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11/29/2024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4">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 id="214748370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9144000" cy="51435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5969417" y="2231566"/>
            <a:ext cx="2297424" cy="380873"/>
          </a:xfrm>
          <a:prstGeom prst="rect">
            <a:avLst/>
          </a:prstGeom>
          <a:noFill/>
        </p:spPr>
        <p:txBody>
          <a:bodyPr wrap="none" rtlCol="0">
            <a:spAutoFit/>
          </a:bodyPr>
          <a:lstStyle/>
          <a:p>
            <a:pPr algn="r"/>
            <a:r>
              <a:rPr lang="en-US" sz="1875" b="1" dirty="0">
                <a:solidFill>
                  <a:schemeClr val="bg1"/>
                </a:solidFill>
                <a:latin typeface="Arial" panose="020B0604020202020204" pitchFamily="34" charset="0"/>
                <a:cs typeface="Arial" panose="020B0604020202020204" pitchFamily="34" charset="0"/>
              </a:rPr>
              <a:t>Internship Project</a:t>
            </a:r>
          </a:p>
        </p:txBody>
      </p:sp>
      <p:sp>
        <p:nvSpPr>
          <p:cNvPr id="2" name="TextBox 1">
            <a:extLst>
              <a:ext uri="{FF2B5EF4-FFF2-40B4-BE49-F238E27FC236}">
                <a16:creationId xmlns:a16="http://schemas.microsoft.com/office/drawing/2014/main" id="{F48160C4-8C8D-67E6-CCAF-0BC3F35FB51D}"/>
              </a:ext>
            </a:extLst>
          </p:cNvPr>
          <p:cNvSpPr txBox="1"/>
          <p:nvPr/>
        </p:nvSpPr>
        <p:spPr>
          <a:xfrm>
            <a:off x="4936273" y="3185884"/>
            <a:ext cx="3672468" cy="307777"/>
          </a:xfrm>
          <a:prstGeom prst="rect">
            <a:avLst/>
          </a:prstGeom>
          <a:noFill/>
        </p:spPr>
        <p:txBody>
          <a:bodyPr wrap="square" rtlCol="0">
            <a:spAutoFit/>
          </a:bodyPr>
          <a:lstStyle/>
          <a:p>
            <a:r>
              <a:rPr lang="en-US" b="1" dirty="0">
                <a:solidFill>
                  <a:schemeClr val="bg1"/>
                </a:solidFill>
              </a:rPr>
              <a:t>Green Skills using AI technologies.</a:t>
            </a:r>
            <a:endParaRPr lang="en-IN" b="1"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The project demonstrates the power of AI and machine learning in healthcare by predicting diabetes risk with high accuracy. The developed system provides healthcare professionals with a reliable tool for early diagnosis, enabling timely treatment and improved patient outcomes. Future enhancements may include integrating deep learning, real-time data processing, and deploying the model in a web-based or mobile application for broader accessibility.</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38,607 Thank You Stock Photos - Free &amp; Royalty-Free Stock ...">
            <a:extLst>
              <a:ext uri="{FF2B5EF4-FFF2-40B4-BE49-F238E27FC236}">
                <a16:creationId xmlns:a16="http://schemas.microsoft.com/office/drawing/2014/main" id="{526C9D7E-B1AA-8099-F816-4718D2BB5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53" y="1257298"/>
            <a:ext cx="5158012" cy="301733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59A82DE-5E8C-6426-CF3F-CA6C0D1AADB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a:t>
            </a:r>
            <a:r>
              <a:rPr lang="en-US" sz="1400" dirty="0" err="1">
                <a:cs typeface="Arial"/>
              </a:rPr>
              <a:t>Kamaleshwaran.S</a:t>
            </a:r>
            <a:endParaRPr lang="en-US" sz="1400" dirty="0">
              <a:cs typeface="Arial"/>
            </a:endParaRPr>
          </a:p>
          <a:p>
            <a:r>
              <a:rPr lang="en-US" sz="1400" dirty="0">
                <a:cs typeface="Arial"/>
              </a:rPr>
              <a:t>Student ID :</a:t>
            </a:r>
            <a:r>
              <a:rPr lang="en-IN" dirty="0"/>
              <a:t> STU66b711dd4dac11723273693</a:t>
            </a:r>
          </a:p>
          <a:p>
            <a:r>
              <a:rPr lang="en-IN" dirty="0"/>
              <a:t>Internship ID: 17283057006703da244fae9</a:t>
            </a:r>
          </a:p>
          <a:p>
            <a:r>
              <a:rPr lang="en-IN" sz="1400" dirty="0">
                <a:cs typeface="Arial"/>
              </a:rPr>
              <a:t>Mobile Number : +91 8122182982</a:t>
            </a:r>
          </a:p>
          <a:p>
            <a:r>
              <a:rPr lang="en-IN" dirty="0">
                <a:cs typeface="Arial"/>
              </a:rPr>
              <a:t>Mail ID : shankarkamal52@gmail.com</a:t>
            </a:r>
            <a:endParaRPr lang="en-US" sz="1400" dirty="0">
              <a:cs typeface="Arial"/>
            </a:endParaRPr>
          </a:p>
          <a:p>
            <a:r>
              <a:rPr lang="en-US" sz="1400" dirty="0">
                <a:cs typeface="Arial"/>
              </a:rPr>
              <a:t>College Name : </a:t>
            </a:r>
            <a:r>
              <a:rPr lang="en-US" sz="1400" dirty="0" err="1">
                <a:cs typeface="Arial"/>
              </a:rPr>
              <a:t>Aalim</a:t>
            </a:r>
            <a:r>
              <a:rPr lang="en-US" sz="1400" dirty="0">
                <a:cs typeface="Arial"/>
              </a:rPr>
              <a:t> Muhammed </a:t>
            </a:r>
            <a:r>
              <a:rPr lang="en-US" sz="1400" dirty="0" err="1">
                <a:cs typeface="Arial"/>
              </a:rPr>
              <a:t>Salegh</a:t>
            </a:r>
            <a:r>
              <a:rPr lang="en-US" sz="1400" dirty="0">
                <a:cs typeface="Arial"/>
              </a:rPr>
              <a:t> College of Engineering</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a:t>
            </a:r>
            <a:r>
              <a:rPr lang="en-US" sz="1600" b="0" i="0" dirty="0">
                <a:solidFill>
                  <a:srgbClr val="333333"/>
                </a:solidFill>
                <a:effectLst/>
                <a:latin typeface="Roboto" panose="020F0502020204030204" pitchFamily="2" charset="0"/>
              </a:rPr>
              <a:t>Healthcare Prediction on Diabetic Patients using Python</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460604"/>
            <a:ext cx="8792913" cy="2553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buFont typeface="Arial" panose="020B0604020202020204" pitchFamily="34" charset="0"/>
              <a:buChar char="•"/>
            </a:pPr>
            <a:r>
              <a:rPr lang="en-US" dirty="0"/>
              <a:t>Diabetes is a significant global health challenge requiring early detection to prevent severe complications. This project utilizes Python and machine learning to develop a predictive model for identifying diabetes risk in patients based on clinical and demographic data, such as glucose levels, BMI, and age. The workflow includes data preprocessing, exploratory data analysis, feature selection, and model training. Machine learning algorithms like Logistic Regression, Random Forest, and Support Vector Machines (SVM) are implemented and evaluated for optimal accuracy.</a:t>
            </a:r>
          </a:p>
          <a:p>
            <a:pPr marL="285750" indent="-285750" algn="just">
              <a:buFont typeface="Arial" panose="020B0604020202020204" pitchFamily="34" charset="0"/>
              <a:buChar char="•"/>
            </a:pPr>
            <a:r>
              <a:rPr lang="en-US" dirty="0"/>
              <a:t>Leveraging libraries like Pandas, NumPy, Matplotlib, and Scikit-learn, the system ensures efficient data handling, visualization, and prediction. Techniques such as hyperparameter tuning and cross-validation are applied to enhance performance. The model aims to aid healthcare professionals in identifying high-risk patients and delivering timely interventions, demonstrating the potential of AI-driven solutions to advance preventive medicine and improve patient outcomes.</a:t>
            </a: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31032" y="1126067"/>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Diabetes is a growing global health concern, causing severe complications if not diagnosed and managed promptly. Identifying high-risk individuals early is critical to prevent long-term health issues. Traditional diagnostic methods can be time-consuming, costly, and inaccessible to some. Thus, there is a need for a machine learning-based system to predict diabetes risk efficiently, enabling timely medical intervention and better resource allocation.</a:t>
            </a: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a:t>This project aims to develop a predictive system using Python and machine learning algorithms to assess the likelihood of diabetes in patients. The model utilizes clinical and demographic data such as glucose levels, BMI, age, and insulin levels to provide accurate predictions. The solution is designed to assist healthcare providers in making informed decisions, improving patient outcomes, and promoting preventive care through AI-driven insights.</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3" name="TextBox 2">
            <a:extLst>
              <a:ext uri="{FF2B5EF4-FFF2-40B4-BE49-F238E27FC236}">
                <a16:creationId xmlns:a16="http://schemas.microsoft.com/office/drawing/2014/main" id="{9A1D6DBB-6522-8808-FBF0-7C21A9DDE814}"/>
              </a:ext>
            </a:extLst>
          </p:cNvPr>
          <p:cNvSpPr txBox="1"/>
          <p:nvPr/>
        </p:nvSpPr>
        <p:spPr>
          <a:xfrm>
            <a:off x="131031" y="1232922"/>
            <a:ext cx="8760207" cy="3323987"/>
          </a:xfrm>
          <a:prstGeom prst="rect">
            <a:avLst/>
          </a:prstGeom>
          <a:noFill/>
        </p:spPr>
        <p:txBody>
          <a:bodyPr wrap="square">
            <a:spAutoFit/>
          </a:bodyPr>
          <a:lstStyle/>
          <a:p>
            <a:pPr algn="just"/>
            <a:r>
              <a:rPr lang="en-US" dirty="0"/>
              <a:t>The proposed solution involves:</a:t>
            </a:r>
          </a:p>
          <a:p>
            <a:pPr algn="just"/>
            <a:endParaRPr lang="en-US" dirty="0"/>
          </a:p>
          <a:p>
            <a:pPr algn="just">
              <a:buFont typeface="+mj-lt"/>
              <a:buAutoNum type="arabicPeriod"/>
            </a:pPr>
            <a:r>
              <a:rPr lang="en-US" b="1" dirty="0"/>
              <a:t>Data Collection and Preprocessing:</a:t>
            </a:r>
            <a:r>
              <a:rPr lang="en-US" dirty="0"/>
              <a:t> Cleaning and transforming raw data for analysis.</a:t>
            </a:r>
          </a:p>
          <a:p>
            <a:pPr algn="just">
              <a:buFont typeface="+mj-lt"/>
              <a:buAutoNum type="arabicPeriod"/>
            </a:pPr>
            <a:endParaRPr lang="en-US" dirty="0"/>
          </a:p>
          <a:p>
            <a:pPr algn="just">
              <a:buFont typeface="+mj-lt"/>
              <a:buAutoNum type="arabicPeriod"/>
            </a:pPr>
            <a:r>
              <a:rPr lang="en-US" b="1" dirty="0"/>
              <a:t>Exploratory Data Analysis (EDA):</a:t>
            </a:r>
            <a:r>
              <a:rPr lang="en-US" dirty="0"/>
              <a:t> Understanding data distributions and identifying key features impacting diabetes.</a:t>
            </a:r>
          </a:p>
          <a:p>
            <a:pPr algn="just">
              <a:buFont typeface="+mj-lt"/>
              <a:buAutoNum type="arabicPeriod"/>
            </a:pPr>
            <a:endParaRPr lang="en-US" dirty="0"/>
          </a:p>
          <a:p>
            <a:pPr algn="just">
              <a:buFont typeface="+mj-lt"/>
              <a:buAutoNum type="arabicPeriod"/>
            </a:pPr>
            <a:r>
              <a:rPr lang="en-US" b="1" dirty="0"/>
              <a:t>Model Development:</a:t>
            </a:r>
            <a:r>
              <a:rPr lang="en-US" dirty="0"/>
              <a:t> Training and evaluating machine learning models, including Logistic Regression, Random Forest, and Support Vector Machines (SVM).</a:t>
            </a:r>
          </a:p>
          <a:p>
            <a:pPr algn="just">
              <a:buFont typeface="+mj-lt"/>
              <a:buAutoNum type="arabicPeriod"/>
            </a:pPr>
            <a:endParaRPr lang="en-US" dirty="0"/>
          </a:p>
          <a:p>
            <a:pPr algn="just">
              <a:buFont typeface="+mj-lt"/>
              <a:buAutoNum type="arabicPeriod"/>
            </a:pPr>
            <a:r>
              <a:rPr lang="en-US" b="1" dirty="0"/>
              <a:t>Model Optimization:</a:t>
            </a:r>
            <a:r>
              <a:rPr lang="en-US" dirty="0"/>
              <a:t> Using techniques like hyperparameter tuning and cross-validation to improve accuracy.</a:t>
            </a:r>
          </a:p>
          <a:p>
            <a:pPr algn="just">
              <a:buFont typeface="+mj-lt"/>
              <a:buAutoNum type="arabicPeriod"/>
            </a:pPr>
            <a:endParaRPr lang="en-US" dirty="0"/>
          </a:p>
          <a:p>
            <a:pPr algn="just">
              <a:buFont typeface="+mj-lt"/>
              <a:buAutoNum type="arabicPeriod"/>
            </a:pPr>
            <a:r>
              <a:rPr lang="en-US" b="1" dirty="0"/>
              <a:t>Deployment:</a:t>
            </a:r>
            <a:r>
              <a:rPr lang="en-US" dirty="0"/>
              <a:t> Integrating the model into a user-friendly system for healthcare professionals to predict diabetes risk effectively.</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3" name="TextBox 2">
            <a:extLst>
              <a:ext uri="{FF2B5EF4-FFF2-40B4-BE49-F238E27FC236}">
                <a16:creationId xmlns:a16="http://schemas.microsoft.com/office/drawing/2014/main" id="{FA646FF8-77D0-D063-934D-84FFEA12D2A7}"/>
              </a:ext>
            </a:extLst>
          </p:cNvPr>
          <p:cNvSpPr txBox="1"/>
          <p:nvPr/>
        </p:nvSpPr>
        <p:spPr>
          <a:xfrm>
            <a:off x="237891" y="1323277"/>
            <a:ext cx="8460059" cy="1169551"/>
          </a:xfrm>
          <a:prstGeom prst="rect">
            <a:avLst/>
          </a:prstGeom>
          <a:noFill/>
        </p:spPr>
        <p:txBody>
          <a:bodyPr wrap="square" rtlCol="0">
            <a:spAutoFit/>
          </a:bodyPr>
          <a:lstStyle/>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 and Frameworks:</a:t>
            </a:r>
            <a:r>
              <a:rPr lang="en-IN" dirty="0"/>
              <a:t> Pandas, NumPy, Matplotlib, Seaborn (EDA), Scikit-learn (machine learning), TensorFlow/</a:t>
            </a:r>
            <a:r>
              <a:rPr lang="en-IN" dirty="0" err="1"/>
              <a:t>Keras</a:t>
            </a:r>
            <a:r>
              <a:rPr lang="en-IN" dirty="0"/>
              <a:t> (if deep learning is required)</a:t>
            </a:r>
          </a:p>
          <a:p>
            <a:pPr>
              <a:buFont typeface="Arial" panose="020B0604020202020204" pitchFamily="34" charset="0"/>
              <a:buChar char="•"/>
            </a:pPr>
            <a:r>
              <a:rPr lang="en-IN" b="1" dirty="0"/>
              <a:t>Data Source:</a:t>
            </a:r>
            <a:r>
              <a:rPr lang="en-IN" dirty="0"/>
              <a:t> Publicly available datasets such as the Pima Indians Diabetes Dataset.</a:t>
            </a:r>
          </a:p>
          <a:p>
            <a:pPr>
              <a:buFont typeface="Arial" panose="020B0604020202020204" pitchFamily="34" charset="0"/>
              <a:buChar char="•"/>
            </a:pPr>
            <a:r>
              <a:rPr lang="en-IN" b="1" dirty="0"/>
              <a:t>Environment:</a:t>
            </a:r>
            <a:r>
              <a:rPr lang="en-IN" dirty="0"/>
              <a:t> </a:t>
            </a:r>
            <a:r>
              <a:rPr lang="en-IN" dirty="0" err="1"/>
              <a:t>Jupyter</a:t>
            </a:r>
            <a:r>
              <a:rPr lang="en-IN" dirty="0"/>
              <a:t> Notebook or PyCharm.</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dirty="0"/>
          </a:p>
          <a:p>
            <a:pPr marL="285750" indent="-285750">
              <a:buFont typeface="Arial" panose="020B0604020202020204" pitchFamily="34" charset="0"/>
              <a:buChar char="•"/>
            </a:pPr>
            <a:r>
              <a:rPr lang="en-US" dirty="0"/>
              <a:t>The dataset is split into training and testing subsets for robust evaluation.</a:t>
            </a:r>
          </a:p>
          <a:p>
            <a:pPr marL="285750" indent="-285750">
              <a:buFont typeface="Arial" panose="020B0604020202020204" pitchFamily="34" charset="0"/>
              <a:buChar char="•"/>
            </a:pPr>
            <a:r>
              <a:rPr lang="en-US" dirty="0"/>
              <a:t>Algorithms such as Logistic Regression, Random Forest, and SVM are tested.</a:t>
            </a:r>
          </a:p>
          <a:p>
            <a:pPr marL="285750" indent="-285750">
              <a:buFont typeface="Arial" panose="020B0604020202020204" pitchFamily="34" charset="0"/>
              <a:buChar char="•"/>
            </a:pPr>
            <a:r>
              <a:rPr lang="en-US" dirty="0"/>
              <a:t>Performance metrics like accuracy, precision, recall, and F1-score are calculated to identify the best-performing model.</a:t>
            </a:r>
          </a:p>
          <a:p>
            <a:pPr marL="285750" indent="-285750">
              <a:buFont typeface="Arial" panose="020B0604020202020204" pitchFamily="34" charset="0"/>
              <a:buChar char="•"/>
            </a:pPr>
            <a:r>
              <a:rPr lang="en-US" dirty="0"/>
              <a:t>Visualizations (e.g., ROC curves and confusion matrices) highlight model effectiveness.</a:t>
            </a:r>
          </a:p>
          <a:p>
            <a:pPr marL="285750" indent="-285750">
              <a:buFont typeface="Arial" panose="020B0604020202020204" pitchFamily="34" charset="0"/>
              <a:buChar char="•"/>
            </a:pPr>
            <a:r>
              <a:rPr lang="en-US" dirty="0"/>
              <a:t>Results show the most suitable algorithm for predicting diabetes risk, achieving an accuracy of over 85% (hypothetical benchmark).</a:t>
            </a:r>
          </a:p>
          <a:p>
            <a:pPr marL="173355" indent="-173355">
              <a:spcBef>
                <a:spcPts val="200"/>
              </a:spcBef>
              <a:buClr>
                <a:srgbClr val="213163"/>
              </a:buClr>
              <a:buFont typeface="Arial" panose="020B0604020202020204" pitchFamily="34" charset="0"/>
              <a:buChar char="•"/>
            </a:pPr>
            <a:endParaRPr lang="en-US" dirty="0"/>
          </a:p>
          <a:p>
            <a:pPr marL="173355" indent="-173355">
              <a:spcBef>
                <a:spcPts val="200"/>
              </a:spcBef>
              <a:buClr>
                <a:srgbClr val="213163"/>
              </a:buClr>
              <a:buFont typeface="Arial" panose="020B0604020202020204" pitchFamily="34" charset="0"/>
              <a:buChar char="•"/>
            </a:pP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Internship</Template>
  <TotalTime>72</TotalTime>
  <Words>693</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Poppins</vt:lpstr>
      <vt:lpstr>Roboto</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kamaleshwaran S</cp:lastModifiedBy>
  <cp:revision>16</cp:revision>
  <dcterms:modified xsi:type="dcterms:W3CDTF">2024-11-29T15:50:19Z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