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BF7E3-C4DF-437D-84A8-B4CABED26E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31651A-5F0C-4626-9456-9D025C4FEE16}">
      <dgm:prSet/>
      <dgm:spPr/>
      <dgm:t>
        <a:bodyPr/>
        <a:lstStyle/>
        <a:p>
          <a:r>
            <a:rPr lang="en-US"/>
            <a:t>The system is divided into multiple microservices:</a:t>
          </a:r>
        </a:p>
      </dgm:t>
    </dgm:pt>
    <dgm:pt modelId="{F2718D59-EF3C-41AD-9782-19907D7A40A4}" type="parTrans" cxnId="{5592D406-47C5-4087-8CB2-DBBD9DAD11BB}">
      <dgm:prSet/>
      <dgm:spPr/>
      <dgm:t>
        <a:bodyPr/>
        <a:lstStyle/>
        <a:p>
          <a:endParaRPr lang="en-US"/>
        </a:p>
      </dgm:t>
    </dgm:pt>
    <dgm:pt modelId="{742BE056-557B-4653-BBF0-2ECF363EBDB8}" type="sibTrans" cxnId="{5592D406-47C5-4087-8CB2-DBBD9DAD11BB}">
      <dgm:prSet/>
      <dgm:spPr/>
      <dgm:t>
        <a:bodyPr/>
        <a:lstStyle/>
        <a:p>
          <a:endParaRPr lang="en-US"/>
        </a:p>
      </dgm:t>
    </dgm:pt>
    <dgm:pt modelId="{611DC19D-3419-465D-B383-7DA2B2CB1C39}">
      <dgm:prSet/>
      <dgm:spPr/>
      <dgm:t>
        <a:bodyPr/>
        <a:lstStyle/>
        <a:p>
          <a:r>
            <a:rPr lang="en-US"/>
            <a:t>- AuthService (User Authentication)</a:t>
          </a:r>
        </a:p>
      </dgm:t>
    </dgm:pt>
    <dgm:pt modelId="{D04611FC-B186-43ED-88FE-3B963C859FEB}" type="parTrans" cxnId="{F77F25C9-7C26-46DC-805B-7D1720F80337}">
      <dgm:prSet/>
      <dgm:spPr/>
      <dgm:t>
        <a:bodyPr/>
        <a:lstStyle/>
        <a:p>
          <a:endParaRPr lang="en-US"/>
        </a:p>
      </dgm:t>
    </dgm:pt>
    <dgm:pt modelId="{8AE145DA-233F-4B60-A57B-856B0EFDAA20}" type="sibTrans" cxnId="{F77F25C9-7C26-46DC-805B-7D1720F80337}">
      <dgm:prSet/>
      <dgm:spPr/>
      <dgm:t>
        <a:bodyPr/>
        <a:lstStyle/>
        <a:p>
          <a:endParaRPr lang="en-US"/>
        </a:p>
      </dgm:t>
    </dgm:pt>
    <dgm:pt modelId="{12F37CED-2B41-4D38-A2D0-9CB5CD214A31}">
      <dgm:prSet/>
      <dgm:spPr/>
      <dgm:t>
        <a:bodyPr/>
        <a:lstStyle/>
        <a:p>
          <a:r>
            <a:rPr lang="en-US"/>
            <a:t>- CreditCardService (Credit Management)</a:t>
          </a:r>
        </a:p>
      </dgm:t>
    </dgm:pt>
    <dgm:pt modelId="{FD717DD7-D92C-4A29-9B4B-C7B1A6C72A49}" type="parTrans" cxnId="{7AE711F2-8C9A-47A7-B8E9-D444BD724401}">
      <dgm:prSet/>
      <dgm:spPr/>
      <dgm:t>
        <a:bodyPr/>
        <a:lstStyle/>
        <a:p>
          <a:endParaRPr lang="en-US"/>
        </a:p>
      </dgm:t>
    </dgm:pt>
    <dgm:pt modelId="{B7C37CC2-54EA-4E04-8C76-0D889D10F630}" type="sibTrans" cxnId="{7AE711F2-8C9A-47A7-B8E9-D444BD724401}">
      <dgm:prSet/>
      <dgm:spPr/>
      <dgm:t>
        <a:bodyPr/>
        <a:lstStyle/>
        <a:p>
          <a:endParaRPr lang="en-US"/>
        </a:p>
      </dgm:t>
    </dgm:pt>
    <dgm:pt modelId="{2670F87B-D7AD-4561-80EB-F5206B86FD1C}">
      <dgm:prSet/>
      <dgm:spPr/>
      <dgm:t>
        <a:bodyPr/>
        <a:lstStyle/>
        <a:p>
          <a:r>
            <a:rPr lang="en-US"/>
            <a:t>- TransactionAccount (Transactions Handling)</a:t>
          </a:r>
        </a:p>
      </dgm:t>
    </dgm:pt>
    <dgm:pt modelId="{35C43B39-2206-4A40-BEA9-E738269E2C4E}" type="parTrans" cxnId="{1DE4BB9E-FB62-4331-8047-833A060C16A0}">
      <dgm:prSet/>
      <dgm:spPr/>
      <dgm:t>
        <a:bodyPr/>
        <a:lstStyle/>
        <a:p>
          <a:endParaRPr lang="en-US"/>
        </a:p>
      </dgm:t>
    </dgm:pt>
    <dgm:pt modelId="{3618E961-D78C-4F6B-9C08-2618638F069B}" type="sibTrans" cxnId="{1DE4BB9E-FB62-4331-8047-833A060C16A0}">
      <dgm:prSet/>
      <dgm:spPr/>
      <dgm:t>
        <a:bodyPr/>
        <a:lstStyle/>
        <a:p>
          <a:endParaRPr lang="en-US"/>
        </a:p>
      </dgm:t>
    </dgm:pt>
    <dgm:pt modelId="{1E01F54B-4B01-4CAB-8C39-2C24F7368682}">
      <dgm:prSet/>
      <dgm:spPr/>
      <dgm:t>
        <a:bodyPr/>
        <a:lstStyle/>
        <a:p>
          <a:r>
            <a:rPr lang="en-US"/>
            <a:t>- AccountMicroservice (Multiple Account Types)</a:t>
          </a:r>
        </a:p>
      </dgm:t>
    </dgm:pt>
    <dgm:pt modelId="{E2E74DDB-F775-460E-B2DF-6C37CCAC1DB6}" type="parTrans" cxnId="{265ECAA2-918C-4414-82B7-6F63D4BE1E5C}">
      <dgm:prSet/>
      <dgm:spPr/>
      <dgm:t>
        <a:bodyPr/>
        <a:lstStyle/>
        <a:p>
          <a:endParaRPr lang="en-US"/>
        </a:p>
      </dgm:t>
    </dgm:pt>
    <dgm:pt modelId="{793ABA64-2325-402D-B282-D99AB415ADEB}" type="sibTrans" cxnId="{265ECAA2-918C-4414-82B7-6F63D4BE1E5C}">
      <dgm:prSet/>
      <dgm:spPr/>
      <dgm:t>
        <a:bodyPr/>
        <a:lstStyle/>
        <a:p>
          <a:endParaRPr lang="en-US"/>
        </a:p>
      </dgm:t>
    </dgm:pt>
    <dgm:pt modelId="{D7CCC2F5-6D5F-4A34-A4BF-AA59338189E2}" type="pres">
      <dgm:prSet presAssocID="{F1FBF7E3-C4DF-437D-84A8-B4CABED26E17}" presName="root" presStyleCnt="0">
        <dgm:presLayoutVars>
          <dgm:dir/>
          <dgm:resizeHandles val="exact"/>
        </dgm:presLayoutVars>
      </dgm:prSet>
      <dgm:spPr/>
    </dgm:pt>
    <dgm:pt modelId="{64145CB5-F545-4BF6-8B05-C7C45B0110CB}" type="pres">
      <dgm:prSet presAssocID="{F1FBF7E3-C4DF-437D-84A8-B4CABED26E17}" presName="container" presStyleCnt="0">
        <dgm:presLayoutVars>
          <dgm:dir/>
          <dgm:resizeHandles val="exact"/>
        </dgm:presLayoutVars>
      </dgm:prSet>
      <dgm:spPr/>
    </dgm:pt>
    <dgm:pt modelId="{92B67297-02DF-4D5D-89D2-14B1CB9E6171}" type="pres">
      <dgm:prSet presAssocID="{CC31651A-5F0C-4626-9456-9D025C4FEE16}" presName="compNode" presStyleCnt="0"/>
      <dgm:spPr/>
    </dgm:pt>
    <dgm:pt modelId="{7E044A7C-3B4D-4792-BEEC-915BF0252F86}" type="pres">
      <dgm:prSet presAssocID="{CC31651A-5F0C-4626-9456-9D025C4FEE16}" presName="iconBgRect" presStyleLbl="bgShp" presStyleIdx="0" presStyleCnt="5"/>
      <dgm:spPr/>
    </dgm:pt>
    <dgm:pt modelId="{CDC1D118-1758-4DE8-9ECF-EC57EC230C5B}" type="pres">
      <dgm:prSet presAssocID="{CC31651A-5F0C-4626-9456-9D025C4FEE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EB7CB94-1D97-43EF-94F1-8348B5AE9C9A}" type="pres">
      <dgm:prSet presAssocID="{CC31651A-5F0C-4626-9456-9D025C4FEE16}" presName="spaceRect" presStyleCnt="0"/>
      <dgm:spPr/>
    </dgm:pt>
    <dgm:pt modelId="{2540AB95-5938-485C-8C79-F2D1E0AE11DB}" type="pres">
      <dgm:prSet presAssocID="{CC31651A-5F0C-4626-9456-9D025C4FEE16}" presName="textRect" presStyleLbl="revTx" presStyleIdx="0" presStyleCnt="5">
        <dgm:presLayoutVars>
          <dgm:chMax val="1"/>
          <dgm:chPref val="1"/>
        </dgm:presLayoutVars>
      </dgm:prSet>
      <dgm:spPr/>
    </dgm:pt>
    <dgm:pt modelId="{E9F9A2FE-6BEA-4BEF-B02F-F6787E1F6C71}" type="pres">
      <dgm:prSet presAssocID="{742BE056-557B-4653-BBF0-2ECF363EBDB8}" presName="sibTrans" presStyleLbl="sibTrans2D1" presStyleIdx="0" presStyleCnt="0"/>
      <dgm:spPr/>
    </dgm:pt>
    <dgm:pt modelId="{1C113EF0-E89A-4C07-A3F2-5469D107CF2F}" type="pres">
      <dgm:prSet presAssocID="{611DC19D-3419-465D-B383-7DA2B2CB1C39}" presName="compNode" presStyleCnt="0"/>
      <dgm:spPr/>
    </dgm:pt>
    <dgm:pt modelId="{5ABD6473-FDA9-4C84-A5AD-3BE1CCCF3820}" type="pres">
      <dgm:prSet presAssocID="{611DC19D-3419-465D-B383-7DA2B2CB1C39}" presName="iconBgRect" presStyleLbl="bgShp" presStyleIdx="1" presStyleCnt="5"/>
      <dgm:spPr/>
    </dgm:pt>
    <dgm:pt modelId="{4F62881B-551D-4409-82C3-3C1358FE8A0B}" type="pres">
      <dgm:prSet presAssocID="{611DC19D-3419-465D-B383-7DA2B2CB1C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42C1D15-52BD-4B41-BFF8-58C01F4209C6}" type="pres">
      <dgm:prSet presAssocID="{611DC19D-3419-465D-B383-7DA2B2CB1C39}" presName="spaceRect" presStyleCnt="0"/>
      <dgm:spPr/>
    </dgm:pt>
    <dgm:pt modelId="{695A6434-F30D-495F-82BD-E47A790EB9BC}" type="pres">
      <dgm:prSet presAssocID="{611DC19D-3419-465D-B383-7DA2B2CB1C39}" presName="textRect" presStyleLbl="revTx" presStyleIdx="1" presStyleCnt="5">
        <dgm:presLayoutVars>
          <dgm:chMax val="1"/>
          <dgm:chPref val="1"/>
        </dgm:presLayoutVars>
      </dgm:prSet>
      <dgm:spPr/>
    </dgm:pt>
    <dgm:pt modelId="{083A9E0C-52EC-4C3E-8D01-D39E07AD602C}" type="pres">
      <dgm:prSet presAssocID="{8AE145DA-233F-4B60-A57B-856B0EFDAA20}" presName="sibTrans" presStyleLbl="sibTrans2D1" presStyleIdx="0" presStyleCnt="0"/>
      <dgm:spPr/>
    </dgm:pt>
    <dgm:pt modelId="{C58071EF-F48B-4E98-9493-7E7CDA51FC9C}" type="pres">
      <dgm:prSet presAssocID="{12F37CED-2B41-4D38-A2D0-9CB5CD214A31}" presName="compNode" presStyleCnt="0"/>
      <dgm:spPr/>
    </dgm:pt>
    <dgm:pt modelId="{D4CFB3CD-6A3D-41C4-BEFB-358CF3D90858}" type="pres">
      <dgm:prSet presAssocID="{12F37CED-2B41-4D38-A2D0-9CB5CD214A31}" presName="iconBgRect" presStyleLbl="bgShp" presStyleIdx="2" presStyleCnt="5"/>
      <dgm:spPr/>
    </dgm:pt>
    <dgm:pt modelId="{8FA49E05-9E9F-430A-BC41-697B783571DA}" type="pres">
      <dgm:prSet presAssocID="{12F37CED-2B41-4D38-A2D0-9CB5CD214A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5B6B4AB-84F7-46BB-8A57-B3B1BF32957E}" type="pres">
      <dgm:prSet presAssocID="{12F37CED-2B41-4D38-A2D0-9CB5CD214A31}" presName="spaceRect" presStyleCnt="0"/>
      <dgm:spPr/>
    </dgm:pt>
    <dgm:pt modelId="{1A48DDC5-60D5-4005-8C0C-41C6EA6161C0}" type="pres">
      <dgm:prSet presAssocID="{12F37CED-2B41-4D38-A2D0-9CB5CD214A31}" presName="textRect" presStyleLbl="revTx" presStyleIdx="2" presStyleCnt="5">
        <dgm:presLayoutVars>
          <dgm:chMax val="1"/>
          <dgm:chPref val="1"/>
        </dgm:presLayoutVars>
      </dgm:prSet>
      <dgm:spPr/>
    </dgm:pt>
    <dgm:pt modelId="{00B8BE97-EEF1-4C85-9BF4-53B9BB64EBCA}" type="pres">
      <dgm:prSet presAssocID="{B7C37CC2-54EA-4E04-8C76-0D889D10F630}" presName="sibTrans" presStyleLbl="sibTrans2D1" presStyleIdx="0" presStyleCnt="0"/>
      <dgm:spPr/>
    </dgm:pt>
    <dgm:pt modelId="{3625C9C9-164A-40D8-91F8-9684A4CAE4A3}" type="pres">
      <dgm:prSet presAssocID="{2670F87B-D7AD-4561-80EB-F5206B86FD1C}" presName="compNode" presStyleCnt="0"/>
      <dgm:spPr/>
    </dgm:pt>
    <dgm:pt modelId="{FDE13AFD-833B-43D5-81EF-774C5C5395E5}" type="pres">
      <dgm:prSet presAssocID="{2670F87B-D7AD-4561-80EB-F5206B86FD1C}" presName="iconBgRect" presStyleLbl="bgShp" presStyleIdx="3" presStyleCnt="5"/>
      <dgm:spPr/>
    </dgm:pt>
    <dgm:pt modelId="{2E55DF49-A352-4955-A637-0D8CF864C3E2}" type="pres">
      <dgm:prSet presAssocID="{2670F87B-D7AD-4561-80EB-F5206B86FD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C3E2E5F-8A9D-4486-9792-4D9C8222E844}" type="pres">
      <dgm:prSet presAssocID="{2670F87B-D7AD-4561-80EB-F5206B86FD1C}" presName="spaceRect" presStyleCnt="0"/>
      <dgm:spPr/>
    </dgm:pt>
    <dgm:pt modelId="{0FE9669B-B6C0-4B62-B046-A349DCAC3224}" type="pres">
      <dgm:prSet presAssocID="{2670F87B-D7AD-4561-80EB-F5206B86FD1C}" presName="textRect" presStyleLbl="revTx" presStyleIdx="3" presStyleCnt="5">
        <dgm:presLayoutVars>
          <dgm:chMax val="1"/>
          <dgm:chPref val="1"/>
        </dgm:presLayoutVars>
      </dgm:prSet>
      <dgm:spPr/>
    </dgm:pt>
    <dgm:pt modelId="{81ABFB81-CABD-470A-8ACC-EF4DA588C792}" type="pres">
      <dgm:prSet presAssocID="{3618E961-D78C-4F6B-9C08-2618638F069B}" presName="sibTrans" presStyleLbl="sibTrans2D1" presStyleIdx="0" presStyleCnt="0"/>
      <dgm:spPr/>
    </dgm:pt>
    <dgm:pt modelId="{8266EE77-6822-40D3-A4F1-1611AA84952D}" type="pres">
      <dgm:prSet presAssocID="{1E01F54B-4B01-4CAB-8C39-2C24F7368682}" presName="compNode" presStyleCnt="0"/>
      <dgm:spPr/>
    </dgm:pt>
    <dgm:pt modelId="{EA17411D-4309-47AA-8DA6-817C10E8AF93}" type="pres">
      <dgm:prSet presAssocID="{1E01F54B-4B01-4CAB-8C39-2C24F7368682}" presName="iconBgRect" presStyleLbl="bgShp" presStyleIdx="4" presStyleCnt="5"/>
      <dgm:spPr/>
    </dgm:pt>
    <dgm:pt modelId="{BE9B1B1E-6073-4227-87A3-AAF1C4FE42AE}" type="pres">
      <dgm:prSet presAssocID="{1E01F54B-4B01-4CAB-8C39-2C24F7368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DE95BCE2-8510-4962-8D50-CFE46979866F}" type="pres">
      <dgm:prSet presAssocID="{1E01F54B-4B01-4CAB-8C39-2C24F7368682}" presName="spaceRect" presStyleCnt="0"/>
      <dgm:spPr/>
    </dgm:pt>
    <dgm:pt modelId="{44B09A6B-65B6-41F3-BF6D-E255C40B09C5}" type="pres">
      <dgm:prSet presAssocID="{1E01F54B-4B01-4CAB-8C39-2C24F7368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92D406-47C5-4087-8CB2-DBBD9DAD11BB}" srcId="{F1FBF7E3-C4DF-437D-84A8-B4CABED26E17}" destId="{CC31651A-5F0C-4626-9456-9D025C4FEE16}" srcOrd="0" destOrd="0" parTransId="{F2718D59-EF3C-41AD-9782-19907D7A40A4}" sibTransId="{742BE056-557B-4653-BBF0-2ECF363EBDB8}"/>
    <dgm:cxn modelId="{ED09172F-8187-4F08-BB30-D60BC3D728AA}" type="presOf" srcId="{F1FBF7E3-C4DF-437D-84A8-B4CABED26E17}" destId="{D7CCC2F5-6D5F-4A34-A4BF-AA59338189E2}" srcOrd="0" destOrd="0" presId="urn:microsoft.com/office/officeart/2018/2/layout/IconCircleList"/>
    <dgm:cxn modelId="{1C200B30-74FB-4BB6-81A7-2B243E623047}" type="presOf" srcId="{742BE056-557B-4653-BBF0-2ECF363EBDB8}" destId="{E9F9A2FE-6BEA-4BEF-B02F-F6787E1F6C71}" srcOrd="0" destOrd="0" presId="urn:microsoft.com/office/officeart/2018/2/layout/IconCircleList"/>
    <dgm:cxn modelId="{A4EE0B3E-DB9A-4568-9444-E0AB3E570BF1}" type="presOf" srcId="{CC31651A-5F0C-4626-9456-9D025C4FEE16}" destId="{2540AB95-5938-485C-8C79-F2D1E0AE11DB}" srcOrd="0" destOrd="0" presId="urn:microsoft.com/office/officeart/2018/2/layout/IconCircleList"/>
    <dgm:cxn modelId="{20F62172-2FCA-449B-831C-5026C0DCB569}" type="presOf" srcId="{1E01F54B-4B01-4CAB-8C39-2C24F7368682}" destId="{44B09A6B-65B6-41F3-BF6D-E255C40B09C5}" srcOrd="0" destOrd="0" presId="urn:microsoft.com/office/officeart/2018/2/layout/IconCircleList"/>
    <dgm:cxn modelId="{1DE4BB9E-FB62-4331-8047-833A060C16A0}" srcId="{F1FBF7E3-C4DF-437D-84A8-B4CABED26E17}" destId="{2670F87B-D7AD-4561-80EB-F5206B86FD1C}" srcOrd="3" destOrd="0" parTransId="{35C43B39-2206-4A40-BEA9-E738269E2C4E}" sibTransId="{3618E961-D78C-4F6B-9C08-2618638F069B}"/>
    <dgm:cxn modelId="{F0060EA2-331B-47D2-98FA-36303B8F1D9D}" type="presOf" srcId="{2670F87B-D7AD-4561-80EB-F5206B86FD1C}" destId="{0FE9669B-B6C0-4B62-B046-A349DCAC3224}" srcOrd="0" destOrd="0" presId="urn:microsoft.com/office/officeart/2018/2/layout/IconCircleList"/>
    <dgm:cxn modelId="{265ECAA2-918C-4414-82B7-6F63D4BE1E5C}" srcId="{F1FBF7E3-C4DF-437D-84A8-B4CABED26E17}" destId="{1E01F54B-4B01-4CAB-8C39-2C24F7368682}" srcOrd="4" destOrd="0" parTransId="{E2E74DDB-F775-460E-B2DF-6C37CCAC1DB6}" sibTransId="{793ABA64-2325-402D-B282-D99AB415ADEB}"/>
    <dgm:cxn modelId="{23549CC0-B621-4BCD-95EE-AB3E6C21DCA9}" type="presOf" srcId="{3618E961-D78C-4F6B-9C08-2618638F069B}" destId="{81ABFB81-CABD-470A-8ACC-EF4DA588C792}" srcOrd="0" destOrd="0" presId="urn:microsoft.com/office/officeart/2018/2/layout/IconCircleList"/>
    <dgm:cxn modelId="{AF5B0AC3-0A86-4E53-BD21-6BA118A26675}" type="presOf" srcId="{8AE145DA-233F-4B60-A57B-856B0EFDAA20}" destId="{083A9E0C-52EC-4C3E-8D01-D39E07AD602C}" srcOrd="0" destOrd="0" presId="urn:microsoft.com/office/officeart/2018/2/layout/IconCircleList"/>
    <dgm:cxn modelId="{F77F25C9-7C26-46DC-805B-7D1720F80337}" srcId="{F1FBF7E3-C4DF-437D-84A8-B4CABED26E17}" destId="{611DC19D-3419-465D-B383-7DA2B2CB1C39}" srcOrd="1" destOrd="0" parTransId="{D04611FC-B186-43ED-88FE-3B963C859FEB}" sibTransId="{8AE145DA-233F-4B60-A57B-856B0EFDAA20}"/>
    <dgm:cxn modelId="{3F8844C9-B6B1-4339-901E-E5E05440561F}" type="presOf" srcId="{B7C37CC2-54EA-4E04-8C76-0D889D10F630}" destId="{00B8BE97-EEF1-4C85-9BF4-53B9BB64EBCA}" srcOrd="0" destOrd="0" presId="urn:microsoft.com/office/officeart/2018/2/layout/IconCircleList"/>
    <dgm:cxn modelId="{F33D09D4-4B2B-4F39-A993-55D61AF3DC59}" type="presOf" srcId="{12F37CED-2B41-4D38-A2D0-9CB5CD214A31}" destId="{1A48DDC5-60D5-4005-8C0C-41C6EA6161C0}" srcOrd="0" destOrd="0" presId="urn:microsoft.com/office/officeart/2018/2/layout/IconCircleList"/>
    <dgm:cxn modelId="{2C8365D9-D542-4B18-BB7C-0240164E15EB}" type="presOf" srcId="{611DC19D-3419-465D-B383-7DA2B2CB1C39}" destId="{695A6434-F30D-495F-82BD-E47A790EB9BC}" srcOrd="0" destOrd="0" presId="urn:microsoft.com/office/officeart/2018/2/layout/IconCircleList"/>
    <dgm:cxn modelId="{7AE711F2-8C9A-47A7-B8E9-D444BD724401}" srcId="{F1FBF7E3-C4DF-437D-84A8-B4CABED26E17}" destId="{12F37CED-2B41-4D38-A2D0-9CB5CD214A31}" srcOrd="2" destOrd="0" parTransId="{FD717DD7-D92C-4A29-9B4B-C7B1A6C72A49}" sibTransId="{B7C37CC2-54EA-4E04-8C76-0D889D10F630}"/>
    <dgm:cxn modelId="{4CAF2F45-1E0F-42C0-9940-2D2E5CDADBF9}" type="presParOf" srcId="{D7CCC2F5-6D5F-4A34-A4BF-AA59338189E2}" destId="{64145CB5-F545-4BF6-8B05-C7C45B0110CB}" srcOrd="0" destOrd="0" presId="urn:microsoft.com/office/officeart/2018/2/layout/IconCircleList"/>
    <dgm:cxn modelId="{CDFBEFA0-FB4F-44A5-8C84-F5616090447A}" type="presParOf" srcId="{64145CB5-F545-4BF6-8B05-C7C45B0110CB}" destId="{92B67297-02DF-4D5D-89D2-14B1CB9E6171}" srcOrd="0" destOrd="0" presId="urn:microsoft.com/office/officeart/2018/2/layout/IconCircleList"/>
    <dgm:cxn modelId="{4EC5EE77-5213-4CA2-8F0F-27CC48F88728}" type="presParOf" srcId="{92B67297-02DF-4D5D-89D2-14B1CB9E6171}" destId="{7E044A7C-3B4D-4792-BEEC-915BF0252F86}" srcOrd="0" destOrd="0" presId="urn:microsoft.com/office/officeart/2018/2/layout/IconCircleList"/>
    <dgm:cxn modelId="{C0D83F79-AFB7-498C-BFDD-E818DB3D1388}" type="presParOf" srcId="{92B67297-02DF-4D5D-89D2-14B1CB9E6171}" destId="{CDC1D118-1758-4DE8-9ECF-EC57EC230C5B}" srcOrd="1" destOrd="0" presId="urn:microsoft.com/office/officeart/2018/2/layout/IconCircleList"/>
    <dgm:cxn modelId="{0D3BF006-8D27-47FD-BEB0-632AFFC4AA4E}" type="presParOf" srcId="{92B67297-02DF-4D5D-89D2-14B1CB9E6171}" destId="{FEB7CB94-1D97-43EF-94F1-8348B5AE9C9A}" srcOrd="2" destOrd="0" presId="urn:microsoft.com/office/officeart/2018/2/layout/IconCircleList"/>
    <dgm:cxn modelId="{012A828C-2347-41A1-BA72-07E6249B97E6}" type="presParOf" srcId="{92B67297-02DF-4D5D-89D2-14B1CB9E6171}" destId="{2540AB95-5938-485C-8C79-F2D1E0AE11DB}" srcOrd="3" destOrd="0" presId="urn:microsoft.com/office/officeart/2018/2/layout/IconCircleList"/>
    <dgm:cxn modelId="{2A6E30F4-DF0A-456F-8DBB-F18F10D8DCCF}" type="presParOf" srcId="{64145CB5-F545-4BF6-8B05-C7C45B0110CB}" destId="{E9F9A2FE-6BEA-4BEF-B02F-F6787E1F6C71}" srcOrd="1" destOrd="0" presId="urn:microsoft.com/office/officeart/2018/2/layout/IconCircleList"/>
    <dgm:cxn modelId="{D4FD01EF-98A9-437D-9653-CAA618E4B18F}" type="presParOf" srcId="{64145CB5-F545-4BF6-8B05-C7C45B0110CB}" destId="{1C113EF0-E89A-4C07-A3F2-5469D107CF2F}" srcOrd="2" destOrd="0" presId="urn:microsoft.com/office/officeart/2018/2/layout/IconCircleList"/>
    <dgm:cxn modelId="{7DC8D318-3DB4-4ADA-9DD4-D817B0BCEAC1}" type="presParOf" srcId="{1C113EF0-E89A-4C07-A3F2-5469D107CF2F}" destId="{5ABD6473-FDA9-4C84-A5AD-3BE1CCCF3820}" srcOrd="0" destOrd="0" presId="urn:microsoft.com/office/officeart/2018/2/layout/IconCircleList"/>
    <dgm:cxn modelId="{31CBC2B9-82D1-47DB-B3A3-CEEF30AFB1E8}" type="presParOf" srcId="{1C113EF0-E89A-4C07-A3F2-5469D107CF2F}" destId="{4F62881B-551D-4409-82C3-3C1358FE8A0B}" srcOrd="1" destOrd="0" presId="urn:microsoft.com/office/officeart/2018/2/layout/IconCircleList"/>
    <dgm:cxn modelId="{A4A4DB92-6D1C-48FC-B683-9B27EAEE8294}" type="presParOf" srcId="{1C113EF0-E89A-4C07-A3F2-5469D107CF2F}" destId="{742C1D15-52BD-4B41-BFF8-58C01F4209C6}" srcOrd="2" destOrd="0" presId="urn:microsoft.com/office/officeart/2018/2/layout/IconCircleList"/>
    <dgm:cxn modelId="{B496FEAC-8620-48EB-B57B-94588816E1D2}" type="presParOf" srcId="{1C113EF0-E89A-4C07-A3F2-5469D107CF2F}" destId="{695A6434-F30D-495F-82BD-E47A790EB9BC}" srcOrd="3" destOrd="0" presId="urn:microsoft.com/office/officeart/2018/2/layout/IconCircleList"/>
    <dgm:cxn modelId="{08EB4396-68E9-4C35-811D-A9A2E6EE2AAC}" type="presParOf" srcId="{64145CB5-F545-4BF6-8B05-C7C45B0110CB}" destId="{083A9E0C-52EC-4C3E-8D01-D39E07AD602C}" srcOrd="3" destOrd="0" presId="urn:microsoft.com/office/officeart/2018/2/layout/IconCircleList"/>
    <dgm:cxn modelId="{02439E27-503F-4066-9325-7F5CEE735C93}" type="presParOf" srcId="{64145CB5-F545-4BF6-8B05-C7C45B0110CB}" destId="{C58071EF-F48B-4E98-9493-7E7CDA51FC9C}" srcOrd="4" destOrd="0" presId="urn:microsoft.com/office/officeart/2018/2/layout/IconCircleList"/>
    <dgm:cxn modelId="{358A84DA-7CF0-4B32-AD8F-A1706BE48DB8}" type="presParOf" srcId="{C58071EF-F48B-4E98-9493-7E7CDA51FC9C}" destId="{D4CFB3CD-6A3D-41C4-BEFB-358CF3D90858}" srcOrd="0" destOrd="0" presId="urn:microsoft.com/office/officeart/2018/2/layout/IconCircleList"/>
    <dgm:cxn modelId="{B6CA3134-43FD-4FDD-AFAD-0502C3F31C2D}" type="presParOf" srcId="{C58071EF-F48B-4E98-9493-7E7CDA51FC9C}" destId="{8FA49E05-9E9F-430A-BC41-697B783571DA}" srcOrd="1" destOrd="0" presId="urn:microsoft.com/office/officeart/2018/2/layout/IconCircleList"/>
    <dgm:cxn modelId="{3C695C9C-7CF4-4871-BEE4-DA886257C7E3}" type="presParOf" srcId="{C58071EF-F48B-4E98-9493-7E7CDA51FC9C}" destId="{E5B6B4AB-84F7-46BB-8A57-B3B1BF32957E}" srcOrd="2" destOrd="0" presId="urn:microsoft.com/office/officeart/2018/2/layout/IconCircleList"/>
    <dgm:cxn modelId="{1B1B412A-0688-4FCA-981D-A28744835B5E}" type="presParOf" srcId="{C58071EF-F48B-4E98-9493-7E7CDA51FC9C}" destId="{1A48DDC5-60D5-4005-8C0C-41C6EA6161C0}" srcOrd="3" destOrd="0" presId="urn:microsoft.com/office/officeart/2018/2/layout/IconCircleList"/>
    <dgm:cxn modelId="{72CD3625-8515-4646-87DD-16DC2203392A}" type="presParOf" srcId="{64145CB5-F545-4BF6-8B05-C7C45B0110CB}" destId="{00B8BE97-EEF1-4C85-9BF4-53B9BB64EBCA}" srcOrd="5" destOrd="0" presId="urn:microsoft.com/office/officeart/2018/2/layout/IconCircleList"/>
    <dgm:cxn modelId="{EAED20DF-7698-4656-A833-D7DD3058CFA9}" type="presParOf" srcId="{64145CB5-F545-4BF6-8B05-C7C45B0110CB}" destId="{3625C9C9-164A-40D8-91F8-9684A4CAE4A3}" srcOrd="6" destOrd="0" presId="urn:microsoft.com/office/officeart/2018/2/layout/IconCircleList"/>
    <dgm:cxn modelId="{353C1AAA-3316-4FC0-82AA-D2B6584A3431}" type="presParOf" srcId="{3625C9C9-164A-40D8-91F8-9684A4CAE4A3}" destId="{FDE13AFD-833B-43D5-81EF-774C5C5395E5}" srcOrd="0" destOrd="0" presId="urn:microsoft.com/office/officeart/2018/2/layout/IconCircleList"/>
    <dgm:cxn modelId="{88E2C489-F9F6-4541-AD34-C7D1F434227B}" type="presParOf" srcId="{3625C9C9-164A-40D8-91F8-9684A4CAE4A3}" destId="{2E55DF49-A352-4955-A637-0D8CF864C3E2}" srcOrd="1" destOrd="0" presId="urn:microsoft.com/office/officeart/2018/2/layout/IconCircleList"/>
    <dgm:cxn modelId="{66AD39A9-3ED6-4C74-B703-85A574A63CF8}" type="presParOf" srcId="{3625C9C9-164A-40D8-91F8-9684A4CAE4A3}" destId="{1C3E2E5F-8A9D-4486-9792-4D9C8222E844}" srcOrd="2" destOrd="0" presId="urn:microsoft.com/office/officeart/2018/2/layout/IconCircleList"/>
    <dgm:cxn modelId="{44266D20-9E58-458B-B50C-2DEFD92C4592}" type="presParOf" srcId="{3625C9C9-164A-40D8-91F8-9684A4CAE4A3}" destId="{0FE9669B-B6C0-4B62-B046-A349DCAC3224}" srcOrd="3" destOrd="0" presId="urn:microsoft.com/office/officeart/2018/2/layout/IconCircleList"/>
    <dgm:cxn modelId="{E2C82F34-E8E6-427A-95F8-A6CB7695DCDC}" type="presParOf" srcId="{64145CB5-F545-4BF6-8B05-C7C45B0110CB}" destId="{81ABFB81-CABD-470A-8ACC-EF4DA588C792}" srcOrd="7" destOrd="0" presId="urn:microsoft.com/office/officeart/2018/2/layout/IconCircleList"/>
    <dgm:cxn modelId="{4F6D2716-BA1D-48D1-95CA-565F6853B67C}" type="presParOf" srcId="{64145CB5-F545-4BF6-8B05-C7C45B0110CB}" destId="{8266EE77-6822-40D3-A4F1-1611AA84952D}" srcOrd="8" destOrd="0" presId="urn:microsoft.com/office/officeart/2018/2/layout/IconCircleList"/>
    <dgm:cxn modelId="{B39B086E-167B-4F6D-B57E-105AB7FDC9FA}" type="presParOf" srcId="{8266EE77-6822-40D3-A4F1-1611AA84952D}" destId="{EA17411D-4309-47AA-8DA6-817C10E8AF93}" srcOrd="0" destOrd="0" presId="urn:microsoft.com/office/officeart/2018/2/layout/IconCircleList"/>
    <dgm:cxn modelId="{B0DF2845-943A-4D11-8B75-8AF508E8FBF8}" type="presParOf" srcId="{8266EE77-6822-40D3-A4F1-1611AA84952D}" destId="{BE9B1B1E-6073-4227-87A3-AAF1C4FE42AE}" srcOrd="1" destOrd="0" presId="urn:microsoft.com/office/officeart/2018/2/layout/IconCircleList"/>
    <dgm:cxn modelId="{0DF8E73C-33EE-4F4B-A442-ED052CEECE13}" type="presParOf" srcId="{8266EE77-6822-40D3-A4F1-1611AA84952D}" destId="{DE95BCE2-8510-4962-8D50-CFE46979866F}" srcOrd="2" destOrd="0" presId="urn:microsoft.com/office/officeart/2018/2/layout/IconCircleList"/>
    <dgm:cxn modelId="{ACB8F9C6-1B05-483A-8186-16EB22F19FBC}" type="presParOf" srcId="{8266EE77-6822-40D3-A4F1-1611AA84952D}" destId="{44B09A6B-65B6-41F3-BF6D-E255C40B0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3BD26-13B6-4430-AC98-3C3D9997DE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E71A98-B0AF-4E76-B50C-845DF55A86B0}">
      <dgm:prSet/>
      <dgm:spPr/>
      <dgm:t>
        <a:bodyPr/>
        <a:lstStyle/>
        <a:p>
          <a:r>
            <a:rPr lang="en-US"/>
            <a:t>Handles:</a:t>
          </a:r>
        </a:p>
      </dgm:t>
    </dgm:pt>
    <dgm:pt modelId="{7754907C-A913-47EF-8779-BD0729D8F8E8}" type="parTrans" cxnId="{AF23E27F-9ED9-4339-A8A9-F633CBC502E7}">
      <dgm:prSet/>
      <dgm:spPr/>
      <dgm:t>
        <a:bodyPr/>
        <a:lstStyle/>
        <a:p>
          <a:endParaRPr lang="en-US"/>
        </a:p>
      </dgm:t>
    </dgm:pt>
    <dgm:pt modelId="{51165078-29CE-45E0-B960-9D6F7FDED741}" type="sibTrans" cxnId="{AF23E27F-9ED9-4339-A8A9-F633CBC502E7}">
      <dgm:prSet/>
      <dgm:spPr/>
      <dgm:t>
        <a:bodyPr/>
        <a:lstStyle/>
        <a:p>
          <a:endParaRPr lang="en-US"/>
        </a:p>
      </dgm:t>
    </dgm:pt>
    <dgm:pt modelId="{8C13EA27-BD15-4722-9829-C81476E103EB}">
      <dgm:prSet/>
      <dgm:spPr/>
      <dgm:t>
        <a:bodyPr/>
        <a:lstStyle/>
        <a:p>
          <a:r>
            <a:rPr lang="en-US"/>
            <a:t>- Storing users' credit card details</a:t>
          </a:r>
        </a:p>
      </dgm:t>
    </dgm:pt>
    <dgm:pt modelId="{5BC961A0-42C0-4974-889E-6D130E6FD2FD}" type="parTrans" cxnId="{FFC53A30-8C5A-4BDA-9682-9749D533931B}">
      <dgm:prSet/>
      <dgm:spPr/>
      <dgm:t>
        <a:bodyPr/>
        <a:lstStyle/>
        <a:p>
          <a:endParaRPr lang="en-US"/>
        </a:p>
      </dgm:t>
    </dgm:pt>
    <dgm:pt modelId="{DCC8AE58-C229-4B21-AD21-F388DC41FDB7}" type="sibTrans" cxnId="{FFC53A30-8C5A-4BDA-9682-9749D533931B}">
      <dgm:prSet/>
      <dgm:spPr/>
      <dgm:t>
        <a:bodyPr/>
        <a:lstStyle/>
        <a:p>
          <a:endParaRPr lang="en-US"/>
        </a:p>
      </dgm:t>
    </dgm:pt>
    <dgm:pt modelId="{0D933055-ED78-4CD8-B610-F953D9CE37B3}">
      <dgm:prSet/>
      <dgm:spPr/>
      <dgm:t>
        <a:bodyPr/>
        <a:lstStyle/>
        <a:p>
          <a:r>
            <a:rPr lang="en-US"/>
            <a:t>- Processing credit card payments</a:t>
          </a:r>
        </a:p>
      </dgm:t>
    </dgm:pt>
    <dgm:pt modelId="{9A87A8A5-35AA-4D13-A49E-76A0CAEA3891}" type="parTrans" cxnId="{6E3A3D0F-C1F3-427D-AF2B-1F4A89A704B7}">
      <dgm:prSet/>
      <dgm:spPr/>
      <dgm:t>
        <a:bodyPr/>
        <a:lstStyle/>
        <a:p>
          <a:endParaRPr lang="en-US"/>
        </a:p>
      </dgm:t>
    </dgm:pt>
    <dgm:pt modelId="{223BD678-8184-4AE3-8F59-8CCD16C1FD06}" type="sibTrans" cxnId="{6E3A3D0F-C1F3-427D-AF2B-1F4A89A704B7}">
      <dgm:prSet/>
      <dgm:spPr/>
      <dgm:t>
        <a:bodyPr/>
        <a:lstStyle/>
        <a:p>
          <a:endParaRPr lang="en-US"/>
        </a:p>
      </dgm:t>
    </dgm:pt>
    <dgm:pt modelId="{79C821E2-232B-4557-8BF6-9B466AF0DF4B}">
      <dgm:prSet/>
      <dgm:spPr/>
      <dgm:t>
        <a:bodyPr/>
        <a:lstStyle/>
        <a:p>
          <a:r>
            <a:rPr lang="en-US"/>
            <a:t>- Transaction tracking and validation</a:t>
          </a:r>
        </a:p>
      </dgm:t>
    </dgm:pt>
    <dgm:pt modelId="{B20CBE31-E310-4215-9A27-F1C9568E241C}" type="parTrans" cxnId="{5FF0BCBE-8D78-4925-9783-BE3ABADE769F}">
      <dgm:prSet/>
      <dgm:spPr/>
      <dgm:t>
        <a:bodyPr/>
        <a:lstStyle/>
        <a:p>
          <a:endParaRPr lang="en-US"/>
        </a:p>
      </dgm:t>
    </dgm:pt>
    <dgm:pt modelId="{47125DE6-E301-4032-A138-B87DF6283404}" type="sibTrans" cxnId="{5FF0BCBE-8D78-4925-9783-BE3ABADE769F}">
      <dgm:prSet/>
      <dgm:spPr/>
      <dgm:t>
        <a:bodyPr/>
        <a:lstStyle/>
        <a:p>
          <a:endParaRPr lang="en-US"/>
        </a:p>
      </dgm:t>
    </dgm:pt>
    <dgm:pt modelId="{26DD96D4-BE0D-49BF-B0BF-45203FDA0917}" type="pres">
      <dgm:prSet presAssocID="{6693BD26-13B6-4430-AC98-3C3D9997DE2E}" presName="root" presStyleCnt="0">
        <dgm:presLayoutVars>
          <dgm:dir/>
          <dgm:resizeHandles val="exact"/>
        </dgm:presLayoutVars>
      </dgm:prSet>
      <dgm:spPr/>
    </dgm:pt>
    <dgm:pt modelId="{511AACC0-C926-4D76-BD57-4B59DB964855}" type="pres">
      <dgm:prSet presAssocID="{46E71A98-B0AF-4E76-B50C-845DF55A86B0}" presName="compNode" presStyleCnt="0"/>
      <dgm:spPr/>
    </dgm:pt>
    <dgm:pt modelId="{FEF5368D-740A-4975-9371-AFE7C114D30B}" type="pres">
      <dgm:prSet presAssocID="{46E71A98-B0AF-4E76-B50C-845DF55A86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6809FB6-6911-4BC6-842B-78BC59749FFE}" type="pres">
      <dgm:prSet presAssocID="{46E71A98-B0AF-4E76-B50C-845DF55A86B0}" presName="spaceRect" presStyleCnt="0"/>
      <dgm:spPr/>
    </dgm:pt>
    <dgm:pt modelId="{A5B61826-A5DA-4F30-814F-1BCB2B78D5D3}" type="pres">
      <dgm:prSet presAssocID="{46E71A98-B0AF-4E76-B50C-845DF55A86B0}" presName="textRect" presStyleLbl="revTx" presStyleIdx="0" presStyleCnt="4">
        <dgm:presLayoutVars>
          <dgm:chMax val="1"/>
          <dgm:chPref val="1"/>
        </dgm:presLayoutVars>
      </dgm:prSet>
      <dgm:spPr/>
    </dgm:pt>
    <dgm:pt modelId="{482E6A2C-7E57-4857-B0F8-E8183665422E}" type="pres">
      <dgm:prSet presAssocID="{51165078-29CE-45E0-B960-9D6F7FDED741}" presName="sibTrans" presStyleCnt="0"/>
      <dgm:spPr/>
    </dgm:pt>
    <dgm:pt modelId="{D1FE9215-1D50-48E5-9691-346EF92A7A29}" type="pres">
      <dgm:prSet presAssocID="{8C13EA27-BD15-4722-9829-C81476E103EB}" presName="compNode" presStyleCnt="0"/>
      <dgm:spPr/>
    </dgm:pt>
    <dgm:pt modelId="{21503946-8840-4C86-BC2C-E0DA79EF3976}" type="pres">
      <dgm:prSet presAssocID="{8C13EA27-BD15-4722-9829-C81476E103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D7F329A6-091D-4948-A86A-6E7877976790}" type="pres">
      <dgm:prSet presAssocID="{8C13EA27-BD15-4722-9829-C81476E103EB}" presName="spaceRect" presStyleCnt="0"/>
      <dgm:spPr/>
    </dgm:pt>
    <dgm:pt modelId="{7F1E5E78-518B-4B1B-9091-74C53878FD55}" type="pres">
      <dgm:prSet presAssocID="{8C13EA27-BD15-4722-9829-C81476E103EB}" presName="textRect" presStyleLbl="revTx" presStyleIdx="1" presStyleCnt="4">
        <dgm:presLayoutVars>
          <dgm:chMax val="1"/>
          <dgm:chPref val="1"/>
        </dgm:presLayoutVars>
      </dgm:prSet>
      <dgm:spPr/>
    </dgm:pt>
    <dgm:pt modelId="{FF96C93B-AE2C-4D29-893D-12B46BA94C3A}" type="pres">
      <dgm:prSet presAssocID="{DCC8AE58-C229-4B21-AD21-F388DC41FDB7}" presName="sibTrans" presStyleCnt="0"/>
      <dgm:spPr/>
    </dgm:pt>
    <dgm:pt modelId="{4839FE79-A166-4C28-8939-8B66917BEB02}" type="pres">
      <dgm:prSet presAssocID="{0D933055-ED78-4CD8-B610-F953D9CE37B3}" presName="compNode" presStyleCnt="0"/>
      <dgm:spPr/>
    </dgm:pt>
    <dgm:pt modelId="{3843E1AB-011D-441D-AAF0-B2D7C50819CF}" type="pres">
      <dgm:prSet presAssocID="{0D933055-ED78-4CD8-B610-F953D9CE37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yment Card"/>
        </a:ext>
      </dgm:extLst>
    </dgm:pt>
    <dgm:pt modelId="{4E0D1FBF-42C5-4597-BA85-30C88CCC8CCD}" type="pres">
      <dgm:prSet presAssocID="{0D933055-ED78-4CD8-B610-F953D9CE37B3}" presName="spaceRect" presStyleCnt="0"/>
      <dgm:spPr/>
    </dgm:pt>
    <dgm:pt modelId="{DCB3DB36-DD1E-4050-A5B7-04301F296967}" type="pres">
      <dgm:prSet presAssocID="{0D933055-ED78-4CD8-B610-F953D9CE37B3}" presName="textRect" presStyleLbl="revTx" presStyleIdx="2" presStyleCnt="4">
        <dgm:presLayoutVars>
          <dgm:chMax val="1"/>
          <dgm:chPref val="1"/>
        </dgm:presLayoutVars>
      </dgm:prSet>
      <dgm:spPr/>
    </dgm:pt>
    <dgm:pt modelId="{18449E10-9617-4711-9C04-EC11C0EEE5E9}" type="pres">
      <dgm:prSet presAssocID="{223BD678-8184-4AE3-8F59-8CCD16C1FD06}" presName="sibTrans" presStyleCnt="0"/>
      <dgm:spPr/>
    </dgm:pt>
    <dgm:pt modelId="{F3EE96E1-5CE7-41B1-8E89-DC8AFD693FA8}" type="pres">
      <dgm:prSet presAssocID="{79C821E2-232B-4557-8BF6-9B466AF0DF4B}" presName="compNode" presStyleCnt="0"/>
      <dgm:spPr/>
    </dgm:pt>
    <dgm:pt modelId="{271B2D76-AD1E-4122-BD3E-62CA2F59158A}" type="pres">
      <dgm:prSet presAssocID="{79C821E2-232B-4557-8BF6-9B466AF0DF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E6555D1E-CE7C-44EB-A9F2-2EB9EA1697B3}" type="pres">
      <dgm:prSet presAssocID="{79C821E2-232B-4557-8BF6-9B466AF0DF4B}" presName="spaceRect" presStyleCnt="0"/>
      <dgm:spPr/>
    </dgm:pt>
    <dgm:pt modelId="{E81CE918-2AAD-48F8-BA47-86AE24BEAFF0}" type="pres">
      <dgm:prSet presAssocID="{79C821E2-232B-4557-8BF6-9B466AF0DF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463405-A36E-4C35-97F8-75179D5E0368}" type="presOf" srcId="{0D933055-ED78-4CD8-B610-F953D9CE37B3}" destId="{DCB3DB36-DD1E-4050-A5B7-04301F296967}" srcOrd="0" destOrd="0" presId="urn:microsoft.com/office/officeart/2018/2/layout/IconLabelList"/>
    <dgm:cxn modelId="{6E3A3D0F-C1F3-427D-AF2B-1F4A89A704B7}" srcId="{6693BD26-13B6-4430-AC98-3C3D9997DE2E}" destId="{0D933055-ED78-4CD8-B610-F953D9CE37B3}" srcOrd="2" destOrd="0" parTransId="{9A87A8A5-35AA-4D13-A49E-76A0CAEA3891}" sibTransId="{223BD678-8184-4AE3-8F59-8CCD16C1FD06}"/>
    <dgm:cxn modelId="{F40EE72D-DD21-4C97-BA18-DE203EC3672D}" type="presOf" srcId="{46E71A98-B0AF-4E76-B50C-845DF55A86B0}" destId="{A5B61826-A5DA-4F30-814F-1BCB2B78D5D3}" srcOrd="0" destOrd="0" presId="urn:microsoft.com/office/officeart/2018/2/layout/IconLabelList"/>
    <dgm:cxn modelId="{DE17CD2E-F4A0-4924-AA98-FF18674960E0}" type="presOf" srcId="{8C13EA27-BD15-4722-9829-C81476E103EB}" destId="{7F1E5E78-518B-4B1B-9091-74C53878FD55}" srcOrd="0" destOrd="0" presId="urn:microsoft.com/office/officeart/2018/2/layout/IconLabelList"/>
    <dgm:cxn modelId="{FFC53A30-8C5A-4BDA-9682-9749D533931B}" srcId="{6693BD26-13B6-4430-AC98-3C3D9997DE2E}" destId="{8C13EA27-BD15-4722-9829-C81476E103EB}" srcOrd="1" destOrd="0" parTransId="{5BC961A0-42C0-4974-889E-6D130E6FD2FD}" sibTransId="{DCC8AE58-C229-4B21-AD21-F388DC41FDB7}"/>
    <dgm:cxn modelId="{AFC2B069-F68A-4DC0-B2B2-A111127D5500}" type="presOf" srcId="{6693BD26-13B6-4430-AC98-3C3D9997DE2E}" destId="{26DD96D4-BE0D-49BF-B0BF-45203FDA0917}" srcOrd="0" destOrd="0" presId="urn:microsoft.com/office/officeart/2018/2/layout/IconLabelList"/>
    <dgm:cxn modelId="{AF23E27F-9ED9-4339-A8A9-F633CBC502E7}" srcId="{6693BD26-13B6-4430-AC98-3C3D9997DE2E}" destId="{46E71A98-B0AF-4E76-B50C-845DF55A86B0}" srcOrd="0" destOrd="0" parTransId="{7754907C-A913-47EF-8779-BD0729D8F8E8}" sibTransId="{51165078-29CE-45E0-B960-9D6F7FDED741}"/>
    <dgm:cxn modelId="{5FF0BCBE-8D78-4925-9783-BE3ABADE769F}" srcId="{6693BD26-13B6-4430-AC98-3C3D9997DE2E}" destId="{79C821E2-232B-4557-8BF6-9B466AF0DF4B}" srcOrd="3" destOrd="0" parTransId="{B20CBE31-E310-4215-9A27-F1C9568E241C}" sibTransId="{47125DE6-E301-4032-A138-B87DF6283404}"/>
    <dgm:cxn modelId="{9E0041E6-5995-46E0-B108-B89AB1E47C70}" type="presOf" srcId="{79C821E2-232B-4557-8BF6-9B466AF0DF4B}" destId="{E81CE918-2AAD-48F8-BA47-86AE24BEAFF0}" srcOrd="0" destOrd="0" presId="urn:microsoft.com/office/officeart/2018/2/layout/IconLabelList"/>
    <dgm:cxn modelId="{4D10571E-2F50-4BC2-812E-5ADC49C52413}" type="presParOf" srcId="{26DD96D4-BE0D-49BF-B0BF-45203FDA0917}" destId="{511AACC0-C926-4D76-BD57-4B59DB964855}" srcOrd="0" destOrd="0" presId="urn:microsoft.com/office/officeart/2018/2/layout/IconLabelList"/>
    <dgm:cxn modelId="{A61ECF21-D538-4C31-AA16-3143ED1BB9D1}" type="presParOf" srcId="{511AACC0-C926-4D76-BD57-4B59DB964855}" destId="{FEF5368D-740A-4975-9371-AFE7C114D30B}" srcOrd="0" destOrd="0" presId="urn:microsoft.com/office/officeart/2018/2/layout/IconLabelList"/>
    <dgm:cxn modelId="{0F8BF785-B4CB-47B3-AACA-0723ABCC4EA4}" type="presParOf" srcId="{511AACC0-C926-4D76-BD57-4B59DB964855}" destId="{D6809FB6-6911-4BC6-842B-78BC59749FFE}" srcOrd="1" destOrd="0" presId="urn:microsoft.com/office/officeart/2018/2/layout/IconLabelList"/>
    <dgm:cxn modelId="{87038951-864D-4022-BD00-657EB40D9D48}" type="presParOf" srcId="{511AACC0-C926-4D76-BD57-4B59DB964855}" destId="{A5B61826-A5DA-4F30-814F-1BCB2B78D5D3}" srcOrd="2" destOrd="0" presId="urn:microsoft.com/office/officeart/2018/2/layout/IconLabelList"/>
    <dgm:cxn modelId="{28CB10C6-6CFF-4CB8-86DC-1B273A5634D8}" type="presParOf" srcId="{26DD96D4-BE0D-49BF-B0BF-45203FDA0917}" destId="{482E6A2C-7E57-4857-B0F8-E8183665422E}" srcOrd="1" destOrd="0" presId="urn:microsoft.com/office/officeart/2018/2/layout/IconLabelList"/>
    <dgm:cxn modelId="{62A5878D-35A4-4278-85E8-6DE04002C9A8}" type="presParOf" srcId="{26DD96D4-BE0D-49BF-B0BF-45203FDA0917}" destId="{D1FE9215-1D50-48E5-9691-346EF92A7A29}" srcOrd="2" destOrd="0" presId="urn:microsoft.com/office/officeart/2018/2/layout/IconLabelList"/>
    <dgm:cxn modelId="{3EB0A984-9A9B-4908-9629-675B0EC0BB0F}" type="presParOf" srcId="{D1FE9215-1D50-48E5-9691-346EF92A7A29}" destId="{21503946-8840-4C86-BC2C-E0DA79EF3976}" srcOrd="0" destOrd="0" presId="urn:microsoft.com/office/officeart/2018/2/layout/IconLabelList"/>
    <dgm:cxn modelId="{E8A6BBB0-48FC-4D67-A9D1-5EA70A2E598E}" type="presParOf" srcId="{D1FE9215-1D50-48E5-9691-346EF92A7A29}" destId="{D7F329A6-091D-4948-A86A-6E7877976790}" srcOrd="1" destOrd="0" presId="urn:microsoft.com/office/officeart/2018/2/layout/IconLabelList"/>
    <dgm:cxn modelId="{78457536-E6E6-484E-BD97-8F0FC217909D}" type="presParOf" srcId="{D1FE9215-1D50-48E5-9691-346EF92A7A29}" destId="{7F1E5E78-518B-4B1B-9091-74C53878FD55}" srcOrd="2" destOrd="0" presId="urn:microsoft.com/office/officeart/2018/2/layout/IconLabelList"/>
    <dgm:cxn modelId="{003E3D93-7E13-4318-B96F-13845CED61FE}" type="presParOf" srcId="{26DD96D4-BE0D-49BF-B0BF-45203FDA0917}" destId="{FF96C93B-AE2C-4D29-893D-12B46BA94C3A}" srcOrd="3" destOrd="0" presId="urn:microsoft.com/office/officeart/2018/2/layout/IconLabelList"/>
    <dgm:cxn modelId="{56F92D4D-BA51-42AB-A0D4-7B3EC925884C}" type="presParOf" srcId="{26DD96D4-BE0D-49BF-B0BF-45203FDA0917}" destId="{4839FE79-A166-4C28-8939-8B66917BEB02}" srcOrd="4" destOrd="0" presId="urn:microsoft.com/office/officeart/2018/2/layout/IconLabelList"/>
    <dgm:cxn modelId="{9295EAAB-6C4F-427A-804B-001D8F8C74B7}" type="presParOf" srcId="{4839FE79-A166-4C28-8939-8B66917BEB02}" destId="{3843E1AB-011D-441D-AAF0-B2D7C50819CF}" srcOrd="0" destOrd="0" presId="urn:microsoft.com/office/officeart/2018/2/layout/IconLabelList"/>
    <dgm:cxn modelId="{D868CE15-85B5-4E50-AD0A-29EBB5C486AC}" type="presParOf" srcId="{4839FE79-A166-4C28-8939-8B66917BEB02}" destId="{4E0D1FBF-42C5-4597-BA85-30C88CCC8CCD}" srcOrd="1" destOrd="0" presId="urn:microsoft.com/office/officeart/2018/2/layout/IconLabelList"/>
    <dgm:cxn modelId="{F9B46C51-D7F5-47B0-99BF-1EDFE8C0C31E}" type="presParOf" srcId="{4839FE79-A166-4C28-8939-8B66917BEB02}" destId="{DCB3DB36-DD1E-4050-A5B7-04301F296967}" srcOrd="2" destOrd="0" presId="urn:microsoft.com/office/officeart/2018/2/layout/IconLabelList"/>
    <dgm:cxn modelId="{4EEB9728-B2A8-4986-ACCF-0A6CDE716A20}" type="presParOf" srcId="{26DD96D4-BE0D-49BF-B0BF-45203FDA0917}" destId="{18449E10-9617-4711-9C04-EC11C0EEE5E9}" srcOrd="5" destOrd="0" presId="urn:microsoft.com/office/officeart/2018/2/layout/IconLabelList"/>
    <dgm:cxn modelId="{CB598B7A-772E-43D1-AFE9-8A9C68E60091}" type="presParOf" srcId="{26DD96D4-BE0D-49BF-B0BF-45203FDA0917}" destId="{F3EE96E1-5CE7-41B1-8E89-DC8AFD693FA8}" srcOrd="6" destOrd="0" presId="urn:microsoft.com/office/officeart/2018/2/layout/IconLabelList"/>
    <dgm:cxn modelId="{E65AE659-9AD1-4766-87E4-B6CC950E65E2}" type="presParOf" srcId="{F3EE96E1-5CE7-41B1-8E89-DC8AFD693FA8}" destId="{271B2D76-AD1E-4122-BD3E-62CA2F59158A}" srcOrd="0" destOrd="0" presId="urn:microsoft.com/office/officeart/2018/2/layout/IconLabelList"/>
    <dgm:cxn modelId="{EEA868F9-0146-483F-99F4-FA31B34AB43F}" type="presParOf" srcId="{F3EE96E1-5CE7-41B1-8E89-DC8AFD693FA8}" destId="{E6555D1E-CE7C-44EB-A9F2-2EB9EA1697B3}" srcOrd="1" destOrd="0" presId="urn:microsoft.com/office/officeart/2018/2/layout/IconLabelList"/>
    <dgm:cxn modelId="{E3F42ADF-DD00-4EF5-B4EC-60A61ED54B02}" type="presParOf" srcId="{F3EE96E1-5CE7-41B1-8E89-DC8AFD693FA8}" destId="{E81CE918-2AAD-48F8-BA47-86AE24BEAF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78B1A-8488-4A54-9B98-A7AAC0B623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60C5B-E3D2-4275-87BF-345584609E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</a:t>
          </a:r>
        </a:p>
      </dgm:t>
    </dgm:pt>
    <dgm:pt modelId="{3FEAFB25-2277-4F4B-A2C0-349E9CB0F3E6}" type="parTrans" cxnId="{82C076F0-51E7-4285-A930-5755AC8E366F}">
      <dgm:prSet/>
      <dgm:spPr/>
      <dgm:t>
        <a:bodyPr/>
        <a:lstStyle/>
        <a:p>
          <a:endParaRPr lang="en-US"/>
        </a:p>
      </dgm:t>
    </dgm:pt>
    <dgm:pt modelId="{8CC13F3B-4337-4476-BAEA-ABA8DD1E2F6F}" type="sibTrans" cxnId="{82C076F0-51E7-4285-A930-5755AC8E3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3CBA2B-8E17-4D5C-93A0-F1DE7AD80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Managing user accounts</a:t>
          </a:r>
        </a:p>
      </dgm:t>
    </dgm:pt>
    <dgm:pt modelId="{91A669F7-0633-4180-85CB-6C7FF7F147F9}" type="parTrans" cxnId="{B33C4107-3415-4F1E-A281-6F0222E3B47D}">
      <dgm:prSet/>
      <dgm:spPr/>
      <dgm:t>
        <a:bodyPr/>
        <a:lstStyle/>
        <a:p>
          <a:endParaRPr lang="en-US"/>
        </a:p>
      </dgm:t>
    </dgm:pt>
    <dgm:pt modelId="{C8D51EB6-5560-478A-8F04-C83E537ECAB1}" type="sibTrans" cxnId="{B33C4107-3415-4F1E-A281-6F0222E3B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6B35A3-D477-420E-B466-798F206C1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Handling deposits, withdrawals, and transfers</a:t>
          </a:r>
        </a:p>
      </dgm:t>
    </dgm:pt>
    <dgm:pt modelId="{6BB84058-4AE0-498D-8E0F-0336552D7795}" type="parTrans" cxnId="{93868883-44B8-4303-933B-6BA87304D75D}">
      <dgm:prSet/>
      <dgm:spPr/>
      <dgm:t>
        <a:bodyPr/>
        <a:lstStyle/>
        <a:p>
          <a:endParaRPr lang="en-US"/>
        </a:p>
      </dgm:t>
    </dgm:pt>
    <dgm:pt modelId="{89E2D8B9-3CAB-4F6A-BA8B-8155077EA414}" type="sibTrans" cxnId="{93868883-44B8-4303-933B-6BA87304D7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8DE1D6-EF4F-4B9E-8E98-DD0F939CD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Secure and validated transactions</a:t>
          </a:r>
        </a:p>
      </dgm:t>
    </dgm:pt>
    <dgm:pt modelId="{F8D5E554-78D1-4E1B-ACB7-8EC768D881D2}" type="parTrans" cxnId="{45FC1ACE-3A74-49ED-A84C-9A78731835DD}">
      <dgm:prSet/>
      <dgm:spPr/>
      <dgm:t>
        <a:bodyPr/>
        <a:lstStyle/>
        <a:p>
          <a:endParaRPr lang="en-US"/>
        </a:p>
      </dgm:t>
    </dgm:pt>
    <dgm:pt modelId="{518F4B02-8031-4024-86FF-72F60230CE95}" type="sibTrans" cxnId="{45FC1ACE-3A74-49ED-A84C-9A78731835DD}">
      <dgm:prSet/>
      <dgm:spPr/>
      <dgm:t>
        <a:bodyPr/>
        <a:lstStyle/>
        <a:p>
          <a:endParaRPr lang="en-US"/>
        </a:p>
      </dgm:t>
    </dgm:pt>
    <dgm:pt modelId="{D80F6CF5-6E8C-4C9C-A313-61838D86EEED}" type="pres">
      <dgm:prSet presAssocID="{A3578B1A-8488-4A54-9B98-A7AAC0B623BD}" presName="root" presStyleCnt="0">
        <dgm:presLayoutVars>
          <dgm:dir/>
          <dgm:resizeHandles val="exact"/>
        </dgm:presLayoutVars>
      </dgm:prSet>
      <dgm:spPr/>
    </dgm:pt>
    <dgm:pt modelId="{365A386F-9A8F-40E7-8939-35128AAA4D18}" type="pres">
      <dgm:prSet presAssocID="{A3578B1A-8488-4A54-9B98-A7AAC0B623BD}" presName="container" presStyleCnt="0">
        <dgm:presLayoutVars>
          <dgm:dir/>
          <dgm:resizeHandles val="exact"/>
        </dgm:presLayoutVars>
      </dgm:prSet>
      <dgm:spPr/>
    </dgm:pt>
    <dgm:pt modelId="{2093306E-F6C5-47C3-A693-C3667AE3FA2B}" type="pres">
      <dgm:prSet presAssocID="{D9060C5B-E3D2-4275-87BF-345584609E3A}" presName="compNode" presStyleCnt="0"/>
      <dgm:spPr/>
    </dgm:pt>
    <dgm:pt modelId="{6C7571B1-83D1-4EB6-9C03-AF07846F303C}" type="pres">
      <dgm:prSet presAssocID="{D9060C5B-E3D2-4275-87BF-345584609E3A}" presName="iconBgRect" presStyleLbl="bgShp" presStyleIdx="0" presStyleCnt="4"/>
      <dgm:spPr/>
    </dgm:pt>
    <dgm:pt modelId="{348CFB67-DAD2-4A0F-B065-236F7C8A17B5}" type="pres">
      <dgm:prSet presAssocID="{D9060C5B-E3D2-4275-87BF-345584609E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30CBE1-6AE3-4148-9DBA-9270F53119F9}" type="pres">
      <dgm:prSet presAssocID="{D9060C5B-E3D2-4275-87BF-345584609E3A}" presName="spaceRect" presStyleCnt="0"/>
      <dgm:spPr/>
    </dgm:pt>
    <dgm:pt modelId="{7F8D32FC-4178-4839-BA38-3C7E3668D01A}" type="pres">
      <dgm:prSet presAssocID="{D9060C5B-E3D2-4275-87BF-345584609E3A}" presName="textRect" presStyleLbl="revTx" presStyleIdx="0" presStyleCnt="4">
        <dgm:presLayoutVars>
          <dgm:chMax val="1"/>
          <dgm:chPref val="1"/>
        </dgm:presLayoutVars>
      </dgm:prSet>
      <dgm:spPr/>
    </dgm:pt>
    <dgm:pt modelId="{5E9422C5-B76C-4291-8C2A-310F90D13AB6}" type="pres">
      <dgm:prSet presAssocID="{8CC13F3B-4337-4476-BAEA-ABA8DD1E2F6F}" presName="sibTrans" presStyleLbl="sibTrans2D1" presStyleIdx="0" presStyleCnt="0"/>
      <dgm:spPr/>
    </dgm:pt>
    <dgm:pt modelId="{C18C560D-8B63-4A51-AFAF-A0115FE33428}" type="pres">
      <dgm:prSet presAssocID="{1D3CBA2B-8E17-4D5C-93A0-F1DE7AD805EA}" presName="compNode" presStyleCnt="0"/>
      <dgm:spPr/>
    </dgm:pt>
    <dgm:pt modelId="{8A6944B9-16CF-4893-9CF4-5691F9B58C0F}" type="pres">
      <dgm:prSet presAssocID="{1D3CBA2B-8E17-4D5C-93A0-F1DE7AD805EA}" presName="iconBgRect" presStyleLbl="bgShp" presStyleIdx="1" presStyleCnt="4"/>
      <dgm:spPr/>
    </dgm:pt>
    <dgm:pt modelId="{2D9C23F5-36FD-4273-A14D-752AA5FE1CD6}" type="pres">
      <dgm:prSet presAssocID="{1D3CBA2B-8E17-4D5C-93A0-F1DE7AD805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537DD0-C05C-4DCE-982E-398035CEBC3F}" type="pres">
      <dgm:prSet presAssocID="{1D3CBA2B-8E17-4D5C-93A0-F1DE7AD805EA}" presName="spaceRect" presStyleCnt="0"/>
      <dgm:spPr/>
    </dgm:pt>
    <dgm:pt modelId="{385B95A4-7C21-485D-9BBB-00D242209566}" type="pres">
      <dgm:prSet presAssocID="{1D3CBA2B-8E17-4D5C-93A0-F1DE7AD805EA}" presName="textRect" presStyleLbl="revTx" presStyleIdx="1" presStyleCnt="4">
        <dgm:presLayoutVars>
          <dgm:chMax val="1"/>
          <dgm:chPref val="1"/>
        </dgm:presLayoutVars>
      </dgm:prSet>
      <dgm:spPr/>
    </dgm:pt>
    <dgm:pt modelId="{9BCBAC51-68F4-42B1-A3F4-8449F1B3A699}" type="pres">
      <dgm:prSet presAssocID="{C8D51EB6-5560-478A-8F04-C83E537ECAB1}" presName="sibTrans" presStyleLbl="sibTrans2D1" presStyleIdx="0" presStyleCnt="0"/>
      <dgm:spPr/>
    </dgm:pt>
    <dgm:pt modelId="{0038C17A-3B9F-4DC2-BDC1-C9E6DDFD0B59}" type="pres">
      <dgm:prSet presAssocID="{776B35A3-D477-420E-B466-798F206C15A8}" presName="compNode" presStyleCnt="0"/>
      <dgm:spPr/>
    </dgm:pt>
    <dgm:pt modelId="{B042D2FB-D667-4134-956C-67BB290D454C}" type="pres">
      <dgm:prSet presAssocID="{776B35A3-D477-420E-B466-798F206C15A8}" presName="iconBgRect" presStyleLbl="bgShp" presStyleIdx="2" presStyleCnt="4"/>
      <dgm:spPr/>
    </dgm:pt>
    <dgm:pt modelId="{1FD71E9A-DC56-4503-97F6-ED58B92BCA91}" type="pres">
      <dgm:prSet presAssocID="{776B35A3-D477-420E-B466-798F206C15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209BA2B-586C-4768-8235-17FCB6B4FC76}" type="pres">
      <dgm:prSet presAssocID="{776B35A3-D477-420E-B466-798F206C15A8}" presName="spaceRect" presStyleCnt="0"/>
      <dgm:spPr/>
    </dgm:pt>
    <dgm:pt modelId="{61F07F95-886C-4F80-AF78-F3A7F9EB1426}" type="pres">
      <dgm:prSet presAssocID="{776B35A3-D477-420E-B466-798F206C15A8}" presName="textRect" presStyleLbl="revTx" presStyleIdx="2" presStyleCnt="4">
        <dgm:presLayoutVars>
          <dgm:chMax val="1"/>
          <dgm:chPref val="1"/>
        </dgm:presLayoutVars>
      </dgm:prSet>
      <dgm:spPr/>
    </dgm:pt>
    <dgm:pt modelId="{4CD820EF-8784-4D4E-AD16-78FD16C4C79A}" type="pres">
      <dgm:prSet presAssocID="{89E2D8B9-3CAB-4F6A-BA8B-8155077EA414}" presName="sibTrans" presStyleLbl="sibTrans2D1" presStyleIdx="0" presStyleCnt="0"/>
      <dgm:spPr/>
    </dgm:pt>
    <dgm:pt modelId="{D88B700F-9072-4240-BE44-880B29479D0A}" type="pres">
      <dgm:prSet presAssocID="{3A8DE1D6-EF4F-4B9E-8E98-DD0F939CD6E8}" presName="compNode" presStyleCnt="0"/>
      <dgm:spPr/>
    </dgm:pt>
    <dgm:pt modelId="{A42A1699-0717-4C73-AA56-6B135EAA0593}" type="pres">
      <dgm:prSet presAssocID="{3A8DE1D6-EF4F-4B9E-8E98-DD0F939CD6E8}" presName="iconBgRect" presStyleLbl="bgShp" presStyleIdx="3" presStyleCnt="4"/>
      <dgm:spPr/>
    </dgm:pt>
    <dgm:pt modelId="{EC06C55F-24A4-4690-B823-E01B3EC7CDD2}" type="pres">
      <dgm:prSet presAssocID="{3A8DE1D6-EF4F-4B9E-8E98-DD0F939CD6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40C5AD-CDC8-488A-AAF8-A70CBFE3754F}" type="pres">
      <dgm:prSet presAssocID="{3A8DE1D6-EF4F-4B9E-8E98-DD0F939CD6E8}" presName="spaceRect" presStyleCnt="0"/>
      <dgm:spPr/>
    </dgm:pt>
    <dgm:pt modelId="{D5016CDD-B2AD-4C67-8A6C-2DF60C65DB1D}" type="pres">
      <dgm:prSet presAssocID="{3A8DE1D6-EF4F-4B9E-8E98-DD0F939CD6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3C4107-3415-4F1E-A281-6F0222E3B47D}" srcId="{A3578B1A-8488-4A54-9B98-A7AAC0B623BD}" destId="{1D3CBA2B-8E17-4D5C-93A0-F1DE7AD805EA}" srcOrd="1" destOrd="0" parTransId="{91A669F7-0633-4180-85CB-6C7FF7F147F9}" sibTransId="{C8D51EB6-5560-478A-8F04-C83E537ECAB1}"/>
    <dgm:cxn modelId="{88870230-31EF-4A23-927D-16D462B0BE1A}" type="presOf" srcId="{89E2D8B9-3CAB-4F6A-BA8B-8155077EA414}" destId="{4CD820EF-8784-4D4E-AD16-78FD16C4C79A}" srcOrd="0" destOrd="0" presId="urn:microsoft.com/office/officeart/2018/2/layout/IconCircleList"/>
    <dgm:cxn modelId="{303E034C-E6DF-4CAE-9F94-71DA71EE6559}" type="presOf" srcId="{D9060C5B-E3D2-4275-87BF-345584609E3A}" destId="{7F8D32FC-4178-4839-BA38-3C7E3668D01A}" srcOrd="0" destOrd="0" presId="urn:microsoft.com/office/officeart/2018/2/layout/IconCircleList"/>
    <dgm:cxn modelId="{B6941158-19E6-4173-ABC6-31AC9971B596}" type="presOf" srcId="{3A8DE1D6-EF4F-4B9E-8E98-DD0F939CD6E8}" destId="{D5016CDD-B2AD-4C67-8A6C-2DF60C65DB1D}" srcOrd="0" destOrd="0" presId="urn:microsoft.com/office/officeart/2018/2/layout/IconCircleList"/>
    <dgm:cxn modelId="{93868883-44B8-4303-933B-6BA87304D75D}" srcId="{A3578B1A-8488-4A54-9B98-A7AAC0B623BD}" destId="{776B35A3-D477-420E-B466-798F206C15A8}" srcOrd="2" destOrd="0" parTransId="{6BB84058-4AE0-498D-8E0F-0336552D7795}" sibTransId="{89E2D8B9-3CAB-4F6A-BA8B-8155077EA414}"/>
    <dgm:cxn modelId="{3DDAB791-C5A1-49A6-9B8D-3AE36DDDA7C7}" type="presOf" srcId="{1D3CBA2B-8E17-4D5C-93A0-F1DE7AD805EA}" destId="{385B95A4-7C21-485D-9BBB-00D242209566}" srcOrd="0" destOrd="0" presId="urn:microsoft.com/office/officeart/2018/2/layout/IconCircleList"/>
    <dgm:cxn modelId="{034D47A2-33C1-4298-9210-276A3F9102FE}" type="presOf" srcId="{A3578B1A-8488-4A54-9B98-A7AAC0B623BD}" destId="{D80F6CF5-6E8C-4C9C-A313-61838D86EEED}" srcOrd="0" destOrd="0" presId="urn:microsoft.com/office/officeart/2018/2/layout/IconCircleList"/>
    <dgm:cxn modelId="{0CF6B3A7-EF22-49C6-B101-DD6F8DBBA5B2}" type="presOf" srcId="{C8D51EB6-5560-478A-8F04-C83E537ECAB1}" destId="{9BCBAC51-68F4-42B1-A3F4-8449F1B3A699}" srcOrd="0" destOrd="0" presId="urn:microsoft.com/office/officeart/2018/2/layout/IconCircleList"/>
    <dgm:cxn modelId="{45FC1ACE-3A74-49ED-A84C-9A78731835DD}" srcId="{A3578B1A-8488-4A54-9B98-A7AAC0B623BD}" destId="{3A8DE1D6-EF4F-4B9E-8E98-DD0F939CD6E8}" srcOrd="3" destOrd="0" parTransId="{F8D5E554-78D1-4E1B-ACB7-8EC768D881D2}" sibTransId="{518F4B02-8031-4024-86FF-72F60230CE95}"/>
    <dgm:cxn modelId="{986966D6-DEA5-4EA3-889F-1C03D71B8299}" type="presOf" srcId="{776B35A3-D477-420E-B466-798F206C15A8}" destId="{61F07F95-886C-4F80-AF78-F3A7F9EB1426}" srcOrd="0" destOrd="0" presId="urn:microsoft.com/office/officeart/2018/2/layout/IconCircleList"/>
    <dgm:cxn modelId="{82C076F0-51E7-4285-A930-5755AC8E366F}" srcId="{A3578B1A-8488-4A54-9B98-A7AAC0B623BD}" destId="{D9060C5B-E3D2-4275-87BF-345584609E3A}" srcOrd="0" destOrd="0" parTransId="{3FEAFB25-2277-4F4B-A2C0-349E9CB0F3E6}" sibTransId="{8CC13F3B-4337-4476-BAEA-ABA8DD1E2F6F}"/>
    <dgm:cxn modelId="{D82A44FC-49B5-4C14-921C-05F2B41052C1}" type="presOf" srcId="{8CC13F3B-4337-4476-BAEA-ABA8DD1E2F6F}" destId="{5E9422C5-B76C-4291-8C2A-310F90D13AB6}" srcOrd="0" destOrd="0" presId="urn:microsoft.com/office/officeart/2018/2/layout/IconCircleList"/>
    <dgm:cxn modelId="{8E18781B-B1C2-4ABC-80E5-779FE035D641}" type="presParOf" srcId="{D80F6CF5-6E8C-4C9C-A313-61838D86EEED}" destId="{365A386F-9A8F-40E7-8939-35128AAA4D18}" srcOrd="0" destOrd="0" presId="urn:microsoft.com/office/officeart/2018/2/layout/IconCircleList"/>
    <dgm:cxn modelId="{F864AC22-2087-4B09-BDD7-BA45EB451354}" type="presParOf" srcId="{365A386F-9A8F-40E7-8939-35128AAA4D18}" destId="{2093306E-F6C5-47C3-A693-C3667AE3FA2B}" srcOrd="0" destOrd="0" presId="urn:microsoft.com/office/officeart/2018/2/layout/IconCircleList"/>
    <dgm:cxn modelId="{36CD2D3F-6B0B-4003-87E8-F69B6919DA76}" type="presParOf" srcId="{2093306E-F6C5-47C3-A693-C3667AE3FA2B}" destId="{6C7571B1-83D1-4EB6-9C03-AF07846F303C}" srcOrd="0" destOrd="0" presId="urn:microsoft.com/office/officeart/2018/2/layout/IconCircleList"/>
    <dgm:cxn modelId="{111E5D25-317D-46C6-96FE-20C030E3D9D1}" type="presParOf" srcId="{2093306E-F6C5-47C3-A693-C3667AE3FA2B}" destId="{348CFB67-DAD2-4A0F-B065-236F7C8A17B5}" srcOrd="1" destOrd="0" presId="urn:microsoft.com/office/officeart/2018/2/layout/IconCircleList"/>
    <dgm:cxn modelId="{C43BE326-D2AC-4871-8660-2449C4EBF4EE}" type="presParOf" srcId="{2093306E-F6C5-47C3-A693-C3667AE3FA2B}" destId="{F430CBE1-6AE3-4148-9DBA-9270F53119F9}" srcOrd="2" destOrd="0" presId="urn:microsoft.com/office/officeart/2018/2/layout/IconCircleList"/>
    <dgm:cxn modelId="{9A79CA10-6BF6-46C3-A030-6347E5186D3B}" type="presParOf" srcId="{2093306E-F6C5-47C3-A693-C3667AE3FA2B}" destId="{7F8D32FC-4178-4839-BA38-3C7E3668D01A}" srcOrd="3" destOrd="0" presId="urn:microsoft.com/office/officeart/2018/2/layout/IconCircleList"/>
    <dgm:cxn modelId="{4E071640-B087-45EC-9C33-A0AAD0737230}" type="presParOf" srcId="{365A386F-9A8F-40E7-8939-35128AAA4D18}" destId="{5E9422C5-B76C-4291-8C2A-310F90D13AB6}" srcOrd="1" destOrd="0" presId="urn:microsoft.com/office/officeart/2018/2/layout/IconCircleList"/>
    <dgm:cxn modelId="{B67C0C15-61BB-4FB0-85F7-C16E93D593CE}" type="presParOf" srcId="{365A386F-9A8F-40E7-8939-35128AAA4D18}" destId="{C18C560D-8B63-4A51-AFAF-A0115FE33428}" srcOrd="2" destOrd="0" presId="urn:microsoft.com/office/officeart/2018/2/layout/IconCircleList"/>
    <dgm:cxn modelId="{7F3EA69B-D70B-4F07-85AE-CF0CF47BA247}" type="presParOf" srcId="{C18C560D-8B63-4A51-AFAF-A0115FE33428}" destId="{8A6944B9-16CF-4893-9CF4-5691F9B58C0F}" srcOrd="0" destOrd="0" presId="urn:microsoft.com/office/officeart/2018/2/layout/IconCircleList"/>
    <dgm:cxn modelId="{0992CAE9-684C-4B7C-B6CF-7843D79BF8E3}" type="presParOf" srcId="{C18C560D-8B63-4A51-AFAF-A0115FE33428}" destId="{2D9C23F5-36FD-4273-A14D-752AA5FE1CD6}" srcOrd="1" destOrd="0" presId="urn:microsoft.com/office/officeart/2018/2/layout/IconCircleList"/>
    <dgm:cxn modelId="{38EFFDF7-ECAF-4D5F-99BD-3CDBDE2D2924}" type="presParOf" srcId="{C18C560D-8B63-4A51-AFAF-A0115FE33428}" destId="{F4537DD0-C05C-4DCE-982E-398035CEBC3F}" srcOrd="2" destOrd="0" presId="urn:microsoft.com/office/officeart/2018/2/layout/IconCircleList"/>
    <dgm:cxn modelId="{E82CD2CF-BE87-47C2-AF91-32257CCE5F66}" type="presParOf" srcId="{C18C560D-8B63-4A51-AFAF-A0115FE33428}" destId="{385B95A4-7C21-485D-9BBB-00D242209566}" srcOrd="3" destOrd="0" presId="urn:microsoft.com/office/officeart/2018/2/layout/IconCircleList"/>
    <dgm:cxn modelId="{5A4F77D4-7B62-40FC-BC60-95D20148A816}" type="presParOf" srcId="{365A386F-9A8F-40E7-8939-35128AAA4D18}" destId="{9BCBAC51-68F4-42B1-A3F4-8449F1B3A699}" srcOrd="3" destOrd="0" presId="urn:microsoft.com/office/officeart/2018/2/layout/IconCircleList"/>
    <dgm:cxn modelId="{A0656A34-E50A-4F11-9C7A-5109F3C71421}" type="presParOf" srcId="{365A386F-9A8F-40E7-8939-35128AAA4D18}" destId="{0038C17A-3B9F-4DC2-BDC1-C9E6DDFD0B59}" srcOrd="4" destOrd="0" presId="urn:microsoft.com/office/officeart/2018/2/layout/IconCircleList"/>
    <dgm:cxn modelId="{72672F5F-C254-4203-B6E0-2209ACFD0723}" type="presParOf" srcId="{0038C17A-3B9F-4DC2-BDC1-C9E6DDFD0B59}" destId="{B042D2FB-D667-4134-956C-67BB290D454C}" srcOrd="0" destOrd="0" presId="urn:microsoft.com/office/officeart/2018/2/layout/IconCircleList"/>
    <dgm:cxn modelId="{E3E46A57-CDEB-4AF2-9CC4-77E9BDEBBD25}" type="presParOf" srcId="{0038C17A-3B9F-4DC2-BDC1-C9E6DDFD0B59}" destId="{1FD71E9A-DC56-4503-97F6-ED58B92BCA91}" srcOrd="1" destOrd="0" presId="urn:microsoft.com/office/officeart/2018/2/layout/IconCircleList"/>
    <dgm:cxn modelId="{CD78ADFC-6659-4842-BC60-0AA9580643E4}" type="presParOf" srcId="{0038C17A-3B9F-4DC2-BDC1-C9E6DDFD0B59}" destId="{3209BA2B-586C-4768-8235-17FCB6B4FC76}" srcOrd="2" destOrd="0" presId="urn:microsoft.com/office/officeart/2018/2/layout/IconCircleList"/>
    <dgm:cxn modelId="{FEE5EDA6-F1D5-4180-A776-F7D0D1E4AD94}" type="presParOf" srcId="{0038C17A-3B9F-4DC2-BDC1-C9E6DDFD0B59}" destId="{61F07F95-886C-4F80-AF78-F3A7F9EB1426}" srcOrd="3" destOrd="0" presId="urn:microsoft.com/office/officeart/2018/2/layout/IconCircleList"/>
    <dgm:cxn modelId="{322E451B-9234-479E-AAE7-4A4BEF4327EC}" type="presParOf" srcId="{365A386F-9A8F-40E7-8939-35128AAA4D18}" destId="{4CD820EF-8784-4D4E-AD16-78FD16C4C79A}" srcOrd="5" destOrd="0" presId="urn:microsoft.com/office/officeart/2018/2/layout/IconCircleList"/>
    <dgm:cxn modelId="{8E87F8AD-6866-4345-8FB4-3A770DC057E8}" type="presParOf" srcId="{365A386F-9A8F-40E7-8939-35128AAA4D18}" destId="{D88B700F-9072-4240-BE44-880B29479D0A}" srcOrd="6" destOrd="0" presId="urn:microsoft.com/office/officeart/2018/2/layout/IconCircleList"/>
    <dgm:cxn modelId="{B4709BE4-0BA9-44EA-A49D-488CBAAC799A}" type="presParOf" srcId="{D88B700F-9072-4240-BE44-880B29479D0A}" destId="{A42A1699-0717-4C73-AA56-6B135EAA0593}" srcOrd="0" destOrd="0" presId="urn:microsoft.com/office/officeart/2018/2/layout/IconCircleList"/>
    <dgm:cxn modelId="{4B3F11D0-AC61-4BBB-873D-CE4E5839B017}" type="presParOf" srcId="{D88B700F-9072-4240-BE44-880B29479D0A}" destId="{EC06C55F-24A4-4690-B823-E01B3EC7CDD2}" srcOrd="1" destOrd="0" presId="urn:microsoft.com/office/officeart/2018/2/layout/IconCircleList"/>
    <dgm:cxn modelId="{9971E78D-3415-4659-A6C4-C2BE1CDA28B5}" type="presParOf" srcId="{D88B700F-9072-4240-BE44-880B29479D0A}" destId="{9540C5AD-CDC8-488A-AAF8-A70CBFE3754F}" srcOrd="2" destOrd="0" presId="urn:microsoft.com/office/officeart/2018/2/layout/IconCircleList"/>
    <dgm:cxn modelId="{A9E6CE3B-0B60-40D2-9582-23B10314C88D}" type="presParOf" srcId="{D88B700F-9072-4240-BE44-880B29479D0A}" destId="{D5016CDD-B2AD-4C67-8A6C-2DF60C65DB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50A91-916F-4C13-94DF-4B5D8066E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717E6D-E492-4D4B-8E87-6F13A782A207}">
      <dgm:prSet/>
      <dgm:spPr/>
      <dgm:t>
        <a:bodyPr/>
        <a:lstStyle/>
        <a:p>
          <a:r>
            <a:rPr lang="en-US"/>
            <a:t>Handles different types of accounts:</a:t>
          </a:r>
        </a:p>
      </dgm:t>
    </dgm:pt>
    <dgm:pt modelId="{BE12DC6B-E2CA-4895-A337-F5557E4E32A1}" type="parTrans" cxnId="{6947EF69-D705-4E7B-8AE4-45C57E80E8A7}">
      <dgm:prSet/>
      <dgm:spPr/>
      <dgm:t>
        <a:bodyPr/>
        <a:lstStyle/>
        <a:p>
          <a:endParaRPr lang="en-US"/>
        </a:p>
      </dgm:t>
    </dgm:pt>
    <dgm:pt modelId="{A1B5E8F6-0AAB-4D29-BF2A-DED578FFCBFD}" type="sibTrans" cxnId="{6947EF69-D705-4E7B-8AE4-45C57E80E8A7}">
      <dgm:prSet/>
      <dgm:spPr/>
      <dgm:t>
        <a:bodyPr/>
        <a:lstStyle/>
        <a:p>
          <a:endParaRPr lang="en-US"/>
        </a:p>
      </dgm:t>
    </dgm:pt>
    <dgm:pt modelId="{15E77B10-27A0-4C6F-9AE6-D50D7B53A6CA}">
      <dgm:prSet/>
      <dgm:spPr/>
      <dgm:t>
        <a:bodyPr/>
        <a:lstStyle/>
        <a:p>
          <a:r>
            <a:rPr lang="en-US"/>
            <a:t>- Savings Account</a:t>
          </a:r>
        </a:p>
      </dgm:t>
    </dgm:pt>
    <dgm:pt modelId="{DCBFA4E0-2210-45F1-B039-1D2F2EA66BE9}" type="parTrans" cxnId="{A2340A65-0E8C-454E-ACCC-C20DFD7FD2E7}">
      <dgm:prSet/>
      <dgm:spPr/>
      <dgm:t>
        <a:bodyPr/>
        <a:lstStyle/>
        <a:p>
          <a:endParaRPr lang="en-US"/>
        </a:p>
      </dgm:t>
    </dgm:pt>
    <dgm:pt modelId="{4B302617-1AE1-45E0-A9D3-3D56C48E84AE}" type="sibTrans" cxnId="{A2340A65-0E8C-454E-ACCC-C20DFD7FD2E7}">
      <dgm:prSet/>
      <dgm:spPr/>
      <dgm:t>
        <a:bodyPr/>
        <a:lstStyle/>
        <a:p>
          <a:endParaRPr lang="en-US"/>
        </a:p>
      </dgm:t>
    </dgm:pt>
    <dgm:pt modelId="{015E2E4A-C302-4C29-BF57-F5FE1FF922C2}">
      <dgm:prSet/>
      <dgm:spPr/>
      <dgm:t>
        <a:bodyPr/>
        <a:lstStyle/>
        <a:p>
          <a:r>
            <a:rPr lang="en-US"/>
            <a:t>- Checking Account</a:t>
          </a:r>
        </a:p>
      </dgm:t>
    </dgm:pt>
    <dgm:pt modelId="{DC265D4B-DC67-4C48-B094-6038694CEF21}" type="parTrans" cxnId="{4793C249-4481-4D60-AE7B-F20775B74E8D}">
      <dgm:prSet/>
      <dgm:spPr/>
      <dgm:t>
        <a:bodyPr/>
        <a:lstStyle/>
        <a:p>
          <a:endParaRPr lang="en-US"/>
        </a:p>
      </dgm:t>
    </dgm:pt>
    <dgm:pt modelId="{2B9CBAE6-5F62-471C-8D17-9C294B0C5C89}" type="sibTrans" cxnId="{4793C249-4481-4D60-AE7B-F20775B74E8D}">
      <dgm:prSet/>
      <dgm:spPr/>
      <dgm:t>
        <a:bodyPr/>
        <a:lstStyle/>
        <a:p>
          <a:endParaRPr lang="en-US"/>
        </a:p>
      </dgm:t>
    </dgm:pt>
    <dgm:pt modelId="{C947EA7D-BC31-4200-9F11-2AC76F7CE35F}">
      <dgm:prSet/>
      <dgm:spPr/>
      <dgm:t>
        <a:bodyPr/>
        <a:lstStyle/>
        <a:p>
          <a:r>
            <a:rPr lang="en-US"/>
            <a:t>- Loan Account</a:t>
          </a:r>
        </a:p>
      </dgm:t>
    </dgm:pt>
    <dgm:pt modelId="{FF9D87EB-C7FC-45F7-A4C2-55DD1FD511A0}" type="parTrans" cxnId="{48674B2E-1F60-4E2F-B2AF-DF5D2DA24B07}">
      <dgm:prSet/>
      <dgm:spPr/>
      <dgm:t>
        <a:bodyPr/>
        <a:lstStyle/>
        <a:p>
          <a:endParaRPr lang="en-US"/>
        </a:p>
      </dgm:t>
    </dgm:pt>
    <dgm:pt modelId="{74A82188-6F91-47C0-BACB-20D51590DFC2}" type="sibTrans" cxnId="{48674B2E-1F60-4E2F-B2AF-DF5D2DA24B07}">
      <dgm:prSet/>
      <dgm:spPr/>
      <dgm:t>
        <a:bodyPr/>
        <a:lstStyle/>
        <a:p>
          <a:endParaRPr lang="en-US"/>
        </a:p>
      </dgm:t>
    </dgm:pt>
    <dgm:pt modelId="{94C01BED-B675-4A90-887C-2ED1B89EC66F}">
      <dgm:prSet/>
      <dgm:spPr/>
      <dgm:t>
        <a:bodyPr/>
        <a:lstStyle/>
        <a:p>
          <a:r>
            <a:rPr lang="en-US"/>
            <a:t>- Credit Account</a:t>
          </a:r>
        </a:p>
      </dgm:t>
    </dgm:pt>
    <dgm:pt modelId="{18C1CE11-4947-4CAA-BD42-DC70CCAE0099}" type="parTrans" cxnId="{DCE6A825-2248-4CD2-A1AE-30AA18C87D2B}">
      <dgm:prSet/>
      <dgm:spPr/>
      <dgm:t>
        <a:bodyPr/>
        <a:lstStyle/>
        <a:p>
          <a:endParaRPr lang="en-US"/>
        </a:p>
      </dgm:t>
    </dgm:pt>
    <dgm:pt modelId="{841398E9-739B-41FA-B87C-F73F75A24F94}" type="sibTrans" cxnId="{DCE6A825-2248-4CD2-A1AE-30AA18C87D2B}">
      <dgm:prSet/>
      <dgm:spPr/>
      <dgm:t>
        <a:bodyPr/>
        <a:lstStyle/>
        <a:p>
          <a:endParaRPr lang="en-US"/>
        </a:p>
      </dgm:t>
    </dgm:pt>
    <dgm:pt modelId="{7A432FB7-3AB8-4CAC-8008-256175887B3A}">
      <dgm:prSet/>
      <dgm:spPr/>
      <dgm:t>
        <a:bodyPr/>
        <a:lstStyle/>
        <a:p>
          <a:r>
            <a:rPr lang="en-US"/>
            <a:t>Users authenticate via JWT tokens.</a:t>
          </a:r>
        </a:p>
      </dgm:t>
    </dgm:pt>
    <dgm:pt modelId="{2E169ECC-F211-4433-845B-743E6881B696}" type="parTrans" cxnId="{016B9668-7582-4FA8-8D02-2DFC513F4578}">
      <dgm:prSet/>
      <dgm:spPr/>
      <dgm:t>
        <a:bodyPr/>
        <a:lstStyle/>
        <a:p>
          <a:endParaRPr lang="en-US"/>
        </a:p>
      </dgm:t>
    </dgm:pt>
    <dgm:pt modelId="{927E9CAC-4E47-4734-8ECA-04E67F25CD63}" type="sibTrans" cxnId="{016B9668-7582-4FA8-8D02-2DFC513F4578}">
      <dgm:prSet/>
      <dgm:spPr/>
      <dgm:t>
        <a:bodyPr/>
        <a:lstStyle/>
        <a:p>
          <a:endParaRPr lang="en-US"/>
        </a:p>
      </dgm:t>
    </dgm:pt>
    <dgm:pt modelId="{F2521710-6174-0949-A4BC-474BF5DFEB15}" type="pres">
      <dgm:prSet presAssocID="{89050A91-916F-4C13-94DF-4B5D8066EA7E}" presName="linear" presStyleCnt="0">
        <dgm:presLayoutVars>
          <dgm:animLvl val="lvl"/>
          <dgm:resizeHandles val="exact"/>
        </dgm:presLayoutVars>
      </dgm:prSet>
      <dgm:spPr/>
    </dgm:pt>
    <dgm:pt modelId="{09495BBC-E769-5345-83C4-6CCBA93FA389}" type="pres">
      <dgm:prSet presAssocID="{A1717E6D-E492-4D4B-8E87-6F13A782A2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6ECEEA1-1443-DF42-A201-28987E1B38D7}" type="pres">
      <dgm:prSet presAssocID="{A1B5E8F6-0AAB-4D29-BF2A-DED578FFCBFD}" presName="spacer" presStyleCnt="0"/>
      <dgm:spPr/>
    </dgm:pt>
    <dgm:pt modelId="{9F6B71DC-FC17-C04E-A8A9-9B9091A227B5}" type="pres">
      <dgm:prSet presAssocID="{15E77B10-27A0-4C6F-9AE6-D50D7B53A6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6AC879-C294-E643-8F74-1B3B5E5EBC57}" type="pres">
      <dgm:prSet presAssocID="{4B302617-1AE1-45E0-A9D3-3D56C48E84AE}" presName="spacer" presStyleCnt="0"/>
      <dgm:spPr/>
    </dgm:pt>
    <dgm:pt modelId="{6A659F34-2417-8543-B8FB-5DAEFB2E1F33}" type="pres">
      <dgm:prSet presAssocID="{015E2E4A-C302-4C29-BF57-F5FE1FF922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ED0692-11E2-FB4B-85C4-6FE3110EDB36}" type="pres">
      <dgm:prSet presAssocID="{2B9CBAE6-5F62-471C-8D17-9C294B0C5C89}" presName="spacer" presStyleCnt="0"/>
      <dgm:spPr/>
    </dgm:pt>
    <dgm:pt modelId="{D3993786-7323-C345-AEF6-338ED9D6B58B}" type="pres">
      <dgm:prSet presAssocID="{C947EA7D-BC31-4200-9F11-2AC76F7CE3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59EA77E-3AAB-4E42-89A3-19AAD1BD4356}" type="pres">
      <dgm:prSet presAssocID="{74A82188-6F91-47C0-BACB-20D51590DFC2}" presName="spacer" presStyleCnt="0"/>
      <dgm:spPr/>
    </dgm:pt>
    <dgm:pt modelId="{348DFFEB-3F80-8A49-98B3-C13A114C6982}" type="pres">
      <dgm:prSet presAssocID="{94C01BED-B675-4A90-887C-2ED1B89EC6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072FE0-BE0F-5C4A-A258-6B3FA7923194}" type="pres">
      <dgm:prSet presAssocID="{841398E9-739B-41FA-B87C-F73F75A24F94}" presName="spacer" presStyleCnt="0"/>
      <dgm:spPr/>
    </dgm:pt>
    <dgm:pt modelId="{7E2FB214-9332-8B4D-AC2B-07B7DB05DC30}" type="pres">
      <dgm:prSet presAssocID="{7A432FB7-3AB8-4CAC-8008-256175887B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48AF08-3DC6-A348-8913-1E011A347859}" type="presOf" srcId="{94C01BED-B675-4A90-887C-2ED1B89EC66F}" destId="{348DFFEB-3F80-8A49-98B3-C13A114C6982}" srcOrd="0" destOrd="0" presId="urn:microsoft.com/office/officeart/2005/8/layout/vList2"/>
    <dgm:cxn modelId="{DCE6A825-2248-4CD2-A1AE-30AA18C87D2B}" srcId="{89050A91-916F-4C13-94DF-4B5D8066EA7E}" destId="{94C01BED-B675-4A90-887C-2ED1B89EC66F}" srcOrd="4" destOrd="0" parTransId="{18C1CE11-4947-4CAA-BD42-DC70CCAE0099}" sibTransId="{841398E9-739B-41FA-B87C-F73F75A24F94}"/>
    <dgm:cxn modelId="{44062228-0D1F-094F-997F-FD9125F1BD24}" type="presOf" srcId="{15E77B10-27A0-4C6F-9AE6-D50D7B53A6CA}" destId="{9F6B71DC-FC17-C04E-A8A9-9B9091A227B5}" srcOrd="0" destOrd="0" presId="urn:microsoft.com/office/officeart/2005/8/layout/vList2"/>
    <dgm:cxn modelId="{48674B2E-1F60-4E2F-B2AF-DF5D2DA24B07}" srcId="{89050A91-916F-4C13-94DF-4B5D8066EA7E}" destId="{C947EA7D-BC31-4200-9F11-2AC76F7CE35F}" srcOrd="3" destOrd="0" parTransId="{FF9D87EB-C7FC-45F7-A4C2-55DD1FD511A0}" sibTransId="{74A82188-6F91-47C0-BACB-20D51590DFC2}"/>
    <dgm:cxn modelId="{CA6D5736-E176-2C43-B2C5-A58169FA0F8E}" type="presOf" srcId="{A1717E6D-E492-4D4B-8E87-6F13A782A207}" destId="{09495BBC-E769-5345-83C4-6CCBA93FA389}" srcOrd="0" destOrd="0" presId="urn:microsoft.com/office/officeart/2005/8/layout/vList2"/>
    <dgm:cxn modelId="{4793C249-4481-4D60-AE7B-F20775B74E8D}" srcId="{89050A91-916F-4C13-94DF-4B5D8066EA7E}" destId="{015E2E4A-C302-4C29-BF57-F5FE1FF922C2}" srcOrd="2" destOrd="0" parTransId="{DC265D4B-DC67-4C48-B094-6038694CEF21}" sibTransId="{2B9CBAE6-5F62-471C-8D17-9C294B0C5C89}"/>
    <dgm:cxn modelId="{A2340A65-0E8C-454E-ACCC-C20DFD7FD2E7}" srcId="{89050A91-916F-4C13-94DF-4B5D8066EA7E}" destId="{15E77B10-27A0-4C6F-9AE6-D50D7B53A6CA}" srcOrd="1" destOrd="0" parTransId="{DCBFA4E0-2210-45F1-B039-1D2F2EA66BE9}" sibTransId="{4B302617-1AE1-45E0-A9D3-3D56C48E84AE}"/>
    <dgm:cxn modelId="{016B9668-7582-4FA8-8D02-2DFC513F4578}" srcId="{89050A91-916F-4C13-94DF-4B5D8066EA7E}" destId="{7A432FB7-3AB8-4CAC-8008-256175887B3A}" srcOrd="5" destOrd="0" parTransId="{2E169ECC-F211-4433-845B-743E6881B696}" sibTransId="{927E9CAC-4E47-4734-8ECA-04E67F25CD63}"/>
    <dgm:cxn modelId="{87FEAF69-497A-CC44-96B4-3E4C3E652CA9}" type="presOf" srcId="{C947EA7D-BC31-4200-9F11-2AC76F7CE35F}" destId="{D3993786-7323-C345-AEF6-338ED9D6B58B}" srcOrd="0" destOrd="0" presId="urn:microsoft.com/office/officeart/2005/8/layout/vList2"/>
    <dgm:cxn modelId="{6947EF69-D705-4E7B-8AE4-45C57E80E8A7}" srcId="{89050A91-916F-4C13-94DF-4B5D8066EA7E}" destId="{A1717E6D-E492-4D4B-8E87-6F13A782A207}" srcOrd="0" destOrd="0" parTransId="{BE12DC6B-E2CA-4895-A337-F5557E4E32A1}" sibTransId="{A1B5E8F6-0AAB-4D29-BF2A-DED578FFCBFD}"/>
    <dgm:cxn modelId="{C2A0E5AA-FAFA-C346-AAB7-F8EF7AC315CE}" type="presOf" srcId="{015E2E4A-C302-4C29-BF57-F5FE1FF922C2}" destId="{6A659F34-2417-8543-B8FB-5DAEFB2E1F33}" srcOrd="0" destOrd="0" presId="urn:microsoft.com/office/officeart/2005/8/layout/vList2"/>
    <dgm:cxn modelId="{D15322D5-EAF4-264A-AC32-C0139FAAC8F2}" type="presOf" srcId="{89050A91-916F-4C13-94DF-4B5D8066EA7E}" destId="{F2521710-6174-0949-A4BC-474BF5DFEB15}" srcOrd="0" destOrd="0" presId="urn:microsoft.com/office/officeart/2005/8/layout/vList2"/>
    <dgm:cxn modelId="{770486DD-2330-7547-BC5A-8E0B8337D023}" type="presOf" srcId="{7A432FB7-3AB8-4CAC-8008-256175887B3A}" destId="{7E2FB214-9332-8B4D-AC2B-07B7DB05DC30}" srcOrd="0" destOrd="0" presId="urn:microsoft.com/office/officeart/2005/8/layout/vList2"/>
    <dgm:cxn modelId="{C216AFAB-D4CC-A648-87FE-EAF9CB2BDC1C}" type="presParOf" srcId="{F2521710-6174-0949-A4BC-474BF5DFEB15}" destId="{09495BBC-E769-5345-83C4-6CCBA93FA389}" srcOrd="0" destOrd="0" presId="urn:microsoft.com/office/officeart/2005/8/layout/vList2"/>
    <dgm:cxn modelId="{3BD0D706-2EE3-1146-812E-E53FABB5089C}" type="presParOf" srcId="{F2521710-6174-0949-A4BC-474BF5DFEB15}" destId="{16ECEEA1-1443-DF42-A201-28987E1B38D7}" srcOrd="1" destOrd="0" presId="urn:microsoft.com/office/officeart/2005/8/layout/vList2"/>
    <dgm:cxn modelId="{6CF27758-CAD6-5140-8F7D-255DD057B9FD}" type="presParOf" srcId="{F2521710-6174-0949-A4BC-474BF5DFEB15}" destId="{9F6B71DC-FC17-C04E-A8A9-9B9091A227B5}" srcOrd="2" destOrd="0" presId="urn:microsoft.com/office/officeart/2005/8/layout/vList2"/>
    <dgm:cxn modelId="{B25CE258-50F1-F140-83D6-3E845629BD7E}" type="presParOf" srcId="{F2521710-6174-0949-A4BC-474BF5DFEB15}" destId="{C06AC879-C294-E643-8F74-1B3B5E5EBC57}" srcOrd="3" destOrd="0" presId="urn:microsoft.com/office/officeart/2005/8/layout/vList2"/>
    <dgm:cxn modelId="{C02CAF1D-319A-444C-B73A-E79B4FF213C6}" type="presParOf" srcId="{F2521710-6174-0949-A4BC-474BF5DFEB15}" destId="{6A659F34-2417-8543-B8FB-5DAEFB2E1F33}" srcOrd="4" destOrd="0" presId="urn:microsoft.com/office/officeart/2005/8/layout/vList2"/>
    <dgm:cxn modelId="{EEA90043-A13E-2746-8881-05552AF7ED31}" type="presParOf" srcId="{F2521710-6174-0949-A4BC-474BF5DFEB15}" destId="{6AED0692-11E2-FB4B-85C4-6FE3110EDB36}" srcOrd="5" destOrd="0" presId="urn:microsoft.com/office/officeart/2005/8/layout/vList2"/>
    <dgm:cxn modelId="{6791AF68-8CE0-5F4A-931B-9C7DF0712969}" type="presParOf" srcId="{F2521710-6174-0949-A4BC-474BF5DFEB15}" destId="{D3993786-7323-C345-AEF6-338ED9D6B58B}" srcOrd="6" destOrd="0" presId="urn:microsoft.com/office/officeart/2005/8/layout/vList2"/>
    <dgm:cxn modelId="{F15767E9-DA5C-004F-8D69-56F205632E44}" type="presParOf" srcId="{F2521710-6174-0949-A4BC-474BF5DFEB15}" destId="{D59EA77E-3AAB-4E42-89A3-19AAD1BD4356}" srcOrd="7" destOrd="0" presId="urn:microsoft.com/office/officeart/2005/8/layout/vList2"/>
    <dgm:cxn modelId="{767B98BC-1ACC-B34D-B7B1-24B13CE72675}" type="presParOf" srcId="{F2521710-6174-0949-A4BC-474BF5DFEB15}" destId="{348DFFEB-3F80-8A49-98B3-C13A114C6982}" srcOrd="8" destOrd="0" presId="urn:microsoft.com/office/officeart/2005/8/layout/vList2"/>
    <dgm:cxn modelId="{A90BF0CA-7D82-3B46-8F87-3D490B30B7B7}" type="presParOf" srcId="{F2521710-6174-0949-A4BC-474BF5DFEB15}" destId="{DB072FE0-BE0F-5C4A-A258-6B3FA7923194}" srcOrd="9" destOrd="0" presId="urn:microsoft.com/office/officeart/2005/8/layout/vList2"/>
    <dgm:cxn modelId="{75C8EDFC-2FE2-E44E-AF07-8E4B7A2FF0F9}" type="presParOf" srcId="{F2521710-6174-0949-A4BC-474BF5DFEB15}" destId="{7E2FB214-9332-8B4D-AC2B-07B7DB05DC3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2F9C01-B8AB-4643-9664-D6C599AF182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C7A33-FF54-4312-AF1D-49D04DCDC5DB}">
      <dgm:prSet/>
      <dgm:spPr/>
      <dgm:t>
        <a:bodyPr/>
        <a:lstStyle/>
        <a:p>
          <a:r>
            <a:rPr lang="en-US"/>
            <a:t>Challenges:</a:t>
          </a:r>
        </a:p>
      </dgm:t>
    </dgm:pt>
    <dgm:pt modelId="{8472F38E-52E0-411D-A49A-1B5220E959A0}" type="parTrans" cxnId="{376426C5-45A9-4008-B87B-0EA0620E344F}">
      <dgm:prSet/>
      <dgm:spPr/>
      <dgm:t>
        <a:bodyPr/>
        <a:lstStyle/>
        <a:p>
          <a:endParaRPr lang="en-US"/>
        </a:p>
      </dgm:t>
    </dgm:pt>
    <dgm:pt modelId="{7E78A02F-3D9B-47B3-9D19-BDDAB7CAF60C}" type="sibTrans" cxnId="{376426C5-45A9-4008-B87B-0EA0620E344F}">
      <dgm:prSet/>
      <dgm:spPr/>
      <dgm:t>
        <a:bodyPr/>
        <a:lstStyle/>
        <a:p>
          <a:endParaRPr lang="en-US"/>
        </a:p>
      </dgm:t>
    </dgm:pt>
    <dgm:pt modelId="{34244AC7-767C-4845-B765-9B832CB8237C}">
      <dgm:prSet/>
      <dgm:spPr/>
      <dgm:t>
        <a:bodyPr/>
        <a:lstStyle/>
        <a:p>
          <a:r>
            <a:rPr lang="en-US"/>
            <a:t>- Managing authentication securely</a:t>
          </a:r>
        </a:p>
      </dgm:t>
    </dgm:pt>
    <dgm:pt modelId="{CC5C998E-84E1-4AB6-BFEB-81C8BEB115A9}" type="parTrans" cxnId="{CA3D54C0-7B5B-4F3B-B264-39A84B0EBE3A}">
      <dgm:prSet/>
      <dgm:spPr/>
      <dgm:t>
        <a:bodyPr/>
        <a:lstStyle/>
        <a:p>
          <a:endParaRPr lang="en-US"/>
        </a:p>
      </dgm:t>
    </dgm:pt>
    <dgm:pt modelId="{A85E8D82-C6D3-4A7B-B226-10CC71076BF3}" type="sibTrans" cxnId="{CA3D54C0-7B5B-4F3B-B264-39A84B0EBE3A}">
      <dgm:prSet/>
      <dgm:spPr/>
      <dgm:t>
        <a:bodyPr/>
        <a:lstStyle/>
        <a:p>
          <a:endParaRPr lang="en-US"/>
        </a:p>
      </dgm:t>
    </dgm:pt>
    <dgm:pt modelId="{A564FC71-A7C4-478D-A508-6064E3237249}">
      <dgm:prSet/>
      <dgm:spPr/>
      <dgm:t>
        <a:bodyPr/>
        <a:lstStyle/>
        <a:p>
          <a:r>
            <a:rPr lang="en-US"/>
            <a:t>- Handling microservices communication</a:t>
          </a:r>
        </a:p>
      </dgm:t>
    </dgm:pt>
    <dgm:pt modelId="{FE90E4EE-9209-47C3-AED0-D15BC6FFDB9A}" type="parTrans" cxnId="{D449DD2C-392F-43D9-A935-90CD36E8E7A5}">
      <dgm:prSet/>
      <dgm:spPr/>
      <dgm:t>
        <a:bodyPr/>
        <a:lstStyle/>
        <a:p>
          <a:endParaRPr lang="en-US"/>
        </a:p>
      </dgm:t>
    </dgm:pt>
    <dgm:pt modelId="{F1D15D46-4417-4C29-91CB-D8883BE1071C}" type="sibTrans" cxnId="{D449DD2C-392F-43D9-A935-90CD36E8E7A5}">
      <dgm:prSet/>
      <dgm:spPr/>
      <dgm:t>
        <a:bodyPr/>
        <a:lstStyle/>
        <a:p>
          <a:endParaRPr lang="en-US"/>
        </a:p>
      </dgm:t>
    </dgm:pt>
    <dgm:pt modelId="{51EA63A5-DB0C-4122-B8A6-05098C2CE455}">
      <dgm:prSet/>
      <dgm:spPr/>
      <dgm:t>
        <a:bodyPr/>
        <a:lstStyle/>
        <a:p>
          <a:r>
            <a:rPr lang="en-US"/>
            <a:t>- Ensuring data consistency</a:t>
          </a:r>
        </a:p>
      </dgm:t>
    </dgm:pt>
    <dgm:pt modelId="{37EDD057-6325-409C-B3CA-1ECDB8BB1519}" type="parTrans" cxnId="{0843082E-73AA-4AC8-8DF0-B86B72B92D63}">
      <dgm:prSet/>
      <dgm:spPr/>
      <dgm:t>
        <a:bodyPr/>
        <a:lstStyle/>
        <a:p>
          <a:endParaRPr lang="en-US"/>
        </a:p>
      </dgm:t>
    </dgm:pt>
    <dgm:pt modelId="{5B54ACE1-F6EA-4518-861D-544DEA816185}" type="sibTrans" cxnId="{0843082E-73AA-4AC8-8DF0-B86B72B92D63}">
      <dgm:prSet/>
      <dgm:spPr/>
      <dgm:t>
        <a:bodyPr/>
        <a:lstStyle/>
        <a:p>
          <a:endParaRPr lang="en-US"/>
        </a:p>
      </dgm:t>
    </dgm:pt>
    <dgm:pt modelId="{22C1DFF8-17D9-4A40-A578-987C845F241C}">
      <dgm:prSet/>
      <dgm:spPr/>
      <dgm:t>
        <a:bodyPr/>
        <a:lstStyle/>
        <a:p>
          <a:r>
            <a:rPr lang="en-US"/>
            <a:t>Solutions:</a:t>
          </a:r>
        </a:p>
      </dgm:t>
    </dgm:pt>
    <dgm:pt modelId="{4D7428F6-CEA5-42E9-8EA4-3BC492508978}" type="parTrans" cxnId="{C9E5610C-2F20-4E1A-8055-8375854844A2}">
      <dgm:prSet/>
      <dgm:spPr/>
      <dgm:t>
        <a:bodyPr/>
        <a:lstStyle/>
        <a:p>
          <a:endParaRPr lang="en-US"/>
        </a:p>
      </dgm:t>
    </dgm:pt>
    <dgm:pt modelId="{25BA92C6-2A35-4F42-8F36-5B4E3BD1216B}" type="sibTrans" cxnId="{C9E5610C-2F20-4E1A-8055-8375854844A2}">
      <dgm:prSet/>
      <dgm:spPr/>
      <dgm:t>
        <a:bodyPr/>
        <a:lstStyle/>
        <a:p>
          <a:endParaRPr lang="en-US"/>
        </a:p>
      </dgm:t>
    </dgm:pt>
    <dgm:pt modelId="{111072EF-D0A6-4E74-BCE4-CF32A3917CB9}">
      <dgm:prSet/>
      <dgm:spPr/>
      <dgm:t>
        <a:bodyPr/>
        <a:lstStyle/>
        <a:p>
          <a:r>
            <a:rPr lang="en-US"/>
            <a:t>- Implementing JWT authentication</a:t>
          </a:r>
        </a:p>
      </dgm:t>
    </dgm:pt>
    <dgm:pt modelId="{121C1736-936C-4596-A518-DC22D335E723}" type="parTrans" cxnId="{2EB2EF67-A712-49D5-B1CA-EF7FFE6077BB}">
      <dgm:prSet/>
      <dgm:spPr/>
      <dgm:t>
        <a:bodyPr/>
        <a:lstStyle/>
        <a:p>
          <a:endParaRPr lang="en-US"/>
        </a:p>
      </dgm:t>
    </dgm:pt>
    <dgm:pt modelId="{DB8D45DA-8C84-42DD-8F5F-97C757087B81}" type="sibTrans" cxnId="{2EB2EF67-A712-49D5-B1CA-EF7FFE6077BB}">
      <dgm:prSet/>
      <dgm:spPr/>
      <dgm:t>
        <a:bodyPr/>
        <a:lstStyle/>
        <a:p>
          <a:endParaRPr lang="en-US"/>
        </a:p>
      </dgm:t>
    </dgm:pt>
    <dgm:pt modelId="{735A85D6-CA33-44E7-B5DA-1BAD55AFF137}">
      <dgm:prSet/>
      <dgm:spPr/>
      <dgm:t>
        <a:bodyPr/>
        <a:lstStyle/>
        <a:p>
          <a:r>
            <a:rPr lang="en-US"/>
            <a:t>- Using Eureka for service discovery</a:t>
          </a:r>
        </a:p>
      </dgm:t>
    </dgm:pt>
    <dgm:pt modelId="{CEB40204-E02A-4A0E-A7EB-51545975CB0E}" type="parTrans" cxnId="{DCD2D827-2320-407B-A390-9BE4839AD978}">
      <dgm:prSet/>
      <dgm:spPr/>
      <dgm:t>
        <a:bodyPr/>
        <a:lstStyle/>
        <a:p>
          <a:endParaRPr lang="en-US"/>
        </a:p>
      </dgm:t>
    </dgm:pt>
    <dgm:pt modelId="{892C1E1D-E452-4F3E-8AE3-5401C9EE54D5}" type="sibTrans" cxnId="{DCD2D827-2320-407B-A390-9BE4839AD978}">
      <dgm:prSet/>
      <dgm:spPr/>
      <dgm:t>
        <a:bodyPr/>
        <a:lstStyle/>
        <a:p>
          <a:endParaRPr lang="en-US"/>
        </a:p>
      </dgm:t>
    </dgm:pt>
    <dgm:pt modelId="{53C968B8-3887-42E2-A549-11F68C4A6456}">
      <dgm:prSet/>
      <dgm:spPr/>
      <dgm:t>
        <a:bodyPr/>
        <a:lstStyle/>
        <a:p>
          <a:r>
            <a:rPr lang="en-US"/>
            <a:t>- Database transaction management</a:t>
          </a:r>
        </a:p>
      </dgm:t>
    </dgm:pt>
    <dgm:pt modelId="{D7AE2B71-8937-4DBA-8213-E97B2F2D65C7}" type="parTrans" cxnId="{D2B8E465-096E-440E-9AEF-9EF9FDEA75CD}">
      <dgm:prSet/>
      <dgm:spPr/>
      <dgm:t>
        <a:bodyPr/>
        <a:lstStyle/>
        <a:p>
          <a:endParaRPr lang="en-US"/>
        </a:p>
      </dgm:t>
    </dgm:pt>
    <dgm:pt modelId="{A20A4985-AB6D-4A62-89AF-EAB3CD737225}" type="sibTrans" cxnId="{D2B8E465-096E-440E-9AEF-9EF9FDEA75CD}">
      <dgm:prSet/>
      <dgm:spPr/>
      <dgm:t>
        <a:bodyPr/>
        <a:lstStyle/>
        <a:p>
          <a:endParaRPr lang="en-US"/>
        </a:p>
      </dgm:t>
    </dgm:pt>
    <dgm:pt modelId="{608969C4-B434-4D4E-94BA-84DD02F5A0F7}" type="pres">
      <dgm:prSet presAssocID="{822F9C01-B8AB-4643-9664-D6C599AF1829}" presName="Name0" presStyleCnt="0">
        <dgm:presLayoutVars>
          <dgm:dir/>
          <dgm:resizeHandles val="exact"/>
        </dgm:presLayoutVars>
      </dgm:prSet>
      <dgm:spPr/>
    </dgm:pt>
    <dgm:pt modelId="{48B55871-2B50-954F-AA38-B963CCFCB3CD}" type="pres">
      <dgm:prSet presAssocID="{2A0C7A33-FF54-4312-AF1D-49D04DCDC5DB}" presName="node" presStyleLbl="node1" presStyleIdx="0" presStyleCnt="8">
        <dgm:presLayoutVars>
          <dgm:bulletEnabled val="1"/>
        </dgm:presLayoutVars>
      </dgm:prSet>
      <dgm:spPr/>
    </dgm:pt>
    <dgm:pt modelId="{9E2C440C-DE28-9E40-BEAB-2AA5FC117D9D}" type="pres">
      <dgm:prSet presAssocID="{7E78A02F-3D9B-47B3-9D19-BDDAB7CAF60C}" presName="sibTrans" presStyleLbl="sibTrans1D1" presStyleIdx="0" presStyleCnt="7"/>
      <dgm:spPr/>
    </dgm:pt>
    <dgm:pt modelId="{F1112322-EB13-4746-81C0-3742760E2915}" type="pres">
      <dgm:prSet presAssocID="{7E78A02F-3D9B-47B3-9D19-BDDAB7CAF60C}" presName="connectorText" presStyleLbl="sibTrans1D1" presStyleIdx="0" presStyleCnt="7"/>
      <dgm:spPr/>
    </dgm:pt>
    <dgm:pt modelId="{20924736-DFB8-134E-9CF0-7AFDDCB39665}" type="pres">
      <dgm:prSet presAssocID="{34244AC7-767C-4845-B765-9B832CB8237C}" presName="node" presStyleLbl="node1" presStyleIdx="1" presStyleCnt="8">
        <dgm:presLayoutVars>
          <dgm:bulletEnabled val="1"/>
        </dgm:presLayoutVars>
      </dgm:prSet>
      <dgm:spPr/>
    </dgm:pt>
    <dgm:pt modelId="{BB618F3E-FB6A-0B49-9CE1-93CF6E25D6F3}" type="pres">
      <dgm:prSet presAssocID="{A85E8D82-C6D3-4A7B-B226-10CC71076BF3}" presName="sibTrans" presStyleLbl="sibTrans1D1" presStyleIdx="1" presStyleCnt="7"/>
      <dgm:spPr/>
    </dgm:pt>
    <dgm:pt modelId="{E282A377-4C7A-CC48-A885-FD9ABE6BAB05}" type="pres">
      <dgm:prSet presAssocID="{A85E8D82-C6D3-4A7B-B226-10CC71076BF3}" presName="connectorText" presStyleLbl="sibTrans1D1" presStyleIdx="1" presStyleCnt="7"/>
      <dgm:spPr/>
    </dgm:pt>
    <dgm:pt modelId="{6264D837-3669-6C48-8EBF-55C3056D5F0D}" type="pres">
      <dgm:prSet presAssocID="{A564FC71-A7C4-478D-A508-6064E3237249}" presName="node" presStyleLbl="node1" presStyleIdx="2" presStyleCnt="8">
        <dgm:presLayoutVars>
          <dgm:bulletEnabled val="1"/>
        </dgm:presLayoutVars>
      </dgm:prSet>
      <dgm:spPr/>
    </dgm:pt>
    <dgm:pt modelId="{DB6D5E86-57B2-BC40-9606-4F89705EE8FD}" type="pres">
      <dgm:prSet presAssocID="{F1D15D46-4417-4C29-91CB-D8883BE1071C}" presName="sibTrans" presStyleLbl="sibTrans1D1" presStyleIdx="2" presStyleCnt="7"/>
      <dgm:spPr/>
    </dgm:pt>
    <dgm:pt modelId="{C56FE7C4-9630-764D-B79C-3F11A2CAD46A}" type="pres">
      <dgm:prSet presAssocID="{F1D15D46-4417-4C29-91CB-D8883BE1071C}" presName="connectorText" presStyleLbl="sibTrans1D1" presStyleIdx="2" presStyleCnt="7"/>
      <dgm:spPr/>
    </dgm:pt>
    <dgm:pt modelId="{07743A28-4D4F-8345-A85A-421785784177}" type="pres">
      <dgm:prSet presAssocID="{51EA63A5-DB0C-4122-B8A6-05098C2CE455}" presName="node" presStyleLbl="node1" presStyleIdx="3" presStyleCnt="8">
        <dgm:presLayoutVars>
          <dgm:bulletEnabled val="1"/>
        </dgm:presLayoutVars>
      </dgm:prSet>
      <dgm:spPr/>
    </dgm:pt>
    <dgm:pt modelId="{A15F4546-A10F-3144-96F1-0B75771FD9E1}" type="pres">
      <dgm:prSet presAssocID="{5B54ACE1-F6EA-4518-861D-544DEA816185}" presName="sibTrans" presStyleLbl="sibTrans1D1" presStyleIdx="3" presStyleCnt="7"/>
      <dgm:spPr/>
    </dgm:pt>
    <dgm:pt modelId="{EEE81C9A-BB75-2A4F-B4D1-1C1CCCA93185}" type="pres">
      <dgm:prSet presAssocID="{5B54ACE1-F6EA-4518-861D-544DEA816185}" presName="connectorText" presStyleLbl="sibTrans1D1" presStyleIdx="3" presStyleCnt="7"/>
      <dgm:spPr/>
    </dgm:pt>
    <dgm:pt modelId="{899530CA-1EC3-AB40-ADF5-D97A541B95DB}" type="pres">
      <dgm:prSet presAssocID="{22C1DFF8-17D9-4A40-A578-987C845F241C}" presName="node" presStyleLbl="node1" presStyleIdx="4" presStyleCnt="8">
        <dgm:presLayoutVars>
          <dgm:bulletEnabled val="1"/>
        </dgm:presLayoutVars>
      </dgm:prSet>
      <dgm:spPr/>
    </dgm:pt>
    <dgm:pt modelId="{EB3AB6F4-ABB2-4D41-8092-3D5582BF07E1}" type="pres">
      <dgm:prSet presAssocID="{25BA92C6-2A35-4F42-8F36-5B4E3BD1216B}" presName="sibTrans" presStyleLbl="sibTrans1D1" presStyleIdx="4" presStyleCnt="7"/>
      <dgm:spPr/>
    </dgm:pt>
    <dgm:pt modelId="{95C980E0-3EF2-CE45-B2FB-FCC2F9756452}" type="pres">
      <dgm:prSet presAssocID="{25BA92C6-2A35-4F42-8F36-5B4E3BD1216B}" presName="connectorText" presStyleLbl="sibTrans1D1" presStyleIdx="4" presStyleCnt="7"/>
      <dgm:spPr/>
    </dgm:pt>
    <dgm:pt modelId="{E97996C9-2D78-EE4F-B522-10E6ECF6BA6D}" type="pres">
      <dgm:prSet presAssocID="{111072EF-D0A6-4E74-BCE4-CF32A3917CB9}" presName="node" presStyleLbl="node1" presStyleIdx="5" presStyleCnt="8">
        <dgm:presLayoutVars>
          <dgm:bulletEnabled val="1"/>
        </dgm:presLayoutVars>
      </dgm:prSet>
      <dgm:spPr/>
    </dgm:pt>
    <dgm:pt modelId="{0EA1BECA-25C9-494C-85ED-B82155857DA7}" type="pres">
      <dgm:prSet presAssocID="{DB8D45DA-8C84-42DD-8F5F-97C757087B81}" presName="sibTrans" presStyleLbl="sibTrans1D1" presStyleIdx="5" presStyleCnt="7"/>
      <dgm:spPr/>
    </dgm:pt>
    <dgm:pt modelId="{6105AAE0-1909-2740-95D6-A957705836F9}" type="pres">
      <dgm:prSet presAssocID="{DB8D45DA-8C84-42DD-8F5F-97C757087B81}" presName="connectorText" presStyleLbl="sibTrans1D1" presStyleIdx="5" presStyleCnt="7"/>
      <dgm:spPr/>
    </dgm:pt>
    <dgm:pt modelId="{6FDFE7EC-EBA7-8C44-96BD-C7233AEA191B}" type="pres">
      <dgm:prSet presAssocID="{735A85D6-CA33-44E7-B5DA-1BAD55AFF137}" presName="node" presStyleLbl="node1" presStyleIdx="6" presStyleCnt="8">
        <dgm:presLayoutVars>
          <dgm:bulletEnabled val="1"/>
        </dgm:presLayoutVars>
      </dgm:prSet>
      <dgm:spPr/>
    </dgm:pt>
    <dgm:pt modelId="{B6D14D9D-F671-3A49-B3DB-46D0AD479CDF}" type="pres">
      <dgm:prSet presAssocID="{892C1E1D-E452-4F3E-8AE3-5401C9EE54D5}" presName="sibTrans" presStyleLbl="sibTrans1D1" presStyleIdx="6" presStyleCnt="7"/>
      <dgm:spPr/>
    </dgm:pt>
    <dgm:pt modelId="{33021E3B-5C5E-0043-BE11-A50CDC3BF46C}" type="pres">
      <dgm:prSet presAssocID="{892C1E1D-E452-4F3E-8AE3-5401C9EE54D5}" presName="connectorText" presStyleLbl="sibTrans1D1" presStyleIdx="6" presStyleCnt="7"/>
      <dgm:spPr/>
    </dgm:pt>
    <dgm:pt modelId="{A2D67E5D-038D-F34A-8EDD-D0264C1BC5DD}" type="pres">
      <dgm:prSet presAssocID="{53C968B8-3887-42E2-A549-11F68C4A6456}" presName="node" presStyleLbl="node1" presStyleIdx="7" presStyleCnt="8">
        <dgm:presLayoutVars>
          <dgm:bulletEnabled val="1"/>
        </dgm:presLayoutVars>
      </dgm:prSet>
      <dgm:spPr/>
    </dgm:pt>
  </dgm:ptLst>
  <dgm:cxnLst>
    <dgm:cxn modelId="{C2F6370C-36EA-E14D-A3FD-1B7D69EAF8E4}" type="presOf" srcId="{51EA63A5-DB0C-4122-B8A6-05098C2CE455}" destId="{07743A28-4D4F-8345-A85A-421785784177}" srcOrd="0" destOrd="0" presId="urn:microsoft.com/office/officeart/2016/7/layout/RepeatingBendingProcessNew"/>
    <dgm:cxn modelId="{C9E5610C-2F20-4E1A-8055-8375854844A2}" srcId="{822F9C01-B8AB-4643-9664-D6C599AF1829}" destId="{22C1DFF8-17D9-4A40-A578-987C845F241C}" srcOrd="4" destOrd="0" parTransId="{4D7428F6-CEA5-42E9-8EA4-3BC492508978}" sibTransId="{25BA92C6-2A35-4F42-8F36-5B4E3BD1216B}"/>
    <dgm:cxn modelId="{2DD0CE24-A3E4-284B-93A2-882A6831B615}" type="presOf" srcId="{7E78A02F-3D9B-47B3-9D19-BDDAB7CAF60C}" destId="{9E2C440C-DE28-9E40-BEAB-2AA5FC117D9D}" srcOrd="0" destOrd="0" presId="urn:microsoft.com/office/officeart/2016/7/layout/RepeatingBendingProcessNew"/>
    <dgm:cxn modelId="{DCD2D827-2320-407B-A390-9BE4839AD978}" srcId="{822F9C01-B8AB-4643-9664-D6C599AF1829}" destId="{735A85D6-CA33-44E7-B5DA-1BAD55AFF137}" srcOrd="6" destOrd="0" parTransId="{CEB40204-E02A-4A0E-A7EB-51545975CB0E}" sibTransId="{892C1E1D-E452-4F3E-8AE3-5401C9EE54D5}"/>
    <dgm:cxn modelId="{D449DD2C-392F-43D9-A935-90CD36E8E7A5}" srcId="{822F9C01-B8AB-4643-9664-D6C599AF1829}" destId="{A564FC71-A7C4-478D-A508-6064E3237249}" srcOrd="2" destOrd="0" parTransId="{FE90E4EE-9209-47C3-AED0-D15BC6FFDB9A}" sibTransId="{F1D15D46-4417-4C29-91CB-D8883BE1071C}"/>
    <dgm:cxn modelId="{0843082E-73AA-4AC8-8DF0-B86B72B92D63}" srcId="{822F9C01-B8AB-4643-9664-D6C599AF1829}" destId="{51EA63A5-DB0C-4122-B8A6-05098C2CE455}" srcOrd="3" destOrd="0" parTransId="{37EDD057-6325-409C-B3CA-1ECDB8BB1519}" sibTransId="{5B54ACE1-F6EA-4518-861D-544DEA816185}"/>
    <dgm:cxn modelId="{D94F553D-430C-704D-AA36-A03B466BB242}" type="presOf" srcId="{F1D15D46-4417-4C29-91CB-D8883BE1071C}" destId="{C56FE7C4-9630-764D-B79C-3F11A2CAD46A}" srcOrd="1" destOrd="0" presId="urn:microsoft.com/office/officeart/2016/7/layout/RepeatingBendingProcessNew"/>
    <dgm:cxn modelId="{1BCEC143-704B-574D-9FE8-E9983E2F40DC}" type="presOf" srcId="{822F9C01-B8AB-4643-9664-D6C599AF1829}" destId="{608969C4-B434-4D4E-94BA-84DD02F5A0F7}" srcOrd="0" destOrd="0" presId="urn:microsoft.com/office/officeart/2016/7/layout/RepeatingBendingProcessNew"/>
    <dgm:cxn modelId="{25501C45-06BE-394B-B8C4-6FC395EE4B70}" type="presOf" srcId="{735A85D6-CA33-44E7-B5DA-1BAD55AFF137}" destId="{6FDFE7EC-EBA7-8C44-96BD-C7233AEA191B}" srcOrd="0" destOrd="0" presId="urn:microsoft.com/office/officeart/2016/7/layout/RepeatingBendingProcessNew"/>
    <dgm:cxn modelId="{1C631959-5037-0346-BD7F-6C5F7D0D84D1}" type="presOf" srcId="{111072EF-D0A6-4E74-BCE4-CF32A3917CB9}" destId="{E97996C9-2D78-EE4F-B522-10E6ECF6BA6D}" srcOrd="0" destOrd="0" presId="urn:microsoft.com/office/officeart/2016/7/layout/RepeatingBendingProcessNew"/>
    <dgm:cxn modelId="{8496D163-E85E-5241-8E61-190B456E13B2}" type="presOf" srcId="{2A0C7A33-FF54-4312-AF1D-49D04DCDC5DB}" destId="{48B55871-2B50-954F-AA38-B963CCFCB3CD}" srcOrd="0" destOrd="0" presId="urn:microsoft.com/office/officeart/2016/7/layout/RepeatingBendingProcessNew"/>
    <dgm:cxn modelId="{D2B8E465-096E-440E-9AEF-9EF9FDEA75CD}" srcId="{822F9C01-B8AB-4643-9664-D6C599AF1829}" destId="{53C968B8-3887-42E2-A549-11F68C4A6456}" srcOrd="7" destOrd="0" parTransId="{D7AE2B71-8937-4DBA-8213-E97B2F2D65C7}" sibTransId="{A20A4985-AB6D-4A62-89AF-EAB3CD737225}"/>
    <dgm:cxn modelId="{2EB2EF67-A712-49D5-B1CA-EF7FFE6077BB}" srcId="{822F9C01-B8AB-4643-9664-D6C599AF1829}" destId="{111072EF-D0A6-4E74-BCE4-CF32A3917CB9}" srcOrd="5" destOrd="0" parTransId="{121C1736-936C-4596-A518-DC22D335E723}" sibTransId="{DB8D45DA-8C84-42DD-8F5F-97C757087B81}"/>
    <dgm:cxn modelId="{5458BA6B-0667-254B-85F9-904AEA892949}" type="presOf" srcId="{892C1E1D-E452-4F3E-8AE3-5401C9EE54D5}" destId="{33021E3B-5C5E-0043-BE11-A50CDC3BF46C}" srcOrd="1" destOrd="0" presId="urn:microsoft.com/office/officeart/2016/7/layout/RepeatingBendingProcessNew"/>
    <dgm:cxn modelId="{C137F584-4FAF-6E40-BD0A-82C752E7906C}" type="presOf" srcId="{34244AC7-767C-4845-B765-9B832CB8237C}" destId="{20924736-DFB8-134E-9CF0-7AFDDCB39665}" srcOrd="0" destOrd="0" presId="urn:microsoft.com/office/officeart/2016/7/layout/RepeatingBendingProcessNew"/>
    <dgm:cxn modelId="{458D3096-6737-DA45-9B13-38A9A36BA40F}" type="presOf" srcId="{DB8D45DA-8C84-42DD-8F5F-97C757087B81}" destId="{0EA1BECA-25C9-494C-85ED-B82155857DA7}" srcOrd="0" destOrd="0" presId="urn:microsoft.com/office/officeart/2016/7/layout/RepeatingBendingProcessNew"/>
    <dgm:cxn modelId="{1F4EF2A7-486E-5D42-8A98-736FCD616182}" type="presOf" srcId="{A85E8D82-C6D3-4A7B-B226-10CC71076BF3}" destId="{BB618F3E-FB6A-0B49-9CE1-93CF6E25D6F3}" srcOrd="0" destOrd="0" presId="urn:microsoft.com/office/officeart/2016/7/layout/RepeatingBendingProcessNew"/>
    <dgm:cxn modelId="{B823D9AB-5FF4-8D4B-BA9E-1DB29D4591C1}" type="presOf" srcId="{25BA92C6-2A35-4F42-8F36-5B4E3BD1216B}" destId="{95C980E0-3EF2-CE45-B2FB-FCC2F9756452}" srcOrd="1" destOrd="0" presId="urn:microsoft.com/office/officeart/2016/7/layout/RepeatingBendingProcessNew"/>
    <dgm:cxn modelId="{60CD66B2-4F90-504F-B2FD-315772C51D31}" type="presOf" srcId="{F1D15D46-4417-4C29-91CB-D8883BE1071C}" destId="{DB6D5E86-57B2-BC40-9606-4F89705EE8FD}" srcOrd="0" destOrd="0" presId="urn:microsoft.com/office/officeart/2016/7/layout/RepeatingBendingProcessNew"/>
    <dgm:cxn modelId="{C5795BB4-45BF-FE47-BF78-4E75E3ECBF5E}" type="presOf" srcId="{5B54ACE1-F6EA-4518-861D-544DEA816185}" destId="{A15F4546-A10F-3144-96F1-0B75771FD9E1}" srcOrd="0" destOrd="0" presId="urn:microsoft.com/office/officeart/2016/7/layout/RepeatingBendingProcessNew"/>
    <dgm:cxn modelId="{6AFA72BA-775A-1F4F-82A5-A8BC448DF524}" type="presOf" srcId="{A564FC71-A7C4-478D-A508-6064E3237249}" destId="{6264D837-3669-6C48-8EBF-55C3056D5F0D}" srcOrd="0" destOrd="0" presId="urn:microsoft.com/office/officeart/2016/7/layout/RepeatingBendingProcessNew"/>
    <dgm:cxn modelId="{838FB7BD-BB55-244B-AF21-FB1ABEC4173E}" type="presOf" srcId="{5B54ACE1-F6EA-4518-861D-544DEA816185}" destId="{EEE81C9A-BB75-2A4F-B4D1-1C1CCCA93185}" srcOrd="1" destOrd="0" presId="urn:microsoft.com/office/officeart/2016/7/layout/RepeatingBendingProcessNew"/>
    <dgm:cxn modelId="{CA3D54C0-7B5B-4F3B-B264-39A84B0EBE3A}" srcId="{822F9C01-B8AB-4643-9664-D6C599AF1829}" destId="{34244AC7-767C-4845-B765-9B832CB8237C}" srcOrd="1" destOrd="0" parTransId="{CC5C998E-84E1-4AB6-BFEB-81C8BEB115A9}" sibTransId="{A85E8D82-C6D3-4A7B-B226-10CC71076BF3}"/>
    <dgm:cxn modelId="{376426C5-45A9-4008-B87B-0EA0620E344F}" srcId="{822F9C01-B8AB-4643-9664-D6C599AF1829}" destId="{2A0C7A33-FF54-4312-AF1D-49D04DCDC5DB}" srcOrd="0" destOrd="0" parTransId="{8472F38E-52E0-411D-A49A-1B5220E959A0}" sibTransId="{7E78A02F-3D9B-47B3-9D19-BDDAB7CAF60C}"/>
    <dgm:cxn modelId="{381262CB-4667-5547-AFD5-02F1F056F33C}" type="presOf" srcId="{22C1DFF8-17D9-4A40-A578-987C845F241C}" destId="{899530CA-1EC3-AB40-ADF5-D97A541B95DB}" srcOrd="0" destOrd="0" presId="urn:microsoft.com/office/officeart/2016/7/layout/RepeatingBendingProcessNew"/>
    <dgm:cxn modelId="{C6AB11DB-5F12-ED4E-8529-573A19F75D04}" type="presOf" srcId="{892C1E1D-E452-4F3E-8AE3-5401C9EE54D5}" destId="{B6D14D9D-F671-3A49-B3DB-46D0AD479CDF}" srcOrd="0" destOrd="0" presId="urn:microsoft.com/office/officeart/2016/7/layout/RepeatingBendingProcessNew"/>
    <dgm:cxn modelId="{BA12B7E0-7203-0748-ADCD-2904D9BE91BF}" type="presOf" srcId="{53C968B8-3887-42E2-A549-11F68C4A6456}" destId="{A2D67E5D-038D-F34A-8EDD-D0264C1BC5DD}" srcOrd="0" destOrd="0" presId="urn:microsoft.com/office/officeart/2016/7/layout/RepeatingBendingProcessNew"/>
    <dgm:cxn modelId="{ABC265E5-25F0-F246-9DAA-BC4DA72FB834}" type="presOf" srcId="{DB8D45DA-8C84-42DD-8F5F-97C757087B81}" destId="{6105AAE0-1909-2740-95D6-A957705836F9}" srcOrd="1" destOrd="0" presId="urn:microsoft.com/office/officeart/2016/7/layout/RepeatingBendingProcessNew"/>
    <dgm:cxn modelId="{34F836F6-6E94-D845-9C64-97B68533D7BA}" type="presOf" srcId="{7E78A02F-3D9B-47B3-9D19-BDDAB7CAF60C}" destId="{F1112322-EB13-4746-81C0-3742760E2915}" srcOrd="1" destOrd="0" presId="urn:microsoft.com/office/officeart/2016/7/layout/RepeatingBendingProcessNew"/>
    <dgm:cxn modelId="{19EDA2F9-7973-4B4A-AF97-EE6B47BD1A90}" type="presOf" srcId="{25BA92C6-2A35-4F42-8F36-5B4E3BD1216B}" destId="{EB3AB6F4-ABB2-4D41-8092-3D5582BF07E1}" srcOrd="0" destOrd="0" presId="urn:microsoft.com/office/officeart/2016/7/layout/RepeatingBendingProcessNew"/>
    <dgm:cxn modelId="{A6E1A1FE-EB08-EE45-ACEA-E2CEF392BCF7}" type="presOf" srcId="{A85E8D82-C6D3-4A7B-B226-10CC71076BF3}" destId="{E282A377-4C7A-CC48-A885-FD9ABE6BAB05}" srcOrd="1" destOrd="0" presId="urn:microsoft.com/office/officeart/2016/7/layout/RepeatingBendingProcessNew"/>
    <dgm:cxn modelId="{45715150-FF1C-D94A-8D23-011F4C7E3340}" type="presParOf" srcId="{608969C4-B434-4D4E-94BA-84DD02F5A0F7}" destId="{48B55871-2B50-954F-AA38-B963CCFCB3CD}" srcOrd="0" destOrd="0" presId="urn:microsoft.com/office/officeart/2016/7/layout/RepeatingBendingProcessNew"/>
    <dgm:cxn modelId="{8A15EA72-332F-484B-B4AC-5369EAF6B2B3}" type="presParOf" srcId="{608969C4-B434-4D4E-94BA-84DD02F5A0F7}" destId="{9E2C440C-DE28-9E40-BEAB-2AA5FC117D9D}" srcOrd="1" destOrd="0" presId="urn:microsoft.com/office/officeart/2016/7/layout/RepeatingBendingProcessNew"/>
    <dgm:cxn modelId="{9DA410BD-E126-F649-9D73-DEB5A7767DBE}" type="presParOf" srcId="{9E2C440C-DE28-9E40-BEAB-2AA5FC117D9D}" destId="{F1112322-EB13-4746-81C0-3742760E2915}" srcOrd="0" destOrd="0" presId="urn:microsoft.com/office/officeart/2016/7/layout/RepeatingBendingProcessNew"/>
    <dgm:cxn modelId="{C1B81970-82F0-2441-9BEE-D6A67C048E99}" type="presParOf" srcId="{608969C4-B434-4D4E-94BA-84DD02F5A0F7}" destId="{20924736-DFB8-134E-9CF0-7AFDDCB39665}" srcOrd="2" destOrd="0" presId="urn:microsoft.com/office/officeart/2016/7/layout/RepeatingBendingProcessNew"/>
    <dgm:cxn modelId="{C205FA18-9F32-9945-BDCB-24B9F81358A6}" type="presParOf" srcId="{608969C4-B434-4D4E-94BA-84DD02F5A0F7}" destId="{BB618F3E-FB6A-0B49-9CE1-93CF6E25D6F3}" srcOrd="3" destOrd="0" presId="urn:microsoft.com/office/officeart/2016/7/layout/RepeatingBendingProcessNew"/>
    <dgm:cxn modelId="{81189DE2-9F87-8A49-AE16-7B18F6B75D10}" type="presParOf" srcId="{BB618F3E-FB6A-0B49-9CE1-93CF6E25D6F3}" destId="{E282A377-4C7A-CC48-A885-FD9ABE6BAB05}" srcOrd="0" destOrd="0" presId="urn:microsoft.com/office/officeart/2016/7/layout/RepeatingBendingProcessNew"/>
    <dgm:cxn modelId="{EC313F27-E25A-9845-8B8A-A9A36ECD1FCD}" type="presParOf" srcId="{608969C4-B434-4D4E-94BA-84DD02F5A0F7}" destId="{6264D837-3669-6C48-8EBF-55C3056D5F0D}" srcOrd="4" destOrd="0" presId="urn:microsoft.com/office/officeart/2016/7/layout/RepeatingBendingProcessNew"/>
    <dgm:cxn modelId="{333998B7-2AD2-6C42-8BC2-BDEDE0550E10}" type="presParOf" srcId="{608969C4-B434-4D4E-94BA-84DD02F5A0F7}" destId="{DB6D5E86-57B2-BC40-9606-4F89705EE8FD}" srcOrd="5" destOrd="0" presId="urn:microsoft.com/office/officeart/2016/7/layout/RepeatingBendingProcessNew"/>
    <dgm:cxn modelId="{5846939A-59D0-D949-8434-A766EE48F141}" type="presParOf" srcId="{DB6D5E86-57B2-BC40-9606-4F89705EE8FD}" destId="{C56FE7C4-9630-764D-B79C-3F11A2CAD46A}" srcOrd="0" destOrd="0" presId="urn:microsoft.com/office/officeart/2016/7/layout/RepeatingBendingProcessNew"/>
    <dgm:cxn modelId="{DD4C0BE2-114A-5F40-BB26-9DCF32E8D2A9}" type="presParOf" srcId="{608969C4-B434-4D4E-94BA-84DD02F5A0F7}" destId="{07743A28-4D4F-8345-A85A-421785784177}" srcOrd="6" destOrd="0" presId="urn:microsoft.com/office/officeart/2016/7/layout/RepeatingBendingProcessNew"/>
    <dgm:cxn modelId="{9BAA01EC-081F-2C42-B9C6-628D0360CAC0}" type="presParOf" srcId="{608969C4-B434-4D4E-94BA-84DD02F5A0F7}" destId="{A15F4546-A10F-3144-96F1-0B75771FD9E1}" srcOrd="7" destOrd="0" presId="urn:microsoft.com/office/officeart/2016/7/layout/RepeatingBendingProcessNew"/>
    <dgm:cxn modelId="{DDFFC796-821A-934A-AA13-8B902C0EC7C6}" type="presParOf" srcId="{A15F4546-A10F-3144-96F1-0B75771FD9E1}" destId="{EEE81C9A-BB75-2A4F-B4D1-1C1CCCA93185}" srcOrd="0" destOrd="0" presId="urn:microsoft.com/office/officeart/2016/7/layout/RepeatingBendingProcessNew"/>
    <dgm:cxn modelId="{FCECE726-E845-4D49-B675-946BA27B7EEB}" type="presParOf" srcId="{608969C4-B434-4D4E-94BA-84DD02F5A0F7}" destId="{899530CA-1EC3-AB40-ADF5-D97A541B95DB}" srcOrd="8" destOrd="0" presId="urn:microsoft.com/office/officeart/2016/7/layout/RepeatingBendingProcessNew"/>
    <dgm:cxn modelId="{06ED0E6F-821A-A445-991E-D3E5AEEA8858}" type="presParOf" srcId="{608969C4-B434-4D4E-94BA-84DD02F5A0F7}" destId="{EB3AB6F4-ABB2-4D41-8092-3D5582BF07E1}" srcOrd="9" destOrd="0" presId="urn:microsoft.com/office/officeart/2016/7/layout/RepeatingBendingProcessNew"/>
    <dgm:cxn modelId="{5FD03E6B-ED5E-CD4D-849F-1F6AED9A23D7}" type="presParOf" srcId="{EB3AB6F4-ABB2-4D41-8092-3D5582BF07E1}" destId="{95C980E0-3EF2-CE45-B2FB-FCC2F9756452}" srcOrd="0" destOrd="0" presId="urn:microsoft.com/office/officeart/2016/7/layout/RepeatingBendingProcessNew"/>
    <dgm:cxn modelId="{506038D0-13AE-A84A-80EA-D3B717BCF3F2}" type="presParOf" srcId="{608969C4-B434-4D4E-94BA-84DD02F5A0F7}" destId="{E97996C9-2D78-EE4F-B522-10E6ECF6BA6D}" srcOrd="10" destOrd="0" presId="urn:microsoft.com/office/officeart/2016/7/layout/RepeatingBendingProcessNew"/>
    <dgm:cxn modelId="{52243A2F-52F6-344C-B948-200383405DD7}" type="presParOf" srcId="{608969C4-B434-4D4E-94BA-84DD02F5A0F7}" destId="{0EA1BECA-25C9-494C-85ED-B82155857DA7}" srcOrd="11" destOrd="0" presId="urn:microsoft.com/office/officeart/2016/7/layout/RepeatingBendingProcessNew"/>
    <dgm:cxn modelId="{078971D9-2E33-194A-92A4-28D223FBDEE6}" type="presParOf" srcId="{0EA1BECA-25C9-494C-85ED-B82155857DA7}" destId="{6105AAE0-1909-2740-95D6-A957705836F9}" srcOrd="0" destOrd="0" presId="urn:microsoft.com/office/officeart/2016/7/layout/RepeatingBendingProcessNew"/>
    <dgm:cxn modelId="{C66932FE-8E2D-2645-8B04-1561F9A352C9}" type="presParOf" srcId="{608969C4-B434-4D4E-94BA-84DD02F5A0F7}" destId="{6FDFE7EC-EBA7-8C44-96BD-C7233AEA191B}" srcOrd="12" destOrd="0" presId="urn:microsoft.com/office/officeart/2016/7/layout/RepeatingBendingProcessNew"/>
    <dgm:cxn modelId="{76A3A23C-C79A-5645-AFFD-BC34A7E8D6A1}" type="presParOf" srcId="{608969C4-B434-4D4E-94BA-84DD02F5A0F7}" destId="{B6D14D9D-F671-3A49-B3DB-46D0AD479CDF}" srcOrd="13" destOrd="0" presId="urn:microsoft.com/office/officeart/2016/7/layout/RepeatingBendingProcessNew"/>
    <dgm:cxn modelId="{DCC10E4B-A710-3A4D-A463-02AE8C417E15}" type="presParOf" srcId="{B6D14D9D-F671-3A49-B3DB-46D0AD479CDF}" destId="{33021E3B-5C5E-0043-BE11-A50CDC3BF46C}" srcOrd="0" destOrd="0" presId="urn:microsoft.com/office/officeart/2016/7/layout/RepeatingBendingProcessNew"/>
    <dgm:cxn modelId="{757F0DED-D19D-3248-A2F6-E63D241223A1}" type="presParOf" srcId="{608969C4-B434-4D4E-94BA-84DD02F5A0F7}" destId="{A2D67E5D-038D-F34A-8EDD-D0264C1BC5DD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B1B3DF-49BF-4A12-B292-AFD858A864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8D38F4-8E01-47C8-BDA4-8DBC66EDE63F}">
      <dgm:prSet/>
      <dgm:spPr/>
      <dgm:t>
        <a:bodyPr/>
        <a:lstStyle/>
        <a:p>
          <a:r>
            <a:rPr lang="en-US"/>
            <a:t>This microservices-based banking system ensures secure authentication, smooth transactions, and efficient account management.</a:t>
          </a:r>
        </a:p>
      </dgm:t>
    </dgm:pt>
    <dgm:pt modelId="{EEA4E8CA-D8D9-41F7-AC61-9F67862A09FB}" type="parTrans" cxnId="{7A700E76-B89B-410E-98B8-DA6CE82E0AA3}">
      <dgm:prSet/>
      <dgm:spPr/>
      <dgm:t>
        <a:bodyPr/>
        <a:lstStyle/>
        <a:p>
          <a:endParaRPr lang="en-US"/>
        </a:p>
      </dgm:t>
    </dgm:pt>
    <dgm:pt modelId="{CF7988BB-A6D7-4C32-BBDA-11085BB7E183}" type="sibTrans" cxnId="{7A700E76-B89B-410E-98B8-DA6CE82E0AA3}">
      <dgm:prSet/>
      <dgm:spPr/>
      <dgm:t>
        <a:bodyPr/>
        <a:lstStyle/>
        <a:p>
          <a:endParaRPr lang="en-US"/>
        </a:p>
      </dgm:t>
    </dgm:pt>
    <dgm:pt modelId="{A7B5F60B-9967-4B75-8EBB-763BAE8A7A4F}">
      <dgm:prSet/>
      <dgm:spPr/>
      <dgm:t>
        <a:bodyPr/>
        <a:lstStyle/>
        <a:p>
          <a:r>
            <a:rPr lang="en-US"/>
            <a:t>Future Improvements:</a:t>
          </a:r>
        </a:p>
      </dgm:t>
    </dgm:pt>
    <dgm:pt modelId="{A515D327-8805-4C3B-9E33-4997689BE22A}" type="parTrans" cxnId="{78FA931D-BBAC-45ED-9632-BF32F783B42D}">
      <dgm:prSet/>
      <dgm:spPr/>
      <dgm:t>
        <a:bodyPr/>
        <a:lstStyle/>
        <a:p>
          <a:endParaRPr lang="en-US"/>
        </a:p>
      </dgm:t>
    </dgm:pt>
    <dgm:pt modelId="{BAAA7B16-C136-4448-8D6A-48159174C36F}" type="sibTrans" cxnId="{78FA931D-BBAC-45ED-9632-BF32F783B42D}">
      <dgm:prSet/>
      <dgm:spPr/>
      <dgm:t>
        <a:bodyPr/>
        <a:lstStyle/>
        <a:p>
          <a:endParaRPr lang="en-US"/>
        </a:p>
      </dgm:t>
    </dgm:pt>
    <dgm:pt modelId="{4C91BBA6-C682-47F7-AA81-BA77F508DF54}">
      <dgm:prSet/>
      <dgm:spPr/>
      <dgm:t>
        <a:bodyPr/>
        <a:lstStyle/>
        <a:p>
          <a:r>
            <a:rPr lang="en-US"/>
            <a:t>- Adding more security layers</a:t>
          </a:r>
        </a:p>
      </dgm:t>
    </dgm:pt>
    <dgm:pt modelId="{8CF8C175-7583-4BDC-AAFC-67DEA47F279E}" type="parTrans" cxnId="{EFF6526C-46D9-43C1-B652-1521A2100419}">
      <dgm:prSet/>
      <dgm:spPr/>
      <dgm:t>
        <a:bodyPr/>
        <a:lstStyle/>
        <a:p>
          <a:endParaRPr lang="en-US"/>
        </a:p>
      </dgm:t>
    </dgm:pt>
    <dgm:pt modelId="{91C3C1E8-ACF3-428D-AA39-186C87FEE06B}" type="sibTrans" cxnId="{EFF6526C-46D9-43C1-B652-1521A2100419}">
      <dgm:prSet/>
      <dgm:spPr/>
      <dgm:t>
        <a:bodyPr/>
        <a:lstStyle/>
        <a:p>
          <a:endParaRPr lang="en-US"/>
        </a:p>
      </dgm:t>
    </dgm:pt>
    <dgm:pt modelId="{41688170-5725-47D1-81EE-0B3095E365F3}">
      <dgm:prSet/>
      <dgm:spPr/>
      <dgm:t>
        <a:bodyPr/>
        <a:lstStyle/>
        <a:p>
          <a:r>
            <a:rPr lang="en-US"/>
            <a:t>- Implementing Kafka for event-driven architecture</a:t>
          </a:r>
        </a:p>
      </dgm:t>
    </dgm:pt>
    <dgm:pt modelId="{1C9CAAA0-BEAE-4052-B27D-B52D73F42CDB}" type="parTrans" cxnId="{13D5F4EB-F78C-479E-ACDC-ACC7EABA9033}">
      <dgm:prSet/>
      <dgm:spPr/>
      <dgm:t>
        <a:bodyPr/>
        <a:lstStyle/>
        <a:p>
          <a:endParaRPr lang="en-US"/>
        </a:p>
      </dgm:t>
    </dgm:pt>
    <dgm:pt modelId="{5A981B02-3689-4C48-8426-683A1674E613}" type="sibTrans" cxnId="{13D5F4EB-F78C-479E-ACDC-ACC7EABA9033}">
      <dgm:prSet/>
      <dgm:spPr/>
      <dgm:t>
        <a:bodyPr/>
        <a:lstStyle/>
        <a:p>
          <a:endParaRPr lang="en-US"/>
        </a:p>
      </dgm:t>
    </dgm:pt>
    <dgm:pt modelId="{6699FBC9-13F0-41A8-9C0F-8EA99A81B99F}">
      <dgm:prSet/>
      <dgm:spPr/>
      <dgm:t>
        <a:bodyPr/>
        <a:lstStyle/>
        <a:p>
          <a:r>
            <a:rPr lang="en-US"/>
            <a:t>- Optimizing database queries for faster performance</a:t>
          </a:r>
        </a:p>
      </dgm:t>
    </dgm:pt>
    <dgm:pt modelId="{F07854EA-47F5-462C-B57E-A0FEC16BED4A}" type="parTrans" cxnId="{C913FBBA-1A2E-4495-BDEC-4EF1D9F8B9FE}">
      <dgm:prSet/>
      <dgm:spPr/>
      <dgm:t>
        <a:bodyPr/>
        <a:lstStyle/>
        <a:p>
          <a:endParaRPr lang="en-US"/>
        </a:p>
      </dgm:t>
    </dgm:pt>
    <dgm:pt modelId="{1B036D74-BE7A-4577-B3CA-E972391675B1}" type="sibTrans" cxnId="{C913FBBA-1A2E-4495-BDEC-4EF1D9F8B9FE}">
      <dgm:prSet/>
      <dgm:spPr/>
      <dgm:t>
        <a:bodyPr/>
        <a:lstStyle/>
        <a:p>
          <a:endParaRPr lang="en-US"/>
        </a:p>
      </dgm:t>
    </dgm:pt>
    <dgm:pt modelId="{3538CF01-EBB3-4BDF-B224-2633BBBAA98C}" type="pres">
      <dgm:prSet presAssocID="{0BB1B3DF-49BF-4A12-B292-AFD858A86452}" presName="root" presStyleCnt="0">
        <dgm:presLayoutVars>
          <dgm:dir/>
          <dgm:resizeHandles val="exact"/>
        </dgm:presLayoutVars>
      </dgm:prSet>
      <dgm:spPr/>
    </dgm:pt>
    <dgm:pt modelId="{9F854AD4-6DDC-4BCD-85E8-208381BA7234}" type="pres">
      <dgm:prSet presAssocID="{368D38F4-8E01-47C8-BDA4-8DBC66EDE63F}" presName="compNode" presStyleCnt="0"/>
      <dgm:spPr/>
    </dgm:pt>
    <dgm:pt modelId="{04F77CB6-AC69-4CDF-AD47-0A438FB22A08}" type="pres">
      <dgm:prSet presAssocID="{368D38F4-8E01-47C8-BDA4-8DBC66EDE63F}" presName="bgRect" presStyleLbl="bgShp" presStyleIdx="0" presStyleCnt="5"/>
      <dgm:spPr/>
    </dgm:pt>
    <dgm:pt modelId="{8641B179-BE52-4CC8-B2E8-1B27112F9BE3}" type="pres">
      <dgm:prSet presAssocID="{368D38F4-8E01-47C8-BDA4-8DBC66EDE6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555737C-0CAB-4EA6-A0EC-31748EC364B2}" type="pres">
      <dgm:prSet presAssocID="{368D38F4-8E01-47C8-BDA4-8DBC66EDE63F}" presName="spaceRect" presStyleCnt="0"/>
      <dgm:spPr/>
    </dgm:pt>
    <dgm:pt modelId="{7E9FDDC8-86D3-488C-A90D-7405D47D1C98}" type="pres">
      <dgm:prSet presAssocID="{368D38F4-8E01-47C8-BDA4-8DBC66EDE63F}" presName="parTx" presStyleLbl="revTx" presStyleIdx="0" presStyleCnt="5">
        <dgm:presLayoutVars>
          <dgm:chMax val="0"/>
          <dgm:chPref val="0"/>
        </dgm:presLayoutVars>
      </dgm:prSet>
      <dgm:spPr/>
    </dgm:pt>
    <dgm:pt modelId="{FB5AEC31-3FB1-4C4F-8440-64EF1993E84D}" type="pres">
      <dgm:prSet presAssocID="{CF7988BB-A6D7-4C32-BBDA-11085BB7E183}" presName="sibTrans" presStyleCnt="0"/>
      <dgm:spPr/>
    </dgm:pt>
    <dgm:pt modelId="{104416EE-F455-4BEC-82F5-0822CBAD6275}" type="pres">
      <dgm:prSet presAssocID="{A7B5F60B-9967-4B75-8EBB-763BAE8A7A4F}" presName="compNode" presStyleCnt="0"/>
      <dgm:spPr/>
    </dgm:pt>
    <dgm:pt modelId="{E0A0C869-31FD-4040-88CB-B9D831226CEB}" type="pres">
      <dgm:prSet presAssocID="{A7B5F60B-9967-4B75-8EBB-763BAE8A7A4F}" presName="bgRect" presStyleLbl="bgShp" presStyleIdx="1" presStyleCnt="5"/>
      <dgm:spPr/>
    </dgm:pt>
    <dgm:pt modelId="{1A9F443D-5738-4821-AA47-B4B46F143BBC}" type="pres">
      <dgm:prSet presAssocID="{A7B5F60B-9967-4B75-8EBB-763BAE8A7A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D4B1608-99F1-4A01-8DA8-AEDD64121CC3}" type="pres">
      <dgm:prSet presAssocID="{A7B5F60B-9967-4B75-8EBB-763BAE8A7A4F}" presName="spaceRect" presStyleCnt="0"/>
      <dgm:spPr/>
    </dgm:pt>
    <dgm:pt modelId="{E1BBB41B-858D-4C8E-A78F-8CA06041B5A0}" type="pres">
      <dgm:prSet presAssocID="{A7B5F60B-9967-4B75-8EBB-763BAE8A7A4F}" presName="parTx" presStyleLbl="revTx" presStyleIdx="1" presStyleCnt="5">
        <dgm:presLayoutVars>
          <dgm:chMax val="0"/>
          <dgm:chPref val="0"/>
        </dgm:presLayoutVars>
      </dgm:prSet>
      <dgm:spPr/>
    </dgm:pt>
    <dgm:pt modelId="{5A738156-B108-4BC7-9386-386AB41A61AD}" type="pres">
      <dgm:prSet presAssocID="{BAAA7B16-C136-4448-8D6A-48159174C36F}" presName="sibTrans" presStyleCnt="0"/>
      <dgm:spPr/>
    </dgm:pt>
    <dgm:pt modelId="{23732398-679F-49A2-B048-5DC55461C105}" type="pres">
      <dgm:prSet presAssocID="{4C91BBA6-C682-47F7-AA81-BA77F508DF54}" presName="compNode" presStyleCnt="0"/>
      <dgm:spPr/>
    </dgm:pt>
    <dgm:pt modelId="{4C2F903A-A5C2-4E94-BCB0-50DF49378DD1}" type="pres">
      <dgm:prSet presAssocID="{4C91BBA6-C682-47F7-AA81-BA77F508DF54}" presName="bgRect" presStyleLbl="bgShp" presStyleIdx="2" presStyleCnt="5"/>
      <dgm:spPr/>
    </dgm:pt>
    <dgm:pt modelId="{43681D8D-034F-44A5-BEA3-A14FD4DC771D}" type="pres">
      <dgm:prSet presAssocID="{4C91BBA6-C682-47F7-AA81-BA77F508D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74D03CE-3F04-4764-8232-4AA321A7F612}" type="pres">
      <dgm:prSet presAssocID="{4C91BBA6-C682-47F7-AA81-BA77F508DF54}" presName="spaceRect" presStyleCnt="0"/>
      <dgm:spPr/>
    </dgm:pt>
    <dgm:pt modelId="{8CEC79AD-8761-4284-A049-9ED41C0E71A0}" type="pres">
      <dgm:prSet presAssocID="{4C91BBA6-C682-47F7-AA81-BA77F508DF54}" presName="parTx" presStyleLbl="revTx" presStyleIdx="2" presStyleCnt="5">
        <dgm:presLayoutVars>
          <dgm:chMax val="0"/>
          <dgm:chPref val="0"/>
        </dgm:presLayoutVars>
      </dgm:prSet>
      <dgm:spPr/>
    </dgm:pt>
    <dgm:pt modelId="{D37CA14A-2545-4F6A-BE0B-78D08F18659F}" type="pres">
      <dgm:prSet presAssocID="{91C3C1E8-ACF3-428D-AA39-186C87FEE06B}" presName="sibTrans" presStyleCnt="0"/>
      <dgm:spPr/>
    </dgm:pt>
    <dgm:pt modelId="{6AA7FF46-D8D5-48E3-8D0B-C059FA5D89C5}" type="pres">
      <dgm:prSet presAssocID="{41688170-5725-47D1-81EE-0B3095E365F3}" presName="compNode" presStyleCnt="0"/>
      <dgm:spPr/>
    </dgm:pt>
    <dgm:pt modelId="{3CAD6AF5-3287-4007-9CDC-6CD306E2D5F0}" type="pres">
      <dgm:prSet presAssocID="{41688170-5725-47D1-81EE-0B3095E365F3}" presName="bgRect" presStyleLbl="bgShp" presStyleIdx="3" presStyleCnt="5"/>
      <dgm:spPr/>
    </dgm:pt>
    <dgm:pt modelId="{41374567-9B86-412C-A215-880784279CAB}" type="pres">
      <dgm:prSet presAssocID="{41688170-5725-47D1-81EE-0B3095E365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BE2F04-2B22-4790-A42F-4F6C93B46755}" type="pres">
      <dgm:prSet presAssocID="{41688170-5725-47D1-81EE-0B3095E365F3}" presName="spaceRect" presStyleCnt="0"/>
      <dgm:spPr/>
    </dgm:pt>
    <dgm:pt modelId="{DF86652E-6FE1-43B7-BC97-17822AF5EAC6}" type="pres">
      <dgm:prSet presAssocID="{41688170-5725-47D1-81EE-0B3095E365F3}" presName="parTx" presStyleLbl="revTx" presStyleIdx="3" presStyleCnt="5">
        <dgm:presLayoutVars>
          <dgm:chMax val="0"/>
          <dgm:chPref val="0"/>
        </dgm:presLayoutVars>
      </dgm:prSet>
      <dgm:spPr/>
    </dgm:pt>
    <dgm:pt modelId="{13E6A0F8-8B53-45FB-A487-0593C4439D10}" type="pres">
      <dgm:prSet presAssocID="{5A981B02-3689-4C48-8426-683A1674E613}" presName="sibTrans" presStyleCnt="0"/>
      <dgm:spPr/>
    </dgm:pt>
    <dgm:pt modelId="{B5CBEB44-82A0-4799-8B17-76829CA5F0F1}" type="pres">
      <dgm:prSet presAssocID="{6699FBC9-13F0-41A8-9C0F-8EA99A81B99F}" presName="compNode" presStyleCnt="0"/>
      <dgm:spPr/>
    </dgm:pt>
    <dgm:pt modelId="{56C071F5-C0C9-4D3C-A659-F67403599919}" type="pres">
      <dgm:prSet presAssocID="{6699FBC9-13F0-41A8-9C0F-8EA99A81B99F}" presName="bgRect" presStyleLbl="bgShp" presStyleIdx="4" presStyleCnt="5"/>
      <dgm:spPr/>
    </dgm:pt>
    <dgm:pt modelId="{04316835-A237-45FD-BF1A-2F53C0CFDFF5}" type="pres">
      <dgm:prSet presAssocID="{6699FBC9-13F0-41A8-9C0F-8EA99A81B99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C73EF7-4BE1-45CC-9517-88203BBBD3CE}" type="pres">
      <dgm:prSet presAssocID="{6699FBC9-13F0-41A8-9C0F-8EA99A81B99F}" presName="spaceRect" presStyleCnt="0"/>
      <dgm:spPr/>
    </dgm:pt>
    <dgm:pt modelId="{01099CC2-F0B4-49C2-977D-BBB10AA0EDDF}" type="pres">
      <dgm:prSet presAssocID="{6699FBC9-13F0-41A8-9C0F-8EA99A81B9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180315-7D0B-41C6-972B-86BE10F4505F}" type="presOf" srcId="{4C91BBA6-C682-47F7-AA81-BA77F508DF54}" destId="{8CEC79AD-8761-4284-A049-9ED41C0E71A0}" srcOrd="0" destOrd="0" presId="urn:microsoft.com/office/officeart/2018/2/layout/IconVerticalSolidList"/>
    <dgm:cxn modelId="{78FA931D-BBAC-45ED-9632-BF32F783B42D}" srcId="{0BB1B3DF-49BF-4A12-B292-AFD858A86452}" destId="{A7B5F60B-9967-4B75-8EBB-763BAE8A7A4F}" srcOrd="1" destOrd="0" parTransId="{A515D327-8805-4C3B-9E33-4997689BE22A}" sibTransId="{BAAA7B16-C136-4448-8D6A-48159174C36F}"/>
    <dgm:cxn modelId="{3BE9001E-304C-4B90-96B3-5115DCE9754C}" type="presOf" srcId="{0BB1B3DF-49BF-4A12-B292-AFD858A86452}" destId="{3538CF01-EBB3-4BDF-B224-2633BBBAA98C}" srcOrd="0" destOrd="0" presId="urn:microsoft.com/office/officeart/2018/2/layout/IconVerticalSolidList"/>
    <dgm:cxn modelId="{EAD17139-E0EA-45D8-B32D-4E825FDB42A8}" type="presOf" srcId="{A7B5F60B-9967-4B75-8EBB-763BAE8A7A4F}" destId="{E1BBB41B-858D-4C8E-A78F-8CA06041B5A0}" srcOrd="0" destOrd="0" presId="urn:microsoft.com/office/officeart/2018/2/layout/IconVerticalSolidList"/>
    <dgm:cxn modelId="{EFF6526C-46D9-43C1-B652-1521A2100419}" srcId="{0BB1B3DF-49BF-4A12-B292-AFD858A86452}" destId="{4C91BBA6-C682-47F7-AA81-BA77F508DF54}" srcOrd="2" destOrd="0" parTransId="{8CF8C175-7583-4BDC-AAFC-67DEA47F279E}" sibTransId="{91C3C1E8-ACF3-428D-AA39-186C87FEE06B}"/>
    <dgm:cxn modelId="{7A700E76-B89B-410E-98B8-DA6CE82E0AA3}" srcId="{0BB1B3DF-49BF-4A12-B292-AFD858A86452}" destId="{368D38F4-8E01-47C8-BDA4-8DBC66EDE63F}" srcOrd="0" destOrd="0" parTransId="{EEA4E8CA-D8D9-41F7-AC61-9F67862A09FB}" sibTransId="{CF7988BB-A6D7-4C32-BBDA-11085BB7E183}"/>
    <dgm:cxn modelId="{A6956B94-DB51-4B0A-A01D-832185AF0F3F}" type="presOf" srcId="{41688170-5725-47D1-81EE-0B3095E365F3}" destId="{DF86652E-6FE1-43B7-BC97-17822AF5EAC6}" srcOrd="0" destOrd="0" presId="urn:microsoft.com/office/officeart/2018/2/layout/IconVerticalSolidList"/>
    <dgm:cxn modelId="{8536BD98-87D6-4D01-B813-217573ACD089}" type="presOf" srcId="{6699FBC9-13F0-41A8-9C0F-8EA99A81B99F}" destId="{01099CC2-F0B4-49C2-977D-BBB10AA0EDDF}" srcOrd="0" destOrd="0" presId="urn:microsoft.com/office/officeart/2018/2/layout/IconVerticalSolidList"/>
    <dgm:cxn modelId="{C913FBBA-1A2E-4495-BDEC-4EF1D9F8B9FE}" srcId="{0BB1B3DF-49BF-4A12-B292-AFD858A86452}" destId="{6699FBC9-13F0-41A8-9C0F-8EA99A81B99F}" srcOrd="4" destOrd="0" parTransId="{F07854EA-47F5-462C-B57E-A0FEC16BED4A}" sibTransId="{1B036D74-BE7A-4577-B3CA-E972391675B1}"/>
    <dgm:cxn modelId="{13D5F4EB-F78C-479E-ACDC-ACC7EABA9033}" srcId="{0BB1B3DF-49BF-4A12-B292-AFD858A86452}" destId="{41688170-5725-47D1-81EE-0B3095E365F3}" srcOrd="3" destOrd="0" parTransId="{1C9CAAA0-BEAE-4052-B27D-B52D73F42CDB}" sibTransId="{5A981B02-3689-4C48-8426-683A1674E613}"/>
    <dgm:cxn modelId="{A3FFC9F0-E2D6-4CA1-AACC-6A75C21E5137}" type="presOf" srcId="{368D38F4-8E01-47C8-BDA4-8DBC66EDE63F}" destId="{7E9FDDC8-86D3-488C-A90D-7405D47D1C98}" srcOrd="0" destOrd="0" presId="urn:microsoft.com/office/officeart/2018/2/layout/IconVerticalSolidList"/>
    <dgm:cxn modelId="{BCACDF82-B485-4F61-8C2E-5CAC7B27C66C}" type="presParOf" srcId="{3538CF01-EBB3-4BDF-B224-2633BBBAA98C}" destId="{9F854AD4-6DDC-4BCD-85E8-208381BA7234}" srcOrd="0" destOrd="0" presId="urn:microsoft.com/office/officeart/2018/2/layout/IconVerticalSolidList"/>
    <dgm:cxn modelId="{9F5FDE98-1757-4ECE-B9D7-507F6FC735FE}" type="presParOf" srcId="{9F854AD4-6DDC-4BCD-85E8-208381BA7234}" destId="{04F77CB6-AC69-4CDF-AD47-0A438FB22A08}" srcOrd="0" destOrd="0" presId="urn:microsoft.com/office/officeart/2018/2/layout/IconVerticalSolidList"/>
    <dgm:cxn modelId="{1BD7F844-9A11-43B3-AEF1-E295809E220F}" type="presParOf" srcId="{9F854AD4-6DDC-4BCD-85E8-208381BA7234}" destId="{8641B179-BE52-4CC8-B2E8-1B27112F9BE3}" srcOrd="1" destOrd="0" presId="urn:microsoft.com/office/officeart/2018/2/layout/IconVerticalSolidList"/>
    <dgm:cxn modelId="{16F1DB51-547C-49EE-BC39-8E719AA58E61}" type="presParOf" srcId="{9F854AD4-6DDC-4BCD-85E8-208381BA7234}" destId="{0555737C-0CAB-4EA6-A0EC-31748EC364B2}" srcOrd="2" destOrd="0" presId="urn:microsoft.com/office/officeart/2018/2/layout/IconVerticalSolidList"/>
    <dgm:cxn modelId="{94039307-87D8-4732-902B-A3C5924E1B6A}" type="presParOf" srcId="{9F854AD4-6DDC-4BCD-85E8-208381BA7234}" destId="{7E9FDDC8-86D3-488C-A90D-7405D47D1C98}" srcOrd="3" destOrd="0" presId="urn:microsoft.com/office/officeart/2018/2/layout/IconVerticalSolidList"/>
    <dgm:cxn modelId="{2C2BE8DD-AB1E-47AF-B1BA-6DCD5C1E3C09}" type="presParOf" srcId="{3538CF01-EBB3-4BDF-B224-2633BBBAA98C}" destId="{FB5AEC31-3FB1-4C4F-8440-64EF1993E84D}" srcOrd="1" destOrd="0" presId="urn:microsoft.com/office/officeart/2018/2/layout/IconVerticalSolidList"/>
    <dgm:cxn modelId="{9853A46D-689D-4241-8D98-DE6963727184}" type="presParOf" srcId="{3538CF01-EBB3-4BDF-B224-2633BBBAA98C}" destId="{104416EE-F455-4BEC-82F5-0822CBAD6275}" srcOrd="2" destOrd="0" presId="urn:microsoft.com/office/officeart/2018/2/layout/IconVerticalSolidList"/>
    <dgm:cxn modelId="{FED26A33-9A9D-46C0-9D74-7A8BCF0C8FF4}" type="presParOf" srcId="{104416EE-F455-4BEC-82F5-0822CBAD6275}" destId="{E0A0C869-31FD-4040-88CB-B9D831226CEB}" srcOrd="0" destOrd="0" presId="urn:microsoft.com/office/officeart/2018/2/layout/IconVerticalSolidList"/>
    <dgm:cxn modelId="{1A1CC7EF-8F01-4936-90D5-8AC27A25871B}" type="presParOf" srcId="{104416EE-F455-4BEC-82F5-0822CBAD6275}" destId="{1A9F443D-5738-4821-AA47-B4B46F143BBC}" srcOrd="1" destOrd="0" presId="urn:microsoft.com/office/officeart/2018/2/layout/IconVerticalSolidList"/>
    <dgm:cxn modelId="{D51DAC2F-AE6D-4D33-B02B-503DC65AA18B}" type="presParOf" srcId="{104416EE-F455-4BEC-82F5-0822CBAD6275}" destId="{ED4B1608-99F1-4A01-8DA8-AEDD64121CC3}" srcOrd="2" destOrd="0" presId="urn:microsoft.com/office/officeart/2018/2/layout/IconVerticalSolidList"/>
    <dgm:cxn modelId="{A8C0E892-1AB8-4099-A6BE-CE85CAD7888B}" type="presParOf" srcId="{104416EE-F455-4BEC-82F5-0822CBAD6275}" destId="{E1BBB41B-858D-4C8E-A78F-8CA06041B5A0}" srcOrd="3" destOrd="0" presId="urn:microsoft.com/office/officeart/2018/2/layout/IconVerticalSolidList"/>
    <dgm:cxn modelId="{B2765EF9-B4D9-491D-A7F1-FBE074B6C961}" type="presParOf" srcId="{3538CF01-EBB3-4BDF-B224-2633BBBAA98C}" destId="{5A738156-B108-4BC7-9386-386AB41A61AD}" srcOrd="3" destOrd="0" presId="urn:microsoft.com/office/officeart/2018/2/layout/IconVerticalSolidList"/>
    <dgm:cxn modelId="{195CCED9-FC13-4628-92FD-7BB45CDB5DEA}" type="presParOf" srcId="{3538CF01-EBB3-4BDF-B224-2633BBBAA98C}" destId="{23732398-679F-49A2-B048-5DC55461C105}" srcOrd="4" destOrd="0" presId="urn:microsoft.com/office/officeart/2018/2/layout/IconVerticalSolidList"/>
    <dgm:cxn modelId="{DB186D31-DCBE-43BE-8123-65B398150E5E}" type="presParOf" srcId="{23732398-679F-49A2-B048-5DC55461C105}" destId="{4C2F903A-A5C2-4E94-BCB0-50DF49378DD1}" srcOrd="0" destOrd="0" presId="urn:microsoft.com/office/officeart/2018/2/layout/IconVerticalSolidList"/>
    <dgm:cxn modelId="{CC6DBFA2-D979-4D4A-A68A-10605FBE1940}" type="presParOf" srcId="{23732398-679F-49A2-B048-5DC55461C105}" destId="{43681D8D-034F-44A5-BEA3-A14FD4DC771D}" srcOrd="1" destOrd="0" presId="urn:microsoft.com/office/officeart/2018/2/layout/IconVerticalSolidList"/>
    <dgm:cxn modelId="{5BB6607E-7FC5-4D08-A9D2-8F752F16F56D}" type="presParOf" srcId="{23732398-679F-49A2-B048-5DC55461C105}" destId="{C74D03CE-3F04-4764-8232-4AA321A7F612}" srcOrd="2" destOrd="0" presId="urn:microsoft.com/office/officeart/2018/2/layout/IconVerticalSolidList"/>
    <dgm:cxn modelId="{45F6BEA9-5731-4EC4-9343-E82C5A5914C5}" type="presParOf" srcId="{23732398-679F-49A2-B048-5DC55461C105}" destId="{8CEC79AD-8761-4284-A049-9ED41C0E71A0}" srcOrd="3" destOrd="0" presId="urn:microsoft.com/office/officeart/2018/2/layout/IconVerticalSolidList"/>
    <dgm:cxn modelId="{212CAA01-485F-480B-A931-22277B58CD84}" type="presParOf" srcId="{3538CF01-EBB3-4BDF-B224-2633BBBAA98C}" destId="{D37CA14A-2545-4F6A-BE0B-78D08F18659F}" srcOrd="5" destOrd="0" presId="urn:microsoft.com/office/officeart/2018/2/layout/IconVerticalSolidList"/>
    <dgm:cxn modelId="{E2A37DC2-2CDB-4ECD-9620-7EBA6966A317}" type="presParOf" srcId="{3538CF01-EBB3-4BDF-B224-2633BBBAA98C}" destId="{6AA7FF46-D8D5-48E3-8D0B-C059FA5D89C5}" srcOrd="6" destOrd="0" presId="urn:microsoft.com/office/officeart/2018/2/layout/IconVerticalSolidList"/>
    <dgm:cxn modelId="{319D83D2-EDDB-4BEB-8902-789FBBE47CC6}" type="presParOf" srcId="{6AA7FF46-D8D5-48E3-8D0B-C059FA5D89C5}" destId="{3CAD6AF5-3287-4007-9CDC-6CD306E2D5F0}" srcOrd="0" destOrd="0" presId="urn:microsoft.com/office/officeart/2018/2/layout/IconVerticalSolidList"/>
    <dgm:cxn modelId="{8FB0BDBA-D6F1-4CC5-97AD-CEC6B8078E5D}" type="presParOf" srcId="{6AA7FF46-D8D5-48E3-8D0B-C059FA5D89C5}" destId="{41374567-9B86-412C-A215-880784279CAB}" srcOrd="1" destOrd="0" presId="urn:microsoft.com/office/officeart/2018/2/layout/IconVerticalSolidList"/>
    <dgm:cxn modelId="{9C9E4890-D8C9-422C-997A-D7B0FA8CA25E}" type="presParOf" srcId="{6AA7FF46-D8D5-48E3-8D0B-C059FA5D89C5}" destId="{FBBE2F04-2B22-4790-A42F-4F6C93B46755}" srcOrd="2" destOrd="0" presId="urn:microsoft.com/office/officeart/2018/2/layout/IconVerticalSolidList"/>
    <dgm:cxn modelId="{77BDBE16-C519-4AB8-BE5E-B41D24618E7F}" type="presParOf" srcId="{6AA7FF46-D8D5-48E3-8D0B-C059FA5D89C5}" destId="{DF86652E-6FE1-43B7-BC97-17822AF5EAC6}" srcOrd="3" destOrd="0" presId="urn:microsoft.com/office/officeart/2018/2/layout/IconVerticalSolidList"/>
    <dgm:cxn modelId="{3F5163E8-40FB-447D-BD6D-98A299036853}" type="presParOf" srcId="{3538CF01-EBB3-4BDF-B224-2633BBBAA98C}" destId="{13E6A0F8-8B53-45FB-A487-0593C4439D10}" srcOrd="7" destOrd="0" presId="urn:microsoft.com/office/officeart/2018/2/layout/IconVerticalSolidList"/>
    <dgm:cxn modelId="{F2649E6E-CFCB-46AC-A122-9E0129025D37}" type="presParOf" srcId="{3538CF01-EBB3-4BDF-B224-2633BBBAA98C}" destId="{B5CBEB44-82A0-4799-8B17-76829CA5F0F1}" srcOrd="8" destOrd="0" presId="urn:microsoft.com/office/officeart/2018/2/layout/IconVerticalSolidList"/>
    <dgm:cxn modelId="{48EBB6BB-1EA4-4339-B145-ECE23D39F17F}" type="presParOf" srcId="{B5CBEB44-82A0-4799-8B17-76829CA5F0F1}" destId="{56C071F5-C0C9-4D3C-A659-F67403599919}" srcOrd="0" destOrd="0" presId="urn:microsoft.com/office/officeart/2018/2/layout/IconVerticalSolidList"/>
    <dgm:cxn modelId="{05964F29-3146-48EE-9D87-B65635AB7C60}" type="presParOf" srcId="{B5CBEB44-82A0-4799-8B17-76829CA5F0F1}" destId="{04316835-A237-45FD-BF1A-2F53C0CFDFF5}" srcOrd="1" destOrd="0" presId="urn:microsoft.com/office/officeart/2018/2/layout/IconVerticalSolidList"/>
    <dgm:cxn modelId="{6073A872-5E1C-46DA-B11A-18F1477DA7C7}" type="presParOf" srcId="{B5CBEB44-82A0-4799-8B17-76829CA5F0F1}" destId="{60C73EF7-4BE1-45CC-9517-88203BBBD3CE}" srcOrd="2" destOrd="0" presId="urn:microsoft.com/office/officeart/2018/2/layout/IconVerticalSolidList"/>
    <dgm:cxn modelId="{BAC9EA13-6414-4887-9F88-547DA9F88509}" type="presParOf" srcId="{B5CBEB44-82A0-4799-8B17-76829CA5F0F1}" destId="{01099CC2-F0B4-49C2-977D-BBB10AA0ED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44A7C-3B4D-4792-BEEC-915BF0252F86}">
      <dsp:nvSpPr>
        <dsp:cNvPr id="0" name=""/>
        <dsp:cNvSpPr/>
      </dsp:nvSpPr>
      <dsp:spPr>
        <a:xfrm>
          <a:off x="776028" y="4039"/>
          <a:ext cx="793233" cy="7932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D118-1758-4DE8-9ECF-EC57EC230C5B}">
      <dsp:nvSpPr>
        <dsp:cNvPr id="0" name=""/>
        <dsp:cNvSpPr/>
      </dsp:nvSpPr>
      <dsp:spPr>
        <a:xfrm>
          <a:off x="942607" y="170618"/>
          <a:ext cx="460075" cy="460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AB95-5938-485C-8C79-F2D1E0AE11DB}">
      <dsp:nvSpPr>
        <dsp:cNvPr id="0" name=""/>
        <dsp:cNvSpPr/>
      </dsp:nvSpPr>
      <dsp:spPr>
        <a:xfrm>
          <a:off x="1739240" y="4039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system is divided into multiple microservices:</a:t>
          </a:r>
        </a:p>
      </dsp:txBody>
      <dsp:txXfrm>
        <a:off x="1739240" y="4039"/>
        <a:ext cx="1869763" cy="793233"/>
      </dsp:txXfrm>
    </dsp:sp>
    <dsp:sp modelId="{5ABD6473-FDA9-4C84-A5AD-3BE1CCCF3820}">
      <dsp:nvSpPr>
        <dsp:cNvPr id="0" name=""/>
        <dsp:cNvSpPr/>
      </dsp:nvSpPr>
      <dsp:spPr>
        <a:xfrm>
          <a:off x="3934796" y="4039"/>
          <a:ext cx="793233" cy="7932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2881B-551D-4409-82C3-3C1358FE8A0B}">
      <dsp:nvSpPr>
        <dsp:cNvPr id="0" name=""/>
        <dsp:cNvSpPr/>
      </dsp:nvSpPr>
      <dsp:spPr>
        <a:xfrm>
          <a:off x="4101374" y="170618"/>
          <a:ext cx="460075" cy="460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6434-F30D-495F-82BD-E47A790EB9BC}">
      <dsp:nvSpPr>
        <dsp:cNvPr id="0" name=""/>
        <dsp:cNvSpPr/>
      </dsp:nvSpPr>
      <dsp:spPr>
        <a:xfrm>
          <a:off x="4898007" y="4039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AuthService (User Authentication)</a:t>
          </a:r>
        </a:p>
      </dsp:txBody>
      <dsp:txXfrm>
        <a:off x="4898007" y="4039"/>
        <a:ext cx="1869763" cy="793233"/>
      </dsp:txXfrm>
    </dsp:sp>
    <dsp:sp modelId="{D4CFB3CD-6A3D-41C4-BEFB-358CF3D90858}">
      <dsp:nvSpPr>
        <dsp:cNvPr id="0" name=""/>
        <dsp:cNvSpPr/>
      </dsp:nvSpPr>
      <dsp:spPr>
        <a:xfrm>
          <a:off x="776028" y="1412305"/>
          <a:ext cx="793233" cy="7932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9E05-9E9F-430A-BC41-697B783571DA}">
      <dsp:nvSpPr>
        <dsp:cNvPr id="0" name=""/>
        <dsp:cNvSpPr/>
      </dsp:nvSpPr>
      <dsp:spPr>
        <a:xfrm>
          <a:off x="942607" y="1578884"/>
          <a:ext cx="460075" cy="4600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8DDC5-60D5-4005-8C0C-41C6EA6161C0}">
      <dsp:nvSpPr>
        <dsp:cNvPr id="0" name=""/>
        <dsp:cNvSpPr/>
      </dsp:nvSpPr>
      <dsp:spPr>
        <a:xfrm>
          <a:off x="1739240" y="1412305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CreditCardService (Credit Management)</a:t>
          </a:r>
        </a:p>
      </dsp:txBody>
      <dsp:txXfrm>
        <a:off x="1739240" y="1412305"/>
        <a:ext cx="1869763" cy="793233"/>
      </dsp:txXfrm>
    </dsp:sp>
    <dsp:sp modelId="{FDE13AFD-833B-43D5-81EF-774C5C5395E5}">
      <dsp:nvSpPr>
        <dsp:cNvPr id="0" name=""/>
        <dsp:cNvSpPr/>
      </dsp:nvSpPr>
      <dsp:spPr>
        <a:xfrm>
          <a:off x="3934796" y="1412305"/>
          <a:ext cx="793233" cy="7932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DF49-A352-4955-A637-0D8CF864C3E2}">
      <dsp:nvSpPr>
        <dsp:cNvPr id="0" name=""/>
        <dsp:cNvSpPr/>
      </dsp:nvSpPr>
      <dsp:spPr>
        <a:xfrm>
          <a:off x="4101374" y="1578884"/>
          <a:ext cx="460075" cy="4600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669B-B6C0-4B62-B046-A349DCAC3224}">
      <dsp:nvSpPr>
        <dsp:cNvPr id="0" name=""/>
        <dsp:cNvSpPr/>
      </dsp:nvSpPr>
      <dsp:spPr>
        <a:xfrm>
          <a:off x="4898007" y="1412305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TransactionAccount (Transactions Handling)</a:t>
          </a:r>
        </a:p>
      </dsp:txBody>
      <dsp:txXfrm>
        <a:off x="4898007" y="1412305"/>
        <a:ext cx="1869763" cy="793233"/>
      </dsp:txXfrm>
    </dsp:sp>
    <dsp:sp modelId="{EA17411D-4309-47AA-8DA6-817C10E8AF93}">
      <dsp:nvSpPr>
        <dsp:cNvPr id="0" name=""/>
        <dsp:cNvSpPr/>
      </dsp:nvSpPr>
      <dsp:spPr>
        <a:xfrm>
          <a:off x="776028" y="2820572"/>
          <a:ext cx="793233" cy="7932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1B1E-6073-4227-87A3-AAF1C4FE42AE}">
      <dsp:nvSpPr>
        <dsp:cNvPr id="0" name=""/>
        <dsp:cNvSpPr/>
      </dsp:nvSpPr>
      <dsp:spPr>
        <a:xfrm>
          <a:off x="942607" y="2987151"/>
          <a:ext cx="460075" cy="4600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09A6B-65B6-41F3-BF6D-E255C40B09C5}">
      <dsp:nvSpPr>
        <dsp:cNvPr id="0" name=""/>
        <dsp:cNvSpPr/>
      </dsp:nvSpPr>
      <dsp:spPr>
        <a:xfrm>
          <a:off x="1739240" y="2820572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AccountMicroservice (Multiple Account Types)</a:t>
          </a:r>
        </a:p>
      </dsp:txBody>
      <dsp:txXfrm>
        <a:off x="1739240" y="2820572"/>
        <a:ext cx="1869763" cy="793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368D-740A-4975-9371-AFE7C114D30B}">
      <dsp:nvSpPr>
        <dsp:cNvPr id="0" name=""/>
        <dsp:cNvSpPr/>
      </dsp:nvSpPr>
      <dsp:spPr>
        <a:xfrm>
          <a:off x="459917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61826-A5DA-4F30-814F-1BCB2B78D5D3}">
      <dsp:nvSpPr>
        <dsp:cNvPr id="0" name=""/>
        <dsp:cNvSpPr/>
      </dsp:nvSpPr>
      <dsp:spPr>
        <a:xfrm>
          <a:off x="1655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Handles:</a:t>
          </a:r>
        </a:p>
      </dsp:txBody>
      <dsp:txXfrm>
        <a:off x="1655" y="1975652"/>
        <a:ext cx="1666406" cy="666562"/>
      </dsp:txXfrm>
    </dsp:sp>
    <dsp:sp modelId="{21503946-8840-4C86-BC2C-E0DA79EF3976}">
      <dsp:nvSpPr>
        <dsp:cNvPr id="0" name=""/>
        <dsp:cNvSpPr/>
      </dsp:nvSpPr>
      <dsp:spPr>
        <a:xfrm>
          <a:off x="2417944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5E78-518B-4B1B-9091-74C53878FD55}">
      <dsp:nvSpPr>
        <dsp:cNvPr id="0" name=""/>
        <dsp:cNvSpPr/>
      </dsp:nvSpPr>
      <dsp:spPr>
        <a:xfrm>
          <a:off x="1959683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Storing users' credit card details</a:t>
          </a:r>
        </a:p>
      </dsp:txBody>
      <dsp:txXfrm>
        <a:off x="1959683" y="1975652"/>
        <a:ext cx="1666406" cy="666562"/>
      </dsp:txXfrm>
    </dsp:sp>
    <dsp:sp modelId="{3843E1AB-011D-441D-AAF0-B2D7C50819CF}">
      <dsp:nvSpPr>
        <dsp:cNvPr id="0" name=""/>
        <dsp:cNvSpPr/>
      </dsp:nvSpPr>
      <dsp:spPr>
        <a:xfrm>
          <a:off x="4375972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DB36-DD1E-4050-A5B7-04301F296967}">
      <dsp:nvSpPr>
        <dsp:cNvPr id="0" name=""/>
        <dsp:cNvSpPr/>
      </dsp:nvSpPr>
      <dsp:spPr>
        <a:xfrm>
          <a:off x="3917710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Processing credit card payments</a:t>
          </a:r>
        </a:p>
      </dsp:txBody>
      <dsp:txXfrm>
        <a:off x="3917710" y="1975652"/>
        <a:ext cx="1666406" cy="666562"/>
      </dsp:txXfrm>
    </dsp:sp>
    <dsp:sp modelId="{271B2D76-AD1E-4122-BD3E-62CA2F59158A}">
      <dsp:nvSpPr>
        <dsp:cNvPr id="0" name=""/>
        <dsp:cNvSpPr/>
      </dsp:nvSpPr>
      <dsp:spPr>
        <a:xfrm>
          <a:off x="6333999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CE918-2AAD-48F8-BA47-86AE24BEAFF0}">
      <dsp:nvSpPr>
        <dsp:cNvPr id="0" name=""/>
        <dsp:cNvSpPr/>
      </dsp:nvSpPr>
      <dsp:spPr>
        <a:xfrm>
          <a:off x="5875737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Transaction tracking and validation</a:t>
          </a:r>
        </a:p>
      </dsp:txBody>
      <dsp:txXfrm>
        <a:off x="5875737" y="1975652"/>
        <a:ext cx="1666406" cy="666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571B1-83D1-4EB6-9C03-AF07846F303C}">
      <dsp:nvSpPr>
        <dsp:cNvPr id="0" name=""/>
        <dsp:cNvSpPr/>
      </dsp:nvSpPr>
      <dsp:spPr>
        <a:xfrm>
          <a:off x="118221" y="683410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CFB67-DAD2-4A0F-B065-236F7C8A17B5}">
      <dsp:nvSpPr>
        <dsp:cNvPr id="0" name=""/>
        <dsp:cNvSpPr/>
      </dsp:nvSpPr>
      <dsp:spPr>
        <a:xfrm>
          <a:off x="327732" y="892920"/>
          <a:ext cx="578647" cy="578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32FC-4178-4839-BA38-3C7E3668D01A}">
      <dsp:nvSpPr>
        <dsp:cNvPr id="0" name=""/>
        <dsp:cNvSpPr/>
      </dsp:nvSpPr>
      <dsp:spPr>
        <a:xfrm>
          <a:off x="1329675" y="683410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Features:</a:t>
          </a:r>
        </a:p>
      </dsp:txBody>
      <dsp:txXfrm>
        <a:off x="1329675" y="683410"/>
        <a:ext cx="2351646" cy="997668"/>
      </dsp:txXfrm>
    </dsp:sp>
    <dsp:sp modelId="{8A6944B9-16CF-4893-9CF4-5691F9B58C0F}">
      <dsp:nvSpPr>
        <dsp:cNvPr id="0" name=""/>
        <dsp:cNvSpPr/>
      </dsp:nvSpPr>
      <dsp:spPr>
        <a:xfrm>
          <a:off x="4091078" y="683410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C23F5-36FD-4273-A14D-752AA5FE1CD6}">
      <dsp:nvSpPr>
        <dsp:cNvPr id="0" name=""/>
        <dsp:cNvSpPr/>
      </dsp:nvSpPr>
      <dsp:spPr>
        <a:xfrm>
          <a:off x="4300588" y="892920"/>
          <a:ext cx="578647" cy="578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95A4-7C21-485D-9BBB-00D242209566}">
      <dsp:nvSpPr>
        <dsp:cNvPr id="0" name=""/>
        <dsp:cNvSpPr/>
      </dsp:nvSpPr>
      <dsp:spPr>
        <a:xfrm>
          <a:off x="5302532" y="683410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Managing user accounts</a:t>
          </a:r>
        </a:p>
      </dsp:txBody>
      <dsp:txXfrm>
        <a:off x="5302532" y="683410"/>
        <a:ext cx="2351646" cy="997668"/>
      </dsp:txXfrm>
    </dsp:sp>
    <dsp:sp modelId="{B042D2FB-D667-4134-956C-67BB290D454C}">
      <dsp:nvSpPr>
        <dsp:cNvPr id="0" name=""/>
        <dsp:cNvSpPr/>
      </dsp:nvSpPr>
      <dsp:spPr>
        <a:xfrm>
          <a:off x="118221" y="2369713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71E9A-DC56-4503-97F6-ED58B92BCA91}">
      <dsp:nvSpPr>
        <dsp:cNvPr id="0" name=""/>
        <dsp:cNvSpPr/>
      </dsp:nvSpPr>
      <dsp:spPr>
        <a:xfrm>
          <a:off x="327732" y="2579223"/>
          <a:ext cx="578647" cy="578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7F95-886C-4F80-AF78-F3A7F9EB1426}">
      <dsp:nvSpPr>
        <dsp:cNvPr id="0" name=""/>
        <dsp:cNvSpPr/>
      </dsp:nvSpPr>
      <dsp:spPr>
        <a:xfrm>
          <a:off x="1329675" y="2369713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Handling deposits, withdrawals, and transfers</a:t>
          </a:r>
        </a:p>
      </dsp:txBody>
      <dsp:txXfrm>
        <a:off x="1329675" y="2369713"/>
        <a:ext cx="2351646" cy="997668"/>
      </dsp:txXfrm>
    </dsp:sp>
    <dsp:sp modelId="{A42A1699-0717-4C73-AA56-6B135EAA0593}">
      <dsp:nvSpPr>
        <dsp:cNvPr id="0" name=""/>
        <dsp:cNvSpPr/>
      </dsp:nvSpPr>
      <dsp:spPr>
        <a:xfrm>
          <a:off x="4091078" y="2369713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6C55F-24A4-4690-B823-E01B3EC7CDD2}">
      <dsp:nvSpPr>
        <dsp:cNvPr id="0" name=""/>
        <dsp:cNvSpPr/>
      </dsp:nvSpPr>
      <dsp:spPr>
        <a:xfrm>
          <a:off x="4300588" y="2579223"/>
          <a:ext cx="578647" cy="5786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16CDD-B2AD-4C67-8A6C-2DF60C65DB1D}">
      <dsp:nvSpPr>
        <dsp:cNvPr id="0" name=""/>
        <dsp:cNvSpPr/>
      </dsp:nvSpPr>
      <dsp:spPr>
        <a:xfrm>
          <a:off x="5302532" y="2369713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Secure and validated transactions</a:t>
          </a:r>
        </a:p>
      </dsp:txBody>
      <dsp:txXfrm>
        <a:off x="5302532" y="2369713"/>
        <a:ext cx="2351646" cy="997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95BBC-E769-5345-83C4-6CCBA93FA389}">
      <dsp:nvSpPr>
        <dsp:cNvPr id="0" name=""/>
        <dsp:cNvSpPr/>
      </dsp:nvSpPr>
      <dsp:spPr>
        <a:xfrm>
          <a:off x="0" y="12995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Handles different types of accounts:</a:t>
          </a:r>
        </a:p>
      </dsp:txBody>
      <dsp:txXfrm>
        <a:off x="29700" y="42695"/>
        <a:ext cx="7713000" cy="549000"/>
      </dsp:txXfrm>
    </dsp:sp>
    <dsp:sp modelId="{9F6B71DC-FC17-C04E-A8A9-9B9091A227B5}">
      <dsp:nvSpPr>
        <dsp:cNvPr id="0" name=""/>
        <dsp:cNvSpPr/>
      </dsp:nvSpPr>
      <dsp:spPr>
        <a:xfrm>
          <a:off x="0" y="696275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Savings Account</a:t>
          </a:r>
        </a:p>
      </dsp:txBody>
      <dsp:txXfrm>
        <a:off x="29700" y="725975"/>
        <a:ext cx="7713000" cy="549000"/>
      </dsp:txXfrm>
    </dsp:sp>
    <dsp:sp modelId="{6A659F34-2417-8543-B8FB-5DAEFB2E1F33}">
      <dsp:nvSpPr>
        <dsp:cNvPr id="0" name=""/>
        <dsp:cNvSpPr/>
      </dsp:nvSpPr>
      <dsp:spPr>
        <a:xfrm>
          <a:off x="0" y="1379556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Checking Account</a:t>
          </a:r>
        </a:p>
      </dsp:txBody>
      <dsp:txXfrm>
        <a:off x="29700" y="1409256"/>
        <a:ext cx="7713000" cy="549000"/>
      </dsp:txXfrm>
    </dsp:sp>
    <dsp:sp modelId="{D3993786-7323-C345-AEF6-338ED9D6B58B}">
      <dsp:nvSpPr>
        <dsp:cNvPr id="0" name=""/>
        <dsp:cNvSpPr/>
      </dsp:nvSpPr>
      <dsp:spPr>
        <a:xfrm>
          <a:off x="0" y="2062836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Loan Account</a:t>
          </a:r>
        </a:p>
      </dsp:txBody>
      <dsp:txXfrm>
        <a:off x="29700" y="2092536"/>
        <a:ext cx="7713000" cy="549000"/>
      </dsp:txXfrm>
    </dsp:sp>
    <dsp:sp modelId="{348DFFEB-3F80-8A49-98B3-C13A114C6982}">
      <dsp:nvSpPr>
        <dsp:cNvPr id="0" name=""/>
        <dsp:cNvSpPr/>
      </dsp:nvSpPr>
      <dsp:spPr>
        <a:xfrm>
          <a:off x="0" y="2746116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Credit Account</a:t>
          </a:r>
        </a:p>
      </dsp:txBody>
      <dsp:txXfrm>
        <a:off x="29700" y="2775816"/>
        <a:ext cx="7713000" cy="549000"/>
      </dsp:txXfrm>
    </dsp:sp>
    <dsp:sp modelId="{7E2FB214-9332-8B4D-AC2B-07B7DB05DC30}">
      <dsp:nvSpPr>
        <dsp:cNvPr id="0" name=""/>
        <dsp:cNvSpPr/>
      </dsp:nvSpPr>
      <dsp:spPr>
        <a:xfrm>
          <a:off x="0" y="3429396"/>
          <a:ext cx="77724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Users authenticate via JWT tokens.</a:t>
          </a:r>
        </a:p>
      </dsp:txBody>
      <dsp:txXfrm>
        <a:off x="29700" y="3459096"/>
        <a:ext cx="7713000" cy="549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C440C-DE28-9E40-BEAB-2AA5FC117D9D}">
      <dsp:nvSpPr>
        <dsp:cNvPr id="0" name=""/>
        <dsp:cNvSpPr/>
      </dsp:nvSpPr>
      <dsp:spPr>
        <a:xfrm>
          <a:off x="1727626" y="505665"/>
          <a:ext cx="3669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9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1177" y="549397"/>
        <a:ext cx="19879" cy="3975"/>
      </dsp:txXfrm>
    </dsp:sp>
    <dsp:sp modelId="{48B55871-2B50-954F-AA38-B963CCFCB3CD}">
      <dsp:nvSpPr>
        <dsp:cNvPr id="0" name=""/>
        <dsp:cNvSpPr/>
      </dsp:nvSpPr>
      <dsp:spPr>
        <a:xfrm>
          <a:off x="809" y="32800"/>
          <a:ext cx="1728616" cy="1037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Challenges:</a:t>
          </a:r>
        </a:p>
      </dsp:txBody>
      <dsp:txXfrm>
        <a:off x="809" y="32800"/>
        <a:ext cx="1728616" cy="1037169"/>
      </dsp:txXfrm>
    </dsp:sp>
    <dsp:sp modelId="{BB618F3E-FB6A-0B49-9CE1-93CF6E25D6F3}">
      <dsp:nvSpPr>
        <dsp:cNvPr id="0" name=""/>
        <dsp:cNvSpPr/>
      </dsp:nvSpPr>
      <dsp:spPr>
        <a:xfrm>
          <a:off x="865117" y="1068169"/>
          <a:ext cx="2126198" cy="366981"/>
        </a:xfrm>
        <a:custGeom>
          <a:avLst/>
          <a:gdLst/>
          <a:ahLst/>
          <a:cxnLst/>
          <a:rect l="0" t="0" r="0" b="0"/>
          <a:pathLst>
            <a:path>
              <a:moveTo>
                <a:pt x="2126198" y="0"/>
              </a:moveTo>
              <a:lnTo>
                <a:pt x="2126198" y="200590"/>
              </a:lnTo>
              <a:lnTo>
                <a:pt x="0" y="200590"/>
              </a:lnTo>
              <a:lnTo>
                <a:pt x="0" y="366981"/>
              </a:lnTo>
            </a:path>
          </a:pathLst>
        </a:custGeom>
        <a:noFill/>
        <a:ln w="6350" cap="flat" cmpd="sng" algn="ctr">
          <a:solidFill>
            <a:schemeClr val="accent2">
              <a:hueOff val="317965"/>
              <a:satOff val="-7255"/>
              <a:lumOff val="26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140" y="1249672"/>
        <a:ext cx="108152" cy="3975"/>
      </dsp:txXfrm>
    </dsp:sp>
    <dsp:sp modelId="{20924736-DFB8-134E-9CF0-7AFDDCB39665}">
      <dsp:nvSpPr>
        <dsp:cNvPr id="0" name=""/>
        <dsp:cNvSpPr/>
      </dsp:nvSpPr>
      <dsp:spPr>
        <a:xfrm>
          <a:off x="2127007" y="32800"/>
          <a:ext cx="1728616" cy="1037169"/>
        </a:xfrm>
        <a:prstGeom prst="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Managing authentication securely</a:t>
          </a:r>
        </a:p>
      </dsp:txBody>
      <dsp:txXfrm>
        <a:off x="2127007" y="32800"/>
        <a:ext cx="1728616" cy="1037169"/>
      </dsp:txXfrm>
    </dsp:sp>
    <dsp:sp modelId="{DB6D5E86-57B2-BC40-9606-4F89705EE8FD}">
      <dsp:nvSpPr>
        <dsp:cNvPr id="0" name=""/>
        <dsp:cNvSpPr/>
      </dsp:nvSpPr>
      <dsp:spPr>
        <a:xfrm>
          <a:off x="1727626" y="1940416"/>
          <a:ext cx="3669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981" y="45720"/>
              </a:lnTo>
            </a:path>
          </a:pathLst>
        </a:custGeom>
        <a:noFill/>
        <a:ln w="635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1177" y="1984148"/>
        <a:ext cx="19879" cy="3975"/>
      </dsp:txXfrm>
    </dsp:sp>
    <dsp:sp modelId="{6264D837-3669-6C48-8EBF-55C3056D5F0D}">
      <dsp:nvSpPr>
        <dsp:cNvPr id="0" name=""/>
        <dsp:cNvSpPr/>
      </dsp:nvSpPr>
      <dsp:spPr>
        <a:xfrm>
          <a:off x="809" y="1467551"/>
          <a:ext cx="1728616" cy="1037169"/>
        </a:xfrm>
        <a:prstGeom prst="rect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Handling microservices communication</a:t>
          </a:r>
        </a:p>
      </dsp:txBody>
      <dsp:txXfrm>
        <a:off x="809" y="1467551"/>
        <a:ext cx="1728616" cy="1037169"/>
      </dsp:txXfrm>
    </dsp:sp>
    <dsp:sp modelId="{A15F4546-A10F-3144-96F1-0B75771FD9E1}">
      <dsp:nvSpPr>
        <dsp:cNvPr id="0" name=""/>
        <dsp:cNvSpPr/>
      </dsp:nvSpPr>
      <dsp:spPr>
        <a:xfrm>
          <a:off x="865117" y="2502921"/>
          <a:ext cx="2126198" cy="366981"/>
        </a:xfrm>
        <a:custGeom>
          <a:avLst/>
          <a:gdLst/>
          <a:ahLst/>
          <a:cxnLst/>
          <a:rect l="0" t="0" r="0" b="0"/>
          <a:pathLst>
            <a:path>
              <a:moveTo>
                <a:pt x="2126198" y="0"/>
              </a:moveTo>
              <a:lnTo>
                <a:pt x="2126198" y="200590"/>
              </a:lnTo>
              <a:lnTo>
                <a:pt x="0" y="200590"/>
              </a:lnTo>
              <a:lnTo>
                <a:pt x="0" y="366981"/>
              </a:lnTo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140" y="2684424"/>
        <a:ext cx="108152" cy="3975"/>
      </dsp:txXfrm>
    </dsp:sp>
    <dsp:sp modelId="{07743A28-4D4F-8345-A85A-421785784177}">
      <dsp:nvSpPr>
        <dsp:cNvPr id="0" name=""/>
        <dsp:cNvSpPr/>
      </dsp:nvSpPr>
      <dsp:spPr>
        <a:xfrm>
          <a:off x="2127007" y="1467551"/>
          <a:ext cx="1728616" cy="1037169"/>
        </a:xfrm>
        <a:prstGeom prst="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Ensuring data consistency</a:t>
          </a:r>
        </a:p>
      </dsp:txBody>
      <dsp:txXfrm>
        <a:off x="2127007" y="1467551"/>
        <a:ext cx="1728616" cy="1037169"/>
      </dsp:txXfrm>
    </dsp:sp>
    <dsp:sp modelId="{EB3AB6F4-ABB2-4D41-8092-3D5582BF07E1}">
      <dsp:nvSpPr>
        <dsp:cNvPr id="0" name=""/>
        <dsp:cNvSpPr/>
      </dsp:nvSpPr>
      <dsp:spPr>
        <a:xfrm>
          <a:off x="1727626" y="3375168"/>
          <a:ext cx="3669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981" y="45720"/>
              </a:lnTo>
            </a:path>
          </a:pathLst>
        </a:custGeom>
        <a:noFill/>
        <a:ln w="635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1177" y="3418900"/>
        <a:ext cx="19879" cy="3975"/>
      </dsp:txXfrm>
    </dsp:sp>
    <dsp:sp modelId="{899530CA-1EC3-AB40-ADF5-D97A541B95DB}">
      <dsp:nvSpPr>
        <dsp:cNvPr id="0" name=""/>
        <dsp:cNvSpPr/>
      </dsp:nvSpPr>
      <dsp:spPr>
        <a:xfrm>
          <a:off x="809" y="2902303"/>
          <a:ext cx="1728616" cy="1037169"/>
        </a:xfrm>
        <a:prstGeom prst="rect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Solutions:</a:t>
          </a:r>
        </a:p>
      </dsp:txBody>
      <dsp:txXfrm>
        <a:off x="809" y="2902303"/>
        <a:ext cx="1728616" cy="1037169"/>
      </dsp:txXfrm>
    </dsp:sp>
    <dsp:sp modelId="{0EA1BECA-25C9-494C-85ED-B82155857DA7}">
      <dsp:nvSpPr>
        <dsp:cNvPr id="0" name=""/>
        <dsp:cNvSpPr/>
      </dsp:nvSpPr>
      <dsp:spPr>
        <a:xfrm>
          <a:off x="865117" y="3937673"/>
          <a:ext cx="2126198" cy="366981"/>
        </a:xfrm>
        <a:custGeom>
          <a:avLst/>
          <a:gdLst/>
          <a:ahLst/>
          <a:cxnLst/>
          <a:rect l="0" t="0" r="0" b="0"/>
          <a:pathLst>
            <a:path>
              <a:moveTo>
                <a:pt x="2126198" y="0"/>
              </a:moveTo>
              <a:lnTo>
                <a:pt x="2126198" y="200590"/>
              </a:lnTo>
              <a:lnTo>
                <a:pt x="0" y="200590"/>
              </a:lnTo>
              <a:lnTo>
                <a:pt x="0" y="366981"/>
              </a:lnTo>
            </a:path>
          </a:pathLst>
        </a:custGeom>
        <a:noFill/>
        <a:ln w="6350" cap="flat" cmpd="sng" algn="ctr">
          <a:solidFill>
            <a:schemeClr val="accent2">
              <a:hueOff val="1589824"/>
              <a:satOff val="-36273"/>
              <a:lumOff val="1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140" y="4119176"/>
        <a:ext cx="108152" cy="3975"/>
      </dsp:txXfrm>
    </dsp:sp>
    <dsp:sp modelId="{E97996C9-2D78-EE4F-B522-10E6ECF6BA6D}">
      <dsp:nvSpPr>
        <dsp:cNvPr id="0" name=""/>
        <dsp:cNvSpPr/>
      </dsp:nvSpPr>
      <dsp:spPr>
        <a:xfrm>
          <a:off x="2127007" y="2902303"/>
          <a:ext cx="1728616" cy="1037169"/>
        </a:xfrm>
        <a:prstGeom prst="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Implementing JWT authentication</a:t>
          </a:r>
        </a:p>
      </dsp:txBody>
      <dsp:txXfrm>
        <a:off x="2127007" y="2902303"/>
        <a:ext cx="1728616" cy="1037169"/>
      </dsp:txXfrm>
    </dsp:sp>
    <dsp:sp modelId="{B6D14D9D-F671-3A49-B3DB-46D0AD479CDF}">
      <dsp:nvSpPr>
        <dsp:cNvPr id="0" name=""/>
        <dsp:cNvSpPr/>
      </dsp:nvSpPr>
      <dsp:spPr>
        <a:xfrm>
          <a:off x="1727626" y="4809919"/>
          <a:ext cx="3669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981" y="45720"/>
              </a:lnTo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1177" y="4853652"/>
        <a:ext cx="19879" cy="3975"/>
      </dsp:txXfrm>
    </dsp:sp>
    <dsp:sp modelId="{6FDFE7EC-EBA7-8C44-96BD-C7233AEA191B}">
      <dsp:nvSpPr>
        <dsp:cNvPr id="0" name=""/>
        <dsp:cNvSpPr/>
      </dsp:nvSpPr>
      <dsp:spPr>
        <a:xfrm>
          <a:off x="809" y="4337055"/>
          <a:ext cx="1728616" cy="1037169"/>
        </a:xfrm>
        <a:prstGeom prst="rect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Using Eureka for service discovery</a:t>
          </a:r>
        </a:p>
      </dsp:txBody>
      <dsp:txXfrm>
        <a:off x="809" y="4337055"/>
        <a:ext cx="1728616" cy="1037169"/>
      </dsp:txXfrm>
    </dsp:sp>
    <dsp:sp modelId="{A2D67E5D-038D-F34A-8EDD-D0264C1BC5DD}">
      <dsp:nvSpPr>
        <dsp:cNvPr id="0" name=""/>
        <dsp:cNvSpPr/>
      </dsp:nvSpPr>
      <dsp:spPr>
        <a:xfrm>
          <a:off x="2127007" y="4337055"/>
          <a:ext cx="1728616" cy="1037169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704" tIns="88911" rIns="84704" bIns="8891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Database transaction management</a:t>
          </a:r>
        </a:p>
      </dsp:txBody>
      <dsp:txXfrm>
        <a:off x="2127007" y="4337055"/>
        <a:ext cx="1728616" cy="1037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7CB6-AC69-4CDF-AD47-0A438FB22A08}">
      <dsp:nvSpPr>
        <dsp:cNvPr id="0" name=""/>
        <dsp:cNvSpPr/>
      </dsp:nvSpPr>
      <dsp:spPr>
        <a:xfrm>
          <a:off x="0" y="7089"/>
          <a:ext cx="4929186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1B179-BE52-4CC8-B2E8-1B27112F9BE3}">
      <dsp:nvSpPr>
        <dsp:cNvPr id="0" name=""/>
        <dsp:cNvSpPr/>
      </dsp:nvSpPr>
      <dsp:spPr>
        <a:xfrm>
          <a:off x="272497" y="209774"/>
          <a:ext cx="495935" cy="49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FDDC8-86D3-488C-A90D-7405D47D1C98}">
      <dsp:nvSpPr>
        <dsp:cNvPr id="0" name=""/>
        <dsp:cNvSpPr/>
      </dsp:nvSpPr>
      <dsp:spPr>
        <a:xfrm>
          <a:off x="1040930" y="7089"/>
          <a:ext cx="3872225" cy="9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6" tIns="98316" rIns="98316" bIns="983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microservices-based banking system ensures secure authentication, smooth transactions, and efficient account management.</a:t>
          </a:r>
        </a:p>
      </dsp:txBody>
      <dsp:txXfrm>
        <a:off x="1040930" y="7089"/>
        <a:ext cx="3872225" cy="928970"/>
      </dsp:txXfrm>
    </dsp:sp>
    <dsp:sp modelId="{E0A0C869-31FD-4040-88CB-B9D831226CEB}">
      <dsp:nvSpPr>
        <dsp:cNvPr id="0" name=""/>
        <dsp:cNvSpPr/>
      </dsp:nvSpPr>
      <dsp:spPr>
        <a:xfrm>
          <a:off x="0" y="1168302"/>
          <a:ext cx="4929186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443D-5738-4821-AA47-B4B46F143BBC}">
      <dsp:nvSpPr>
        <dsp:cNvPr id="0" name=""/>
        <dsp:cNvSpPr/>
      </dsp:nvSpPr>
      <dsp:spPr>
        <a:xfrm>
          <a:off x="272497" y="1370986"/>
          <a:ext cx="495935" cy="495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BB41B-858D-4C8E-A78F-8CA06041B5A0}">
      <dsp:nvSpPr>
        <dsp:cNvPr id="0" name=""/>
        <dsp:cNvSpPr/>
      </dsp:nvSpPr>
      <dsp:spPr>
        <a:xfrm>
          <a:off x="1040930" y="1168302"/>
          <a:ext cx="3872225" cy="9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6" tIns="98316" rIns="98316" bIns="983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Improvements:</a:t>
          </a:r>
        </a:p>
      </dsp:txBody>
      <dsp:txXfrm>
        <a:off x="1040930" y="1168302"/>
        <a:ext cx="3872225" cy="928970"/>
      </dsp:txXfrm>
    </dsp:sp>
    <dsp:sp modelId="{4C2F903A-A5C2-4E94-BCB0-50DF49378DD1}">
      <dsp:nvSpPr>
        <dsp:cNvPr id="0" name=""/>
        <dsp:cNvSpPr/>
      </dsp:nvSpPr>
      <dsp:spPr>
        <a:xfrm>
          <a:off x="0" y="2329514"/>
          <a:ext cx="4929186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1D8D-034F-44A5-BEA3-A14FD4DC771D}">
      <dsp:nvSpPr>
        <dsp:cNvPr id="0" name=""/>
        <dsp:cNvSpPr/>
      </dsp:nvSpPr>
      <dsp:spPr>
        <a:xfrm>
          <a:off x="272497" y="2532199"/>
          <a:ext cx="495935" cy="495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C79AD-8761-4284-A049-9ED41C0E71A0}">
      <dsp:nvSpPr>
        <dsp:cNvPr id="0" name=""/>
        <dsp:cNvSpPr/>
      </dsp:nvSpPr>
      <dsp:spPr>
        <a:xfrm>
          <a:off x="1040930" y="2329514"/>
          <a:ext cx="3872225" cy="9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6" tIns="98316" rIns="98316" bIns="983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Adding more security layers</a:t>
          </a:r>
        </a:p>
      </dsp:txBody>
      <dsp:txXfrm>
        <a:off x="1040930" y="2329514"/>
        <a:ext cx="3872225" cy="928970"/>
      </dsp:txXfrm>
    </dsp:sp>
    <dsp:sp modelId="{3CAD6AF5-3287-4007-9CDC-6CD306E2D5F0}">
      <dsp:nvSpPr>
        <dsp:cNvPr id="0" name=""/>
        <dsp:cNvSpPr/>
      </dsp:nvSpPr>
      <dsp:spPr>
        <a:xfrm>
          <a:off x="0" y="3490727"/>
          <a:ext cx="4929186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74567-9B86-412C-A215-880784279CAB}">
      <dsp:nvSpPr>
        <dsp:cNvPr id="0" name=""/>
        <dsp:cNvSpPr/>
      </dsp:nvSpPr>
      <dsp:spPr>
        <a:xfrm>
          <a:off x="272497" y="3693411"/>
          <a:ext cx="495935" cy="495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6652E-6FE1-43B7-BC97-17822AF5EAC6}">
      <dsp:nvSpPr>
        <dsp:cNvPr id="0" name=""/>
        <dsp:cNvSpPr/>
      </dsp:nvSpPr>
      <dsp:spPr>
        <a:xfrm>
          <a:off x="1040930" y="3490727"/>
          <a:ext cx="3872225" cy="9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6" tIns="98316" rIns="98316" bIns="983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Implementing Kafka for event-driven architecture</a:t>
          </a:r>
        </a:p>
      </dsp:txBody>
      <dsp:txXfrm>
        <a:off x="1040930" y="3490727"/>
        <a:ext cx="3872225" cy="928970"/>
      </dsp:txXfrm>
    </dsp:sp>
    <dsp:sp modelId="{56C071F5-C0C9-4D3C-A659-F67403599919}">
      <dsp:nvSpPr>
        <dsp:cNvPr id="0" name=""/>
        <dsp:cNvSpPr/>
      </dsp:nvSpPr>
      <dsp:spPr>
        <a:xfrm>
          <a:off x="0" y="4651940"/>
          <a:ext cx="4929186" cy="900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16835-A237-45FD-BF1A-2F53C0CFDFF5}">
      <dsp:nvSpPr>
        <dsp:cNvPr id="0" name=""/>
        <dsp:cNvSpPr/>
      </dsp:nvSpPr>
      <dsp:spPr>
        <a:xfrm>
          <a:off x="272497" y="4854624"/>
          <a:ext cx="495935" cy="495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99CC2-F0B4-49C2-977D-BBB10AA0EDDF}">
      <dsp:nvSpPr>
        <dsp:cNvPr id="0" name=""/>
        <dsp:cNvSpPr/>
      </dsp:nvSpPr>
      <dsp:spPr>
        <a:xfrm>
          <a:off x="1040930" y="4651940"/>
          <a:ext cx="3872225" cy="9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16" tIns="98316" rIns="98316" bIns="983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Optimizing database queries for faster performance</a:t>
          </a:r>
        </a:p>
      </dsp:txBody>
      <dsp:txXfrm>
        <a:off x="1040930" y="4651940"/>
        <a:ext cx="3872225" cy="92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9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3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928117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032" y="1432223"/>
            <a:ext cx="4542858" cy="3357976"/>
          </a:xfrm>
        </p:spPr>
        <p:txBody>
          <a:bodyPr>
            <a:normAutofit/>
          </a:bodyPr>
          <a:lstStyle/>
          <a:p>
            <a:r>
              <a:rPr lang="en-US" sz="6500"/>
              <a:t>Banking Microservices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5780565"/>
            <a:ext cx="497205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867" y="4790198"/>
            <a:ext cx="4560023" cy="687058"/>
          </a:xfrm>
        </p:spPr>
        <p:txBody>
          <a:bodyPr>
            <a:norm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AuthService, CreditCardService, TransactionAccount, and AccountMicroservice</a:t>
            </a:r>
          </a:p>
          <a:p>
            <a:r>
              <a:rPr lang="en-US" sz="900">
                <a:solidFill>
                  <a:srgbClr val="000000"/>
                </a:solidFill>
              </a:rPr>
              <a:t>Presented by: [Your Name]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B0DB90A6-D5A6-47D8-FD07-7DFC922CE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6" y="2113410"/>
            <a:ext cx="2562544" cy="2562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Security &amp; Authentication</a:t>
            </a: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1B77B3CB-F475-D4DF-7D2A-A00913AD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06" r="39658" b="-1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99" y="401980"/>
            <a:ext cx="4586799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Implemented security measures:</a:t>
            </a:r>
          </a:p>
          <a:p>
            <a:r>
              <a:rPr lang="en-US" sz="1600">
                <a:solidFill>
                  <a:srgbClr val="000000"/>
                </a:solidFill>
              </a:rPr>
              <a:t>- JWT-based authentication</a:t>
            </a:r>
          </a:p>
          <a:p>
            <a:r>
              <a:rPr lang="en-US" sz="1600">
                <a:solidFill>
                  <a:srgbClr val="000000"/>
                </a:solidFill>
              </a:rPr>
              <a:t>- Role-based access</a:t>
            </a:r>
          </a:p>
          <a:p>
            <a:r>
              <a:rPr lang="en-US" sz="1600">
                <a:solidFill>
                  <a:srgbClr val="000000"/>
                </a:solidFill>
              </a:rPr>
              <a:t>- Secure API communication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845ADBF-90D8-A5C6-40CF-129511B292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0999" b="-1"/>
          <a:stretch/>
        </p:blipFill>
        <p:spPr>
          <a:xfrm>
            <a:off x="20" y="10"/>
            <a:ext cx="9143978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4277802"/>
            <a:ext cx="4516836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Integration &amp; API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90" y="4190337"/>
            <a:ext cx="2612899" cy="17099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Microservices interact via REST APIs with secure authentication mechanisms.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Challenges &amp;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CB7FD-BE9C-C21B-22C0-CF9CA9DC9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56951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000"/>
              <a:t>Conclusion &amp; Future Improvements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BB3B4ED-FF96-0F04-2247-5A250068A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45063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7C6944AB-17A5-7A5F-D04D-59C9BC47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24" r="1775" b="2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99" y="401980"/>
            <a:ext cx="4586799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This project is a microservices-based banking system that includes user authentication, credit card management, transactions, and different account types.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Microservices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43704-0FE5-F4DA-CF8E-3651B1E90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30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2A3C9B1-3AA7-297E-732E-03898E7C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AuthService - Authentication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t>AuthService handles:</a:t>
            </a:r>
          </a:p>
          <a:p>
            <a:r>
              <a:t>- JWT-based authentication</a:t>
            </a:r>
          </a:p>
          <a:p>
            <a:r>
              <a:t>- Role-based access control</a:t>
            </a:r>
          </a:p>
          <a:p>
            <a:r>
              <a:t>- Secure login and registration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r>
              <a:rPr lang="en-US" sz="4400"/>
              <a:t>AuthService - Successful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1359090"/>
            <a:ext cx="3849499" cy="4048046"/>
          </a:xfrm>
        </p:spPr>
        <p:txBody>
          <a:bodyPr anchor="ctr">
            <a:normAutofit/>
          </a:bodyPr>
          <a:lstStyle/>
          <a:p>
            <a:r>
              <a:rPr lang="en-US" sz="1700"/>
              <a:t>Frontend Output:</a:t>
            </a:r>
          </a:p>
          <a:p>
            <a:r>
              <a:rPr lang="en-US" sz="1700"/>
              <a:t>- User enters credentials</a:t>
            </a:r>
          </a:p>
          <a:p>
            <a:r>
              <a:rPr lang="en-US" sz="1700"/>
              <a:t>- Receives JWT Token</a:t>
            </a:r>
          </a:p>
          <a:p>
            <a:r>
              <a:rPr lang="en-US" sz="1700"/>
              <a:t>- Redirects to appropriate dashboard</a:t>
            </a:r>
          </a:p>
          <a:p>
            <a:endParaRPr lang="en-US" sz="1700"/>
          </a:p>
          <a:p>
            <a:r>
              <a:rPr lang="en-US" sz="1700"/>
              <a:t>Example Response:</a:t>
            </a:r>
          </a:p>
          <a:p>
            <a:r>
              <a:rPr lang="en-US" sz="1700"/>
              <a:t>{</a:t>
            </a:r>
          </a:p>
          <a:p>
            <a:r>
              <a:rPr lang="en-US" sz="1700"/>
              <a:t>  "token": "eyJhbGciOiJIUz...",</a:t>
            </a:r>
          </a:p>
          <a:p>
            <a:r>
              <a:rPr lang="en-US" sz="1700"/>
              <a:t>  "role": "Customer"</a:t>
            </a:r>
          </a:p>
          <a:p>
            <a:r>
              <a:rPr lang="en-US" sz="170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CreditCardService - Managing Credit Cards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9935A-66AB-335C-77CD-5D3B7B4DE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9360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TransactionAccount - Handling Transactions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A794F5F-C662-2B84-B929-249F6608B8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AccountMicroservice - Account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8CE441-15EC-2FE6-CB76-D0D3094FE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Eureka Service Discovery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6DAE4E16-4608-C8D7-6126-F1854EFD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57" r="46379" b="-1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99" y="401980"/>
            <a:ext cx="4586799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Enables microservices to discover each other dynamically, facilitating communication and load balancing.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{37403E9D-A1D1-0443-94C7-039F53356939}tf10001070</Template>
  <TotalTime>5</TotalTime>
  <Words>333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Banking Microservices Project</vt:lpstr>
      <vt:lpstr>Introduction</vt:lpstr>
      <vt:lpstr>Microservices Architecture</vt:lpstr>
      <vt:lpstr>AuthService - Authentication &amp; Security</vt:lpstr>
      <vt:lpstr>AuthService - Successful Output</vt:lpstr>
      <vt:lpstr>CreditCardService - Managing Credit Cards</vt:lpstr>
      <vt:lpstr>TransactionAccount - Handling Transactions</vt:lpstr>
      <vt:lpstr>AccountMicroservice - Account Management</vt:lpstr>
      <vt:lpstr>Eureka Service Discovery</vt:lpstr>
      <vt:lpstr>Security &amp; Authentication</vt:lpstr>
      <vt:lpstr>Integration &amp; API Communication</vt:lpstr>
      <vt:lpstr>Challenges &amp; Solutions</vt:lpstr>
      <vt:lpstr>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Microservices Project</dc:title>
  <dc:subject/>
  <dc:creator/>
  <cp:keywords/>
  <dc:description>generated using python-pptx</dc:description>
  <cp:lastModifiedBy>kamal gurung</cp:lastModifiedBy>
  <cp:revision>2</cp:revision>
  <dcterms:created xsi:type="dcterms:W3CDTF">2013-01-27T09:14:16Z</dcterms:created>
  <dcterms:modified xsi:type="dcterms:W3CDTF">2025-03-06T08:15:48Z</dcterms:modified>
  <cp:category/>
</cp:coreProperties>
</file>