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940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ali goudham" userId="28ff1c7feec5f565" providerId="LiveId" clId="{3FDDBE59-BA5F-473E-A3E1-B06947EDFD98}"/>
    <pc:docChg chg="modSld">
      <pc:chgData name="kamali goudham" userId="28ff1c7feec5f565" providerId="LiveId" clId="{3FDDBE59-BA5F-473E-A3E1-B06947EDFD98}" dt="2023-04-14T09:28:25.558" v="14"/>
      <pc:docMkLst>
        <pc:docMk/>
      </pc:docMkLst>
      <pc:sldChg chg="modTransition">
        <pc:chgData name="kamali goudham" userId="28ff1c7feec5f565" providerId="LiveId" clId="{3FDDBE59-BA5F-473E-A3E1-B06947EDFD98}" dt="2023-04-14T09:28:25.558" v="14"/>
        <pc:sldMkLst>
          <pc:docMk/>
          <pc:sldMk cId="0" sldId="256"/>
        </pc:sldMkLst>
      </pc:sldChg>
      <pc:sldChg chg="modSp mod">
        <pc:chgData name="kamali goudham" userId="28ff1c7feec5f565" providerId="LiveId" clId="{3FDDBE59-BA5F-473E-A3E1-B06947EDFD98}" dt="2023-04-14T09:27:16.364" v="3" actId="113"/>
        <pc:sldMkLst>
          <pc:docMk/>
          <pc:sldMk cId="0" sldId="257"/>
        </pc:sldMkLst>
        <pc:spChg chg="mod">
          <ac:chgData name="kamali goudham" userId="28ff1c7feec5f565" providerId="LiveId" clId="{3FDDBE59-BA5F-473E-A3E1-B06947EDFD98}" dt="2023-04-14T09:27:16.364" v="3" actId="113"/>
          <ac:spMkLst>
            <pc:docMk/>
            <pc:sldMk cId="0" sldId="257"/>
            <ac:spMk id="5" creationId="{00000000-0000-0000-0000-000000000000}"/>
          </ac:spMkLst>
        </pc:spChg>
      </pc:sldChg>
      <pc:sldChg chg="modSp mod">
        <pc:chgData name="kamali goudham" userId="28ff1c7feec5f565" providerId="LiveId" clId="{3FDDBE59-BA5F-473E-A3E1-B06947EDFD98}" dt="2023-04-14T09:27:38.966" v="6" actId="122"/>
        <pc:sldMkLst>
          <pc:docMk/>
          <pc:sldMk cId="0" sldId="258"/>
        </pc:sldMkLst>
        <pc:spChg chg="mod">
          <ac:chgData name="kamali goudham" userId="28ff1c7feec5f565" providerId="LiveId" clId="{3FDDBE59-BA5F-473E-A3E1-B06947EDFD98}" dt="2023-04-14T09:27:38.966" v="6" actId="122"/>
          <ac:spMkLst>
            <pc:docMk/>
            <pc:sldMk cId="0" sldId="258"/>
            <ac:spMk id="5" creationId="{00000000-0000-0000-0000-000000000000}"/>
          </ac:spMkLst>
        </pc:spChg>
      </pc:sldChg>
      <pc:sldChg chg="modSp mod modTransition">
        <pc:chgData name="kamali goudham" userId="28ff1c7feec5f565" providerId="LiveId" clId="{3FDDBE59-BA5F-473E-A3E1-B06947EDFD98}" dt="2023-04-14T09:28:00.725" v="8"/>
        <pc:sldMkLst>
          <pc:docMk/>
          <pc:sldMk cId="0" sldId="263"/>
        </pc:sldMkLst>
        <pc:spChg chg="mod">
          <ac:chgData name="kamali goudham" userId="28ff1c7feec5f565" providerId="LiveId" clId="{3FDDBE59-BA5F-473E-A3E1-B06947EDFD98}" dt="2023-04-14T09:27:48.899" v="7" actId="20577"/>
          <ac:spMkLst>
            <pc:docMk/>
            <pc:sldMk cId="0" sldId="263"/>
            <ac:spMk id="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3845" y="1216026"/>
            <a:ext cx="17680308" cy="269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689838" y="5833583"/>
            <a:ext cx="4909820" cy="1586865"/>
          </a:xfrm>
          <a:custGeom>
            <a:avLst/>
            <a:gdLst/>
            <a:ahLst/>
            <a:cxnLst/>
            <a:rect l="l" t="t" r="r" b="b"/>
            <a:pathLst>
              <a:path w="4909820" h="1586865">
                <a:moveTo>
                  <a:pt x="4726299" y="1586376"/>
                </a:moveTo>
                <a:lnTo>
                  <a:pt x="182022" y="1586376"/>
                </a:lnTo>
                <a:lnTo>
                  <a:pt x="151354" y="1582791"/>
                </a:lnTo>
                <a:lnTo>
                  <a:pt x="109399" y="1567648"/>
                </a:lnTo>
                <a:lnTo>
                  <a:pt x="72278" y="1543934"/>
                </a:lnTo>
                <a:lnTo>
                  <a:pt x="41237" y="1512893"/>
                </a:lnTo>
                <a:lnTo>
                  <a:pt x="17523" y="1475772"/>
                </a:lnTo>
                <a:lnTo>
                  <a:pt x="2381" y="1433817"/>
                </a:lnTo>
                <a:lnTo>
                  <a:pt x="0" y="1413450"/>
                </a:lnTo>
                <a:lnTo>
                  <a:pt x="0" y="171722"/>
                </a:lnTo>
                <a:lnTo>
                  <a:pt x="17523" y="109399"/>
                </a:lnTo>
                <a:lnTo>
                  <a:pt x="41237" y="72278"/>
                </a:lnTo>
                <a:lnTo>
                  <a:pt x="72278" y="41238"/>
                </a:lnTo>
                <a:lnTo>
                  <a:pt x="109399" y="17523"/>
                </a:lnTo>
                <a:lnTo>
                  <a:pt x="151354" y="2381"/>
                </a:lnTo>
                <a:lnTo>
                  <a:pt x="171723" y="0"/>
                </a:lnTo>
                <a:lnTo>
                  <a:pt x="4736598" y="0"/>
                </a:lnTo>
                <a:lnTo>
                  <a:pt x="4756967" y="2381"/>
                </a:lnTo>
                <a:lnTo>
                  <a:pt x="4798922" y="17523"/>
                </a:lnTo>
                <a:lnTo>
                  <a:pt x="4835990" y="41204"/>
                </a:lnTo>
                <a:lnTo>
                  <a:pt x="196898" y="41204"/>
                </a:lnTo>
                <a:lnTo>
                  <a:pt x="148044" y="49231"/>
                </a:lnTo>
                <a:lnTo>
                  <a:pt x="105349" y="71512"/>
                </a:lnTo>
                <a:lnTo>
                  <a:pt x="71512" y="105349"/>
                </a:lnTo>
                <a:lnTo>
                  <a:pt x="49230" y="148044"/>
                </a:lnTo>
                <a:lnTo>
                  <a:pt x="41204" y="196899"/>
                </a:lnTo>
                <a:lnTo>
                  <a:pt x="41204" y="1388273"/>
                </a:lnTo>
                <a:lnTo>
                  <a:pt x="49230" y="1437128"/>
                </a:lnTo>
                <a:lnTo>
                  <a:pt x="71512" y="1479823"/>
                </a:lnTo>
                <a:lnTo>
                  <a:pt x="105349" y="1513660"/>
                </a:lnTo>
                <a:lnTo>
                  <a:pt x="148044" y="1535941"/>
                </a:lnTo>
                <a:lnTo>
                  <a:pt x="196898" y="1543968"/>
                </a:lnTo>
                <a:lnTo>
                  <a:pt x="4835990" y="1543968"/>
                </a:lnTo>
                <a:lnTo>
                  <a:pt x="4798922" y="1567648"/>
                </a:lnTo>
                <a:lnTo>
                  <a:pt x="4756967" y="1582791"/>
                </a:lnTo>
                <a:lnTo>
                  <a:pt x="4726299" y="1586376"/>
                </a:lnTo>
                <a:close/>
              </a:path>
              <a:path w="4909820" h="1586865">
                <a:moveTo>
                  <a:pt x="4835990" y="1543968"/>
                </a:moveTo>
                <a:lnTo>
                  <a:pt x="4711423" y="1543968"/>
                </a:lnTo>
                <a:lnTo>
                  <a:pt x="4760278" y="1535941"/>
                </a:lnTo>
                <a:lnTo>
                  <a:pt x="4802973" y="1513660"/>
                </a:lnTo>
                <a:lnTo>
                  <a:pt x="4836810" y="1479823"/>
                </a:lnTo>
                <a:lnTo>
                  <a:pt x="4859091" y="1437128"/>
                </a:lnTo>
                <a:lnTo>
                  <a:pt x="4867117" y="1388273"/>
                </a:lnTo>
                <a:lnTo>
                  <a:pt x="4867117" y="196899"/>
                </a:lnTo>
                <a:lnTo>
                  <a:pt x="4859091" y="148044"/>
                </a:lnTo>
                <a:lnTo>
                  <a:pt x="4836810" y="105349"/>
                </a:lnTo>
                <a:lnTo>
                  <a:pt x="4802973" y="71512"/>
                </a:lnTo>
                <a:lnTo>
                  <a:pt x="4760278" y="49231"/>
                </a:lnTo>
                <a:lnTo>
                  <a:pt x="4711423" y="41204"/>
                </a:lnTo>
                <a:lnTo>
                  <a:pt x="4835990" y="41204"/>
                </a:lnTo>
                <a:lnTo>
                  <a:pt x="4867083" y="72278"/>
                </a:lnTo>
                <a:lnTo>
                  <a:pt x="4890798" y="109399"/>
                </a:lnTo>
                <a:lnTo>
                  <a:pt x="4905941" y="151355"/>
                </a:lnTo>
                <a:lnTo>
                  <a:pt x="4909232" y="179509"/>
                </a:lnTo>
                <a:lnTo>
                  <a:pt x="4909232" y="1405664"/>
                </a:lnTo>
                <a:lnTo>
                  <a:pt x="4905941" y="1433817"/>
                </a:lnTo>
                <a:lnTo>
                  <a:pt x="4890798" y="1475772"/>
                </a:lnTo>
                <a:lnTo>
                  <a:pt x="4867083" y="1512893"/>
                </a:lnTo>
                <a:lnTo>
                  <a:pt x="4836043" y="1543934"/>
                </a:lnTo>
                <a:close/>
              </a:path>
            </a:pathLst>
          </a:custGeom>
          <a:solidFill>
            <a:srgbClr val="F9B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9915" y="1030890"/>
            <a:ext cx="1103715" cy="129117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9915" y="7969157"/>
            <a:ext cx="1103715" cy="129117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58147" y="7969157"/>
            <a:ext cx="1099813" cy="129117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158147" y="1030890"/>
            <a:ext cx="1099813" cy="12911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3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52963" y="-63436"/>
            <a:ext cx="7382073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5476" y="4010816"/>
            <a:ext cx="15897046" cy="3212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3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30" dirty="0"/>
              <a:t>STUDENT</a:t>
            </a:r>
            <a:r>
              <a:rPr spc="-80" dirty="0"/>
              <a:t> </a:t>
            </a:r>
            <a:r>
              <a:rPr spc="-210" dirty="0"/>
              <a:t>RESULT</a:t>
            </a:r>
            <a:r>
              <a:rPr spc="-80" dirty="0"/>
              <a:t> </a:t>
            </a:r>
            <a:r>
              <a:rPr spc="135" dirty="0"/>
              <a:t>PORTAL</a:t>
            </a:r>
          </a:p>
          <a:p>
            <a:pPr marL="5705475" marR="6101715">
              <a:lnSpc>
                <a:spcPct val="117000"/>
              </a:lnSpc>
              <a:spcBef>
                <a:spcPts val="3975"/>
              </a:spcBef>
              <a:tabLst>
                <a:tab pos="7547609" algn="l"/>
              </a:tabLst>
            </a:pPr>
            <a:r>
              <a:rPr sz="2350" b="0" spc="15" dirty="0">
                <a:latin typeface="Tahoma"/>
                <a:cs typeface="Tahoma"/>
              </a:rPr>
              <a:t>R</a:t>
            </a:r>
            <a:r>
              <a:rPr sz="2350" b="0" spc="-380" dirty="0">
                <a:latin typeface="Tahoma"/>
                <a:cs typeface="Tahoma"/>
              </a:rPr>
              <a:t> </a:t>
            </a:r>
            <a:r>
              <a:rPr sz="2350" b="0" spc="-190" dirty="0">
                <a:latin typeface="Tahoma"/>
                <a:cs typeface="Tahoma"/>
              </a:rPr>
              <a:t>.</a:t>
            </a:r>
            <a:r>
              <a:rPr sz="2350" b="0" spc="-380" dirty="0">
                <a:latin typeface="Tahoma"/>
                <a:cs typeface="Tahoma"/>
              </a:rPr>
              <a:t> </a:t>
            </a:r>
            <a:r>
              <a:rPr sz="2350" b="0" spc="75" dirty="0">
                <a:latin typeface="Tahoma"/>
                <a:cs typeface="Tahoma"/>
              </a:rPr>
              <a:t>E</a:t>
            </a:r>
            <a:r>
              <a:rPr sz="2350" b="0" spc="-380" dirty="0">
                <a:latin typeface="Tahoma"/>
                <a:cs typeface="Tahoma"/>
              </a:rPr>
              <a:t> </a:t>
            </a:r>
            <a:r>
              <a:rPr sz="2350" b="0" spc="200" dirty="0">
                <a:latin typeface="Tahoma"/>
                <a:cs typeface="Tahoma"/>
              </a:rPr>
              <a:t>L</a:t>
            </a:r>
            <a:r>
              <a:rPr sz="2350" b="0" spc="-380" dirty="0">
                <a:latin typeface="Tahoma"/>
                <a:cs typeface="Tahoma"/>
              </a:rPr>
              <a:t> </a:t>
            </a:r>
            <a:r>
              <a:rPr sz="2350" b="0" spc="110" dirty="0">
                <a:latin typeface="Tahoma"/>
                <a:cs typeface="Tahoma"/>
              </a:rPr>
              <a:t>A</a:t>
            </a:r>
            <a:r>
              <a:rPr sz="2350" b="0" spc="-380" dirty="0">
                <a:latin typeface="Tahoma"/>
                <a:cs typeface="Tahoma"/>
              </a:rPr>
              <a:t> </a:t>
            </a:r>
            <a:r>
              <a:rPr sz="2350" b="0" spc="250" dirty="0">
                <a:latin typeface="Tahoma"/>
                <a:cs typeface="Tahoma"/>
              </a:rPr>
              <a:t>C</a:t>
            </a:r>
            <a:r>
              <a:rPr sz="2350" b="0" spc="-380" dirty="0">
                <a:latin typeface="Tahoma"/>
                <a:cs typeface="Tahoma"/>
              </a:rPr>
              <a:t> </a:t>
            </a:r>
            <a:r>
              <a:rPr sz="2350" b="0" spc="65" dirty="0">
                <a:latin typeface="Tahoma"/>
                <a:cs typeface="Tahoma"/>
              </a:rPr>
              <a:t>K</a:t>
            </a:r>
            <a:r>
              <a:rPr sz="2350" b="0" spc="-380" dirty="0">
                <a:latin typeface="Tahoma"/>
                <a:cs typeface="Tahoma"/>
              </a:rPr>
              <a:t> </a:t>
            </a:r>
            <a:r>
              <a:rPr sz="2350" b="0" spc="75" dirty="0">
                <a:latin typeface="Tahoma"/>
                <a:cs typeface="Tahoma"/>
              </a:rPr>
              <a:t>E</a:t>
            </a:r>
            <a:r>
              <a:rPr sz="2350" b="0" spc="-380" dirty="0">
                <a:latin typeface="Tahoma"/>
                <a:cs typeface="Tahoma"/>
              </a:rPr>
              <a:t> </a:t>
            </a:r>
            <a:r>
              <a:rPr sz="2350" b="0" spc="25" dirty="0">
                <a:latin typeface="Tahoma"/>
                <a:cs typeface="Tahoma"/>
              </a:rPr>
              <a:t>Y</a:t>
            </a:r>
            <a:r>
              <a:rPr sz="2350" b="0" spc="-380" dirty="0">
                <a:latin typeface="Tahoma"/>
                <a:cs typeface="Tahoma"/>
              </a:rPr>
              <a:t> </a:t>
            </a:r>
            <a:r>
              <a:rPr sz="2350" b="0" spc="110" dirty="0">
                <a:latin typeface="Tahoma"/>
                <a:cs typeface="Tahoma"/>
              </a:rPr>
              <a:t>A</a:t>
            </a:r>
            <a:r>
              <a:rPr sz="2350" b="0" spc="-380" dirty="0">
                <a:latin typeface="Tahoma"/>
                <a:cs typeface="Tahoma"/>
              </a:rPr>
              <a:t> </a:t>
            </a:r>
            <a:r>
              <a:rPr sz="2350" b="0" spc="-204" dirty="0">
                <a:latin typeface="Tahoma"/>
                <a:cs typeface="Tahoma"/>
              </a:rPr>
              <a:t>-</a:t>
            </a:r>
            <a:r>
              <a:rPr sz="2350" b="0" spc="-380" dirty="0">
                <a:latin typeface="Tahoma"/>
                <a:cs typeface="Tahoma"/>
              </a:rPr>
              <a:t> </a:t>
            </a:r>
            <a:r>
              <a:rPr sz="2350" b="0" spc="95" dirty="0">
                <a:latin typeface="Tahoma"/>
                <a:cs typeface="Tahoma"/>
              </a:rPr>
              <a:t>2</a:t>
            </a:r>
            <a:r>
              <a:rPr sz="2350" b="0" spc="-380" dirty="0">
                <a:latin typeface="Tahoma"/>
                <a:cs typeface="Tahoma"/>
              </a:rPr>
              <a:t> </a:t>
            </a:r>
            <a:r>
              <a:rPr sz="2350" b="0" spc="95" dirty="0">
                <a:latin typeface="Tahoma"/>
                <a:cs typeface="Tahoma"/>
              </a:rPr>
              <a:t>0</a:t>
            </a:r>
            <a:r>
              <a:rPr sz="2350" b="0" spc="-380" dirty="0">
                <a:latin typeface="Tahoma"/>
                <a:cs typeface="Tahoma"/>
              </a:rPr>
              <a:t> </a:t>
            </a:r>
            <a:r>
              <a:rPr sz="2350" b="0" spc="250" dirty="0">
                <a:latin typeface="Tahoma"/>
                <a:cs typeface="Tahoma"/>
              </a:rPr>
              <a:t>C</a:t>
            </a:r>
            <a:r>
              <a:rPr sz="2350" b="0" spc="-380" dirty="0">
                <a:latin typeface="Tahoma"/>
                <a:cs typeface="Tahoma"/>
              </a:rPr>
              <a:t> </a:t>
            </a:r>
            <a:r>
              <a:rPr sz="2350" b="0" spc="80" dirty="0">
                <a:latin typeface="Tahoma"/>
                <a:cs typeface="Tahoma"/>
              </a:rPr>
              <a:t>S</a:t>
            </a:r>
            <a:r>
              <a:rPr sz="2350" b="0" spc="-380" dirty="0">
                <a:latin typeface="Tahoma"/>
                <a:cs typeface="Tahoma"/>
              </a:rPr>
              <a:t> </a:t>
            </a:r>
            <a:r>
              <a:rPr sz="2350" b="0" spc="95" dirty="0">
                <a:latin typeface="Tahoma"/>
                <a:cs typeface="Tahoma"/>
              </a:rPr>
              <a:t>1</a:t>
            </a:r>
            <a:r>
              <a:rPr sz="2350" b="0" spc="-380" dirty="0">
                <a:latin typeface="Tahoma"/>
                <a:cs typeface="Tahoma"/>
              </a:rPr>
              <a:t> </a:t>
            </a:r>
            <a:r>
              <a:rPr sz="2350" b="0" spc="95" dirty="0">
                <a:latin typeface="Tahoma"/>
                <a:cs typeface="Tahoma"/>
              </a:rPr>
              <a:t>0</a:t>
            </a:r>
            <a:r>
              <a:rPr sz="2350" b="0" spc="-380" dirty="0">
                <a:latin typeface="Tahoma"/>
                <a:cs typeface="Tahoma"/>
              </a:rPr>
              <a:t> </a:t>
            </a:r>
            <a:r>
              <a:rPr sz="2350" b="0" spc="95" dirty="0">
                <a:latin typeface="Tahoma"/>
                <a:cs typeface="Tahoma"/>
              </a:rPr>
              <a:t>3</a:t>
            </a:r>
            <a:r>
              <a:rPr sz="2350" b="0" spc="-380" dirty="0">
                <a:latin typeface="Tahoma"/>
                <a:cs typeface="Tahoma"/>
              </a:rPr>
              <a:t> </a:t>
            </a:r>
            <a:r>
              <a:rPr sz="2350" b="0" spc="70" dirty="0">
                <a:latin typeface="Tahoma"/>
                <a:cs typeface="Tahoma"/>
              </a:rPr>
              <a:t>6  </a:t>
            </a:r>
            <a:r>
              <a:rPr sz="2350" b="0" spc="120" dirty="0">
                <a:latin typeface="Tahoma"/>
                <a:cs typeface="Tahoma"/>
              </a:rPr>
              <a:t>G</a:t>
            </a:r>
            <a:r>
              <a:rPr sz="2350" b="0" spc="-380" dirty="0">
                <a:latin typeface="Tahoma"/>
                <a:cs typeface="Tahoma"/>
              </a:rPr>
              <a:t> </a:t>
            </a:r>
            <a:r>
              <a:rPr sz="2350" b="0" spc="-190" dirty="0">
                <a:latin typeface="Tahoma"/>
                <a:cs typeface="Tahoma"/>
              </a:rPr>
              <a:t>.</a:t>
            </a:r>
            <a:r>
              <a:rPr sz="2350" b="0" spc="-380" dirty="0">
                <a:latin typeface="Tahoma"/>
                <a:cs typeface="Tahoma"/>
              </a:rPr>
              <a:t> </a:t>
            </a:r>
            <a:r>
              <a:rPr sz="2350" b="0" spc="65" dirty="0">
                <a:latin typeface="Tahoma"/>
                <a:cs typeface="Tahoma"/>
              </a:rPr>
              <a:t>K</a:t>
            </a:r>
            <a:r>
              <a:rPr sz="2350" b="0" spc="-380" dirty="0">
                <a:latin typeface="Tahoma"/>
                <a:cs typeface="Tahoma"/>
              </a:rPr>
              <a:t> </a:t>
            </a:r>
            <a:r>
              <a:rPr sz="2350" b="0" spc="110" dirty="0">
                <a:latin typeface="Tahoma"/>
                <a:cs typeface="Tahoma"/>
              </a:rPr>
              <a:t>A</a:t>
            </a:r>
            <a:r>
              <a:rPr sz="2350" b="0" spc="-380" dirty="0">
                <a:latin typeface="Tahoma"/>
                <a:cs typeface="Tahoma"/>
              </a:rPr>
              <a:t> </a:t>
            </a:r>
            <a:r>
              <a:rPr sz="2350" b="0" spc="250" dirty="0">
                <a:latin typeface="Tahoma"/>
                <a:cs typeface="Tahoma"/>
              </a:rPr>
              <a:t>M</a:t>
            </a:r>
            <a:r>
              <a:rPr sz="2350" b="0" spc="-380" dirty="0">
                <a:latin typeface="Tahoma"/>
                <a:cs typeface="Tahoma"/>
              </a:rPr>
              <a:t> </a:t>
            </a:r>
            <a:r>
              <a:rPr sz="2350" b="0" spc="110" dirty="0">
                <a:latin typeface="Tahoma"/>
                <a:cs typeface="Tahoma"/>
              </a:rPr>
              <a:t>A</a:t>
            </a:r>
            <a:r>
              <a:rPr sz="2350" b="0" spc="-380" dirty="0">
                <a:latin typeface="Tahoma"/>
                <a:cs typeface="Tahoma"/>
              </a:rPr>
              <a:t> </a:t>
            </a:r>
            <a:r>
              <a:rPr sz="2350" b="0" spc="200" dirty="0">
                <a:latin typeface="Tahoma"/>
                <a:cs typeface="Tahoma"/>
              </a:rPr>
              <a:t>L</a:t>
            </a:r>
            <a:r>
              <a:rPr sz="2350" b="0" spc="-380" dirty="0">
                <a:latin typeface="Tahoma"/>
                <a:cs typeface="Tahoma"/>
              </a:rPr>
              <a:t> </a:t>
            </a:r>
            <a:r>
              <a:rPr sz="2350" b="0" spc="-250" dirty="0">
                <a:latin typeface="Tahoma"/>
                <a:cs typeface="Tahoma"/>
              </a:rPr>
              <a:t>I</a:t>
            </a:r>
            <a:r>
              <a:rPr sz="2350" b="0" dirty="0">
                <a:latin typeface="Tahoma"/>
                <a:cs typeface="Tahoma"/>
              </a:rPr>
              <a:t>	</a:t>
            </a:r>
            <a:r>
              <a:rPr sz="2350" b="0" spc="120" dirty="0">
                <a:latin typeface="Tahoma"/>
                <a:cs typeface="Tahoma"/>
              </a:rPr>
              <a:t>G</a:t>
            </a:r>
            <a:r>
              <a:rPr sz="2350" b="0" spc="-380" dirty="0">
                <a:latin typeface="Tahoma"/>
                <a:cs typeface="Tahoma"/>
              </a:rPr>
              <a:t> </a:t>
            </a:r>
            <a:r>
              <a:rPr sz="2350" b="0" spc="90" dirty="0">
                <a:latin typeface="Tahoma"/>
                <a:cs typeface="Tahoma"/>
              </a:rPr>
              <a:t>O</a:t>
            </a:r>
            <a:r>
              <a:rPr sz="2350" b="0" spc="-380" dirty="0">
                <a:latin typeface="Tahoma"/>
                <a:cs typeface="Tahoma"/>
              </a:rPr>
              <a:t> </a:t>
            </a:r>
            <a:r>
              <a:rPr sz="2350" b="0" spc="80" dirty="0">
                <a:latin typeface="Tahoma"/>
                <a:cs typeface="Tahoma"/>
              </a:rPr>
              <a:t>U</a:t>
            </a:r>
            <a:r>
              <a:rPr sz="2350" b="0" spc="-380" dirty="0">
                <a:latin typeface="Tahoma"/>
                <a:cs typeface="Tahoma"/>
              </a:rPr>
              <a:t> </a:t>
            </a:r>
            <a:r>
              <a:rPr sz="2350" b="0" spc="90" dirty="0">
                <a:latin typeface="Tahoma"/>
                <a:cs typeface="Tahoma"/>
              </a:rPr>
              <a:t>D</a:t>
            </a:r>
            <a:r>
              <a:rPr sz="2350" b="0" spc="-380" dirty="0">
                <a:latin typeface="Tahoma"/>
                <a:cs typeface="Tahoma"/>
              </a:rPr>
              <a:t> </a:t>
            </a:r>
            <a:r>
              <a:rPr sz="2350" b="0" spc="150" dirty="0">
                <a:latin typeface="Tahoma"/>
                <a:cs typeface="Tahoma"/>
              </a:rPr>
              <a:t>H</a:t>
            </a:r>
            <a:r>
              <a:rPr sz="2350" b="0" spc="-380" dirty="0">
                <a:latin typeface="Tahoma"/>
                <a:cs typeface="Tahoma"/>
              </a:rPr>
              <a:t> </a:t>
            </a:r>
            <a:r>
              <a:rPr sz="2350" b="0" spc="110" dirty="0">
                <a:latin typeface="Tahoma"/>
                <a:cs typeface="Tahoma"/>
              </a:rPr>
              <a:t>A</a:t>
            </a:r>
            <a:r>
              <a:rPr sz="2350" b="0" spc="-380" dirty="0">
                <a:latin typeface="Tahoma"/>
                <a:cs typeface="Tahoma"/>
              </a:rPr>
              <a:t> </a:t>
            </a:r>
            <a:r>
              <a:rPr sz="2350" b="0" spc="250" dirty="0">
                <a:latin typeface="Tahoma"/>
                <a:cs typeface="Tahoma"/>
              </a:rPr>
              <a:t>M</a:t>
            </a:r>
            <a:r>
              <a:rPr sz="2350" b="0" spc="-380" dirty="0">
                <a:latin typeface="Tahoma"/>
                <a:cs typeface="Tahoma"/>
              </a:rPr>
              <a:t> </a:t>
            </a:r>
            <a:r>
              <a:rPr sz="2350" b="0" spc="-204" dirty="0">
                <a:latin typeface="Tahoma"/>
                <a:cs typeface="Tahoma"/>
              </a:rPr>
              <a:t>-</a:t>
            </a:r>
            <a:endParaRPr sz="2350">
              <a:latin typeface="Tahoma"/>
              <a:cs typeface="Tahoma"/>
            </a:endParaRPr>
          </a:p>
          <a:p>
            <a:pPr marL="5705475">
              <a:lnSpc>
                <a:spcPct val="100000"/>
              </a:lnSpc>
              <a:spcBef>
                <a:spcPts val="480"/>
              </a:spcBef>
            </a:pPr>
            <a:r>
              <a:rPr sz="2350" b="0" spc="95" dirty="0">
                <a:latin typeface="Tahoma"/>
                <a:cs typeface="Tahoma"/>
              </a:rPr>
              <a:t>2</a:t>
            </a:r>
            <a:r>
              <a:rPr sz="2350" b="0" spc="-380" dirty="0">
                <a:latin typeface="Tahoma"/>
                <a:cs typeface="Tahoma"/>
              </a:rPr>
              <a:t> </a:t>
            </a:r>
            <a:r>
              <a:rPr sz="2350" b="0" spc="95" dirty="0">
                <a:latin typeface="Tahoma"/>
                <a:cs typeface="Tahoma"/>
              </a:rPr>
              <a:t>0</a:t>
            </a:r>
            <a:r>
              <a:rPr sz="2350" b="0" spc="-380" dirty="0">
                <a:latin typeface="Tahoma"/>
                <a:cs typeface="Tahoma"/>
              </a:rPr>
              <a:t> </a:t>
            </a:r>
            <a:r>
              <a:rPr sz="2350" b="0" spc="250" dirty="0">
                <a:latin typeface="Tahoma"/>
                <a:cs typeface="Tahoma"/>
              </a:rPr>
              <a:t>C</a:t>
            </a:r>
            <a:r>
              <a:rPr sz="2350" b="0" spc="-380" dirty="0">
                <a:latin typeface="Tahoma"/>
                <a:cs typeface="Tahoma"/>
              </a:rPr>
              <a:t> </a:t>
            </a:r>
            <a:r>
              <a:rPr sz="2350" b="0" spc="80" dirty="0">
                <a:latin typeface="Tahoma"/>
                <a:cs typeface="Tahoma"/>
              </a:rPr>
              <a:t>S</a:t>
            </a:r>
            <a:r>
              <a:rPr sz="2350" b="0" spc="-380" dirty="0">
                <a:latin typeface="Tahoma"/>
                <a:cs typeface="Tahoma"/>
              </a:rPr>
              <a:t> </a:t>
            </a:r>
            <a:r>
              <a:rPr sz="2350" b="0" spc="95" dirty="0">
                <a:latin typeface="Tahoma"/>
                <a:cs typeface="Tahoma"/>
              </a:rPr>
              <a:t>1</a:t>
            </a:r>
            <a:r>
              <a:rPr sz="2350" b="0" spc="-380" dirty="0">
                <a:latin typeface="Tahoma"/>
                <a:cs typeface="Tahoma"/>
              </a:rPr>
              <a:t> </a:t>
            </a:r>
            <a:r>
              <a:rPr sz="2350" b="0" spc="95" dirty="0">
                <a:latin typeface="Tahoma"/>
                <a:cs typeface="Tahoma"/>
              </a:rPr>
              <a:t>0</a:t>
            </a:r>
            <a:r>
              <a:rPr sz="2350" b="0" spc="-380" dirty="0">
                <a:latin typeface="Tahoma"/>
                <a:cs typeface="Tahoma"/>
              </a:rPr>
              <a:t> </a:t>
            </a:r>
            <a:r>
              <a:rPr sz="2350" b="0" spc="95" dirty="0">
                <a:latin typeface="Tahoma"/>
                <a:cs typeface="Tahoma"/>
              </a:rPr>
              <a:t>3</a:t>
            </a:r>
            <a:r>
              <a:rPr sz="2350" b="0" spc="-380" dirty="0">
                <a:latin typeface="Tahoma"/>
                <a:cs typeface="Tahoma"/>
              </a:rPr>
              <a:t> </a:t>
            </a:r>
            <a:r>
              <a:rPr sz="2350" b="0" spc="95" dirty="0">
                <a:latin typeface="Tahoma"/>
                <a:cs typeface="Tahoma"/>
              </a:rPr>
              <a:t>7</a:t>
            </a:r>
            <a:endParaRPr sz="235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97523" y="2259721"/>
            <a:ext cx="9493250" cy="1024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50" spc="-655" dirty="0">
                <a:solidFill>
                  <a:srgbClr val="F9BF40"/>
                </a:solidFill>
                <a:latin typeface="Trebuchet MS"/>
                <a:cs typeface="Trebuchet MS"/>
              </a:rPr>
              <a:t>F</a:t>
            </a:r>
            <a:r>
              <a:rPr sz="6550" spc="-835" dirty="0">
                <a:solidFill>
                  <a:srgbClr val="F9BF40"/>
                </a:solidFill>
                <a:latin typeface="Trebuchet MS"/>
                <a:cs typeface="Trebuchet MS"/>
              </a:rPr>
              <a:t>U</a:t>
            </a:r>
            <a:r>
              <a:rPr sz="6550" spc="-500" dirty="0">
                <a:solidFill>
                  <a:srgbClr val="F9BF40"/>
                </a:solidFill>
                <a:latin typeface="Trebuchet MS"/>
                <a:cs typeface="Trebuchet MS"/>
              </a:rPr>
              <a:t>LL</a:t>
            </a:r>
            <a:r>
              <a:rPr sz="6550" spc="775" dirty="0">
                <a:solidFill>
                  <a:srgbClr val="F9BF40"/>
                </a:solidFill>
                <a:latin typeface="Trebuchet MS"/>
                <a:cs typeface="Trebuchet MS"/>
              </a:rPr>
              <a:t>-</a:t>
            </a:r>
            <a:r>
              <a:rPr sz="6550" spc="-55" dirty="0">
                <a:solidFill>
                  <a:srgbClr val="F9BF40"/>
                </a:solidFill>
                <a:latin typeface="Trebuchet MS"/>
                <a:cs typeface="Trebuchet MS"/>
              </a:rPr>
              <a:t>S</a:t>
            </a:r>
            <a:r>
              <a:rPr sz="6550" spc="-885" dirty="0">
                <a:solidFill>
                  <a:srgbClr val="F9BF40"/>
                </a:solidFill>
                <a:latin typeface="Trebuchet MS"/>
                <a:cs typeface="Trebuchet MS"/>
              </a:rPr>
              <a:t>T</a:t>
            </a:r>
            <a:r>
              <a:rPr sz="6550" spc="-765" dirty="0">
                <a:solidFill>
                  <a:srgbClr val="F9BF40"/>
                </a:solidFill>
                <a:latin typeface="Trebuchet MS"/>
                <a:cs typeface="Trebuchet MS"/>
              </a:rPr>
              <a:t>A</a:t>
            </a:r>
            <a:r>
              <a:rPr sz="6550" spc="-680" dirty="0">
                <a:solidFill>
                  <a:srgbClr val="F9BF40"/>
                </a:solidFill>
                <a:latin typeface="Trebuchet MS"/>
                <a:cs typeface="Trebuchet MS"/>
              </a:rPr>
              <a:t>C</a:t>
            </a:r>
            <a:r>
              <a:rPr sz="6550" spc="-490" dirty="0">
                <a:solidFill>
                  <a:srgbClr val="F9BF40"/>
                </a:solidFill>
                <a:latin typeface="Trebuchet MS"/>
                <a:cs typeface="Trebuchet MS"/>
              </a:rPr>
              <a:t>K</a:t>
            </a:r>
            <a:r>
              <a:rPr sz="6550" spc="-240" dirty="0">
                <a:solidFill>
                  <a:srgbClr val="F9BF40"/>
                </a:solidFill>
                <a:latin typeface="Trebuchet MS"/>
                <a:cs typeface="Trebuchet MS"/>
              </a:rPr>
              <a:t> </a:t>
            </a:r>
            <a:r>
              <a:rPr sz="6550" spc="-505" dirty="0">
                <a:solidFill>
                  <a:srgbClr val="F9BF40"/>
                </a:solidFill>
                <a:latin typeface="Trebuchet MS"/>
                <a:cs typeface="Trebuchet MS"/>
              </a:rPr>
              <a:t>P</a:t>
            </a:r>
            <a:r>
              <a:rPr sz="6550" spc="-540" dirty="0">
                <a:solidFill>
                  <a:srgbClr val="F9BF40"/>
                </a:solidFill>
                <a:latin typeface="Trebuchet MS"/>
                <a:cs typeface="Trebuchet MS"/>
              </a:rPr>
              <a:t>R</a:t>
            </a:r>
            <a:r>
              <a:rPr sz="6550" spc="-965" dirty="0">
                <a:solidFill>
                  <a:srgbClr val="F9BF40"/>
                </a:solidFill>
                <a:latin typeface="Trebuchet MS"/>
                <a:cs typeface="Trebuchet MS"/>
              </a:rPr>
              <a:t>O</a:t>
            </a:r>
            <a:r>
              <a:rPr sz="6550" spc="25" dirty="0">
                <a:solidFill>
                  <a:srgbClr val="F9BF40"/>
                </a:solidFill>
                <a:latin typeface="Trebuchet MS"/>
                <a:cs typeface="Trebuchet MS"/>
              </a:rPr>
              <a:t>J</a:t>
            </a:r>
            <a:r>
              <a:rPr sz="6550" spc="-685" dirty="0">
                <a:solidFill>
                  <a:srgbClr val="F9BF40"/>
                </a:solidFill>
                <a:latin typeface="Trebuchet MS"/>
                <a:cs typeface="Trebuchet MS"/>
              </a:rPr>
              <a:t>E</a:t>
            </a:r>
            <a:r>
              <a:rPr sz="6550" spc="-680" dirty="0">
                <a:solidFill>
                  <a:srgbClr val="F9BF40"/>
                </a:solidFill>
                <a:latin typeface="Trebuchet MS"/>
                <a:cs typeface="Trebuchet MS"/>
              </a:rPr>
              <a:t>C</a:t>
            </a:r>
            <a:r>
              <a:rPr sz="6550" spc="-880" dirty="0">
                <a:solidFill>
                  <a:srgbClr val="F9BF40"/>
                </a:solidFill>
                <a:latin typeface="Trebuchet MS"/>
                <a:cs typeface="Trebuchet MS"/>
              </a:rPr>
              <a:t>T</a:t>
            </a:r>
            <a:r>
              <a:rPr sz="6550" spc="-240" dirty="0">
                <a:solidFill>
                  <a:srgbClr val="F9BF40"/>
                </a:solidFill>
                <a:latin typeface="Trebuchet MS"/>
                <a:cs typeface="Trebuchet MS"/>
              </a:rPr>
              <a:t> </a:t>
            </a:r>
            <a:r>
              <a:rPr sz="6550" spc="-540" dirty="0">
                <a:solidFill>
                  <a:srgbClr val="F9BF40"/>
                </a:solidFill>
                <a:latin typeface="Trebuchet MS"/>
                <a:cs typeface="Trebuchet MS"/>
              </a:rPr>
              <a:t>R</a:t>
            </a:r>
            <a:r>
              <a:rPr sz="6550" spc="-685" dirty="0">
                <a:solidFill>
                  <a:srgbClr val="F9BF40"/>
                </a:solidFill>
                <a:latin typeface="Trebuchet MS"/>
                <a:cs typeface="Trebuchet MS"/>
              </a:rPr>
              <a:t>E</a:t>
            </a:r>
            <a:r>
              <a:rPr sz="6550" spc="-755" dirty="0">
                <a:solidFill>
                  <a:srgbClr val="F9BF40"/>
                </a:solidFill>
                <a:latin typeface="Trebuchet MS"/>
                <a:cs typeface="Trebuchet MS"/>
              </a:rPr>
              <a:t>V</a:t>
            </a:r>
            <a:r>
              <a:rPr sz="6550" spc="-95" dirty="0">
                <a:solidFill>
                  <a:srgbClr val="F9BF40"/>
                </a:solidFill>
                <a:latin typeface="Trebuchet MS"/>
                <a:cs typeface="Trebuchet MS"/>
              </a:rPr>
              <a:t>I</a:t>
            </a:r>
            <a:r>
              <a:rPr sz="6550" spc="-685" dirty="0">
                <a:solidFill>
                  <a:srgbClr val="F9BF40"/>
                </a:solidFill>
                <a:latin typeface="Trebuchet MS"/>
                <a:cs typeface="Trebuchet MS"/>
              </a:rPr>
              <a:t>E</a:t>
            </a:r>
            <a:r>
              <a:rPr sz="6550" spc="-1030" dirty="0">
                <a:solidFill>
                  <a:srgbClr val="F9BF40"/>
                </a:solidFill>
                <a:latin typeface="Trebuchet MS"/>
                <a:cs typeface="Trebuchet MS"/>
              </a:rPr>
              <a:t>W</a:t>
            </a:r>
            <a:endParaRPr sz="65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98719" y="8931338"/>
            <a:ext cx="12909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30" dirty="0">
                <a:latin typeface="Verdana"/>
                <a:cs typeface="Verdana"/>
              </a:rPr>
              <a:t>B</a:t>
            </a:r>
            <a:r>
              <a:rPr sz="2000" spc="60" dirty="0">
                <a:latin typeface="Verdana"/>
                <a:cs typeface="Verdana"/>
              </a:rPr>
              <a:t>A</a:t>
            </a:r>
            <a:r>
              <a:rPr sz="2000" spc="-90" dirty="0">
                <a:latin typeface="Verdana"/>
                <a:cs typeface="Verdana"/>
              </a:rPr>
              <a:t>T</a:t>
            </a:r>
            <a:r>
              <a:rPr sz="2000" spc="35" dirty="0">
                <a:latin typeface="Verdana"/>
                <a:cs typeface="Verdana"/>
              </a:rPr>
              <a:t>C</a:t>
            </a:r>
            <a:r>
              <a:rPr sz="2000" spc="114" dirty="0">
                <a:latin typeface="Verdana"/>
                <a:cs typeface="Verdana"/>
              </a:rPr>
              <a:t>H</a:t>
            </a:r>
            <a:r>
              <a:rPr sz="2000" spc="-150" dirty="0">
                <a:latin typeface="Verdana"/>
                <a:cs typeface="Verdana"/>
              </a:rPr>
              <a:t>-</a:t>
            </a:r>
            <a:r>
              <a:rPr sz="2000" spc="-555" dirty="0">
                <a:latin typeface="Verdana"/>
                <a:cs typeface="Verdana"/>
              </a:rPr>
              <a:t>1</a:t>
            </a:r>
            <a:r>
              <a:rPr sz="2000" spc="50" dirty="0">
                <a:latin typeface="Verdana"/>
                <a:cs typeface="Verdana"/>
              </a:rPr>
              <a:t>0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0286999"/>
                  </a:lnTo>
                  <a:close/>
                </a:path>
              </a:pathLst>
            </a:custGeom>
            <a:solidFill>
              <a:srgbClr val="FFD372">
                <a:alpha val="17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0286999"/>
                  </a:lnTo>
                  <a:close/>
                </a:path>
              </a:pathLst>
            </a:custGeom>
            <a:solidFill>
              <a:srgbClr val="DDDDDD">
                <a:alpha val="17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86660" y="1438339"/>
            <a:ext cx="17764760" cy="77179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 algn="ctr">
              <a:lnSpc>
                <a:spcPct val="100000"/>
              </a:lnSpc>
              <a:spcBef>
                <a:spcPts val="100"/>
              </a:spcBef>
            </a:pPr>
            <a:r>
              <a:rPr sz="6000" b="1" spc="409" dirty="0">
                <a:latin typeface="Verdana"/>
                <a:cs typeface="Verdana"/>
              </a:rPr>
              <a:t>P</a:t>
            </a:r>
            <a:r>
              <a:rPr sz="6000" b="1" spc="105" dirty="0">
                <a:latin typeface="Verdana"/>
                <a:cs typeface="Verdana"/>
              </a:rPr>
              <a:t>R</a:t>
            </a:r>
            <a:r>
              <a:rPr sz="6000" b="1" spc="180" dirty="0">
                <a:latin typeface="Verdana"/>
                <a:cs typeface="Verdana"/>
              </a:rPr>
              <a:t>O</a:t>
            </a:r>
            <a:r>
              <a:rPr sz="6000" b="1" spc="245" dirty="0">
                <a:latin typeface="Verdana"/>
                <a:cs typeface="Verdana"/>
              </a:rPr>
              <a:t>B</a:t>
            </a:r>
            <a:r>
              <a:rPr sz="6000" b="1" spc="125" dirty="0">
                <a:latin typeface="Verdana"/>
                <a:cs typeface="Verdana"/>
              </a:rPr>
              <a:t>LE</a:t>
            </a:r>
            <a:r>
              <a:rPr sz="6000" b="1" spc="390" dirty="0">
                <a:latin typeface="Verdana"/>
                <a:cs typeface="Verdana"/>
              </a:rPr>
              <a:t>M</a:t>
            </a:r>
            <a:r>
              <a:rPr sz="6000" b="1" spc="-290" dirty="0">
                <a:latin typeface="Verdana"/>
                <a:cs typeface="Verdana"/>
              </a:rPr>
              <a:t> </a:t>
            </a:r>
            <a:r>
              <a:rPr sz="6000" b="1" spc="-225" dirty="0">
                <a:latin typeface="Verdana"/>
                <a:cs typeface="Verdana"/>
              </a:rPr>
              <a:t>S</a:t>
            </a:r>
            <a:r>
              <a:rPr sz="6000" b="1" spc="-110" dirty="0">
                <a:latin typeface="Verdana"/>
                <a:cs typeface="Verdana"/>
              </a:rPr>
              <a:t>T</a:t>
            </a:r>
            <a:r>
              <a:rPr sz="6000" b="1" spc="160" dirty="0">
                <a:latin typeface="Verdana"/>
                <a:cs typeface="Verdana"/>
              </a:rPr>
              <a:t>A</a:t>
            </a:r>
            <a:r>
              <a:rPr sz="6000" b="1" spc="-110" dirty="0">
                <a:latin typeface="Verdana"/>
                <a:cs typeface="Verdana"/>
              </a:rPr>
              <a:t>T</a:t>
            </a:r>
            <a:r>
              <a:rPr sz="6000" b="1" spc="125" dirty="0">
                <a:latin typeface="Verdana"/>
                <a:cs typeface="Verdana"/>
              </a:rPr>
              <a:t>E</a:t>
            </a:r>
            <a:r>
              <a:rPr sz="6000" b="1" spc="385" dirty="0">
                <a:latin typeface="Verdana"/>
                <a:cs typeface="Verdana"/>
              </a:rPr>
              <a:t>M</a:t>
            </a:r>
            <a:r>
              <a:rPr sz="6000" b="1" spc="125" dirty="0">
                <a:latin typeface="Verdana"/>
                <a:cs typeface="Verdana"/>
              </a:rPr>
              <a:t>E</a:t>
            </a:r>
            <a:r>
              <a:rPr sz="6000" b="1" spc="215" dirty="0">
                <a:latin typeface="Verdana"/>
                <a:cs typeface="Verdana"/>
              </a:rPr>
              <a:t>N</a:t>
            </a:r>
            <a:r>
              <a:rPr sz="6000" b="1" spc="-105" dirty="0">
                <a:latin typeface="Verdana"/>
                <a:cs typeface="Verdana"/>
              </a:rPr>
              <a:t>T</a:t>
            </a:r>
            <a:endParaRPr sz="6000" b="1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 dirty="0">
              <a:latin typeface="Verdana"/>
              <a:cs typeface="Verdana"/>
            </a:endParaRPr>
          </a:p>
          <a:p>
            <a:pPr marL="12700" marR="478155">
              <a:lnSpc>
                <a:spcPct val="116100"/>
              </a:lnSpc>
            </a:pPr>
            <a:r>
              <a:rPr sz="3500" spc="5" dirty="0">
                <a:latin typeface="Verdana"/>
                <a:cs typeface="Verdana"/>
              </a:rPr>
              <a:t>The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40" dirty="0">
                <a:latin typeface="Verdana"/>
                <a:cs typeface="Verdana"/>
              </a:rPr>
              <a:t>current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-10" dirty="0">
                <a:latin typeface="Verdana"/>
                <a:cs typeface="Verdana"/>
              </a:rPr>
              <a:t>result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110" dirty="0">
                <a:latin typeface="Verdana"/>
                <a:cs typeface="Verdana"/>
              </a:rPr>
              <a:t>management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-10" dirty="0">
                <a:latin typeface="Verdana"/>
                <a:cs typeface="Verdana"/>
              </a:rPr>
              <a:t>system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10" dirty="0">
                <a:latin typeface="Verdana"/>
                <a:cs typeface="Verdana"/>
              </a:rPr>
              <a:t>of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-40" dirty="0">
                <a:latin typeface="Verdana"/>
                <a:cs typeface="Verdana"/>
              </a:rPr>
              <a:t>a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25" dirty="0">
                <a:latin typeface="Verdana"/>
                <a:cs typeface="Verdana"/>
              </a:rPr>
              <a:t>organisation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-70" dirty="0">
                <a:latin typeface="Verdana"/>
                <a:cs typeface="Verdana"/>
              </a:rPr>
              <a:t>is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75" dirty="0">
                <a:latin typeface="Verdana"/>
                <a:cs typeface="Verdana"/>
              </a:rPr>
              <a:t>fragmented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100" dirty="0">
                <a:latin typeface="Verdana"/>
                <a:cs typeface="Verdana"/>
              </a:rPr>
              <a:t>and </a:t>
            </a:r>
            <a:r>
              <a:rPr sz="3500" spc="105" dirty="0">
                <a:latin typeface="Verdana"/>
                <a:cs typeface="Verdana"/>
              </a:rPr>
              <a:t> </a:t>
            </a:r>
            <a:r>
              <a:rPr sz="3500" spc="-15" dirty="0">
                <a:latin typeface="Verdana"/>
                <a:cs typeface="Verdana"/>
              </a:rPr>
              <a:t>inefficient,</a:t>
            </a:r>
            <a:r>
              <a:rPr sz="3500" spc="-315" dirty="0">
                <a:latin typeface="Verdana"/>
                <a:cs typeface="Verdana"/>
              </a:rPr>
              <a:t> </a:t>
            </a:r>
            <a:r>
              <a:rPr sz="3500" spc="70" dirty="0">
                <a:latin typeface="Verdana"/>
                <a:cs typeface="Verdana"/>
              </a:rPr>
              <a:t>leading</a:t>
            </a:r>
            <a:r>
              <a:rPr sz="3500" spc="-315" dirty="0">
                <a:latin typeface="Verdana"/>
                <a:cs typeface="Verdana"/>
              </a:rPr>
              <a:t> </a:t>
            </a:r>
            <a:r>
              <a:rPr sz="3500" spc="50" dirty="0">
                <a:latin typeface="Verdana"/>
                <a:cs typeface="Verdana"/>
              </a:rPr>
              <a:t>to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-100" dirty="0">
                <a:latin typeface="Verdana"/>
                <a:cs typeface="Verdana"/>
              </a:rPr>
              <a:t>delays,</a:t>
            </a:r>
            <a:r>
              <a:rPr sz="3500" spc="-315" dirty="0">
                <a:latin typeface="Verdana"/>
                <a:cs typeface="Verdana"/>
              </a:rPr>
              <a:t> </a:t>
            </a:r>
            <a:r>
              <a:rPr sz="3500" spc="-125" dirty="0">
                <a:latin typeface="Verdana"/>
                <a:cs typeface="Verdana"/>
              </a:rPr>
              <a:t>errors,</a:t>
            </a:r>
            <a:r>
              <a:rPr sz="3500" spc="-315" dirty="0">
                <a:latin typeface="Verdana"/>
                <a:cs typeface="Verdana"/>
              </a:rPr>
              <a:t> </a:t>
            </a:r>
            <a:r>
              <a:rPr sz="3500" spc="100" dirty="0">
                <a:latin typeface="Verdana"/>
                <a:cs typeface="Verdana"/>
              </a:rPr>
              <a:t>and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30" dirty="0">
                <a:latin typeface="Verdana"/>
                <a:cs typeface="Verdana"/>
              </a:rPr>
              <a:t>inconsistencies</a:t>
            </a:r>
            <a:r>
              <a:rPr sz="3500" spc="-315" dirty="0">
                <a:latin typeface="Verdana"/>
                <a:cs typeface="Verdana"/>
              </a:rPr>
              <a:t> </a:t>
            </a:r>
            <a:r>
              <a:rPr sz="3500" spc="65" dirty="0">
                <a:latin typeface="Verdana"/>
                <a:cs typeface="Verdana"/>
              </a:rPr>
              <a:t>in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70" dirty="0">
                <a:latin typeface="Verdana"/>
                <a:cs typeface="Verdana"/>
              </a:rPr>
              <a:t>the</a:t>
            </a:r>
            <a:r>
              <a:rPr sz="3500" spc="-315" dirty="0">
                <a:latin typeface="Verdana"/>
                <a:cs typeface="Verdana"/>
              </a:rPr>
              <a:t> </a:t>
            </a:r>
            <a:r>
              <a:rPr sz="3500" spc="40" dirty="0">
                <a:latin typeface="Verdana"/>
                <a:cs typeface="Verdana"/>
              </a:rPr>
              <a:t>processing</a:t>
            </a:r>
            <a:r>
              <a:rPr sz="3500" spc="-315" dirty="0">
                <a:latin typeface="Verdana"/>
                <a:cs typeface="Verdana"/>
              </a:rPr>
              <a:t> </a:t>
            </a:r>
            <a:r>
              <a:rPr sz="3500" spc="100" dirty="0">
                <a:latin typeface="Verdana"/>
                <a:cs typeface="Verdana"/>
              </a:rPr>
              <a:t>and </a:t>
            </a:r>
            <a:r>
              <a:rPr sz="3500" spc="-1215" dirty="0">
                <a:latin typeface="Verdana"/>
                <a:cs typeface="Verdana"/>
              </a:rPr>
              <a:t> </a:t>
            </a:r>
            <a:r>
              <a:rPr sz="3500" spc="40" dirty="0">
                <a:latin typeface="Verdana"/>
                <a:cs typeface="Verdana"/>
              </a:rPr>
              <a:t>distribution</a:t>
            </a:r>
            <a:r>
              <a:rPr sz="3500" spc="-320" dirty="0">
                <a:latin typeface="Verdana"/>
                <a:cs typeface="Verdana"/>
              </a:rPr>
              <a:t> </a:t>
            </a:r>
            <a:r>
              <a:rPr sz="3500" spc="10" dirty="0">
                <a:latin typeface="Verdana"/>
                <a:cs typeface="Verdana"/>
              </a:rPr>
              <a:t>of</a:t>
            </a:r>
            <a:r>
              <a:rPr sz="3500" spc="-315" dirty="0">
                <a:latin typeface="Verdana"/>
                <a:cs typeface="Verdana"/>
              </a:rPr>
              <a:t> </a:t>
            </a:r>
            <a:r>
              <a:rPr sz="3500" spc="-90" dirty="0">
                <a:latin typeface="Verdana"/>
                <a:cs typeface="Verdana"/>
              </a:rPr>
              <a:t>results.</a:t>
            </a:r>
            <a:endParaRPr sz="35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 dirty="0">
              <a:latin typeface="Verdana"/>
              <a:cs typeface="Verdana"/>
            </a:endParaRPr>
          </a:p>
          <a:p>
            <a:pPr marL="12700" marR="5080">
              <a:lnSpc>
                <a:spcPct val="116100"/>
              </a:lnSpc>
              <a:spcBef>
                <a:spcPts val="5"/>
              </a:spcBef>
            </a:pPr>
            <a:r>
              <a:rPr sz="3500" spc="5" dirty="0">
                <a:latin typeface="Verdana"/>
                <a:cs typeface="Verdana"/>
              </a:rPr>
              <a:t>The</a:t>
            </a:r>
            <a:r>
              <a:rPr sz="3500" spc="-315" dirty="0">
                <a:latin typeface="Verdana"/>
                <a:cs typeface="Verdana"/>
              </a:rPr>
              <a:t> </a:t>
            </a:r>
            <a:r>
              <a:rPr sz="3500" spc="-75" dirty="0">
                <a:latin typeface="Verdana"/>
                <a:cs typeface="Verdana"/>
              </a:rPr>
              <a:t>server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-35" dirty="0">
                <a:latin typeface="Verdana"/>
                <a:cs typeface="Verdana"/>
              </a:rPr>
              <a:t>issues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75" dirty="0">
                <a:latin typeface="Verdana"/>
                <a:cs typeface="Verdana"/>
              </a:rPr>
              <a:t>make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5" dirty="0">
                <a:latin typeface="Verdana"/>
                <a:cs typeface="Verdana"/>
              </a:rPr>
              <a:t>it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35" dirty="0">
                <a:latin typeface="Verdana"/>
                <a:cs typeface="Verdana"/>
              </a:rPr>
              <a:t>difficult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-25" dirty="0">
                <a:latin typeface="Verdana"/>
                <a:cs typeface="Verdana"/>
              </a:rPr>
              <a:t>for</a:t>
            </a:r>
            <a:r>
              <a:rPr sz="3500" spc="-315" dirty="0">
                <a:latin typeface="Verdana"/>
                <a:cs typeface="Verdana"/>
              </a:rPr>
              <a:t> </a:t>
            </a:r>
            <a:r>
              <a:rPr sz="3500" spc="40" dirty="0">
                <a:latin typeface="Verdana"/>
                <a:cs typeface="Verdana"/>
              </a:rPr>
              <a:t>students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50" dirty="0">
                <a:latin typeface="Verdana"/>
                <a:cs typeface="Verdana"/>
              </a:rPr>
              <a:t>to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5" dirty="0">
                <a:latin typeface="Verdana"/>
                <a:cs typeface="Verdana"/>
              </a:rPr>
              <a:t>access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70" dirty="0">
                <a:latin typeface="Verdana"/>
                <a:cs typeface="Verdana"/>
              </a:rPr>
              <a:t>the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20" dirty="0">
                <a:latin typeface="Verdana"/>
                <a:cs typeface="Verdana"/>
              </a:rPr>
              <a:t>portal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95" dirty="0">
                <a:latin typeface="Verdana"/>
                <a:cs typeface="Verdana"/>
              </a:rPr>
              <a:t>during</a:t>
            </a:r>
            <a:r>
              <a:rPr sz="3500" spc="605" dirty="0">
                <a:latin typeface="Verdana"/>
                <a:cs typeface="Verdana"/>
              </a:rPr>
              <a:t> </a:t>
            </a:r>
            <a:r>
              <a:rPr sz="3500" spc="-10" dirty="0">
                <a:latin typeface="Verdana"/>
                <a:cs typeface="Verdana"/>
              </a:rPr>
              <a:t>result </a:t>
            </a:r>
            <a:r>
              <a:rPr sz="3500" spc="-1215" dirty="0">
                <a:latin typeface="Verdana"/>
                <a:cs typeface="Verdana"/>
              </a:rPr>
              <a:t> </a:t>
            </a:r>
            <a:r>
              <a:rPr sz="3500" spc="185" dirty="0">
                <a:latin typeface="Verdana"/>
                <a:cs typeface="Verdana"/>
              </a:rPr>
              <a:t>p</a:t>
            </a:r>
            <a:r>
              <a:rPr sz="3500" spc="135" dirty="0">
                <a:latin typeface="Verdana"/>
                <a:cs typeface="Verdana"/>
              </a:rPr>
              <a:t>u</a:t>
            </a:r>
            <a:r>
              <a:rPr sz="3500" spc="185" dirty="0">
                <a:latin typeface="Verdana"/>
                <a:cs typeface="Verdana"/>
              </a:rPr>
              <a:t>b</a:t>
            </a:r>
            <a:r>
              <a:rPr sz="3500" spc="-25" dirty="0">
                <a:latin typeface="Verdana"/>
                <a:cs typeface="Verdana"/>
              </a:rPr>
              <a:t>li</a:t>
            </a:r>
            <a:r>
              <a:rPr sz="3500" spc="140" dirty="0">
                <a:latin typeface="Verdana"/>
                <a:cs typeface="Verdana"/>
              </a:rPr>
              <a:t>c</a:t>
            </a:r>
            <a:r>
              <a:rPr sz="3500" spc="-45" dirty="0">
                <a:latin typeface="Verdana"/>
                <a:cs typeface="Verdana"/>
              </a:rPr>
              <a:t>a</a:t>
            </a:r>
            <a:r>
              <a:rPr sz="3500" spc="35" dirty="0">
                <a:latin typeface="Verdana"/>
                <a:cs typeface="Verdana"/>
              </a:rPr>
              <a:t>t</a:t>
            </a:r>
            <a:r>
              <a:rPr sz="3500" spc="-25" dirty="0">
                <a:latin typeface="Verdana"/>
                <a:cs typeface="Verdana"/>
              </a:rPr>
              <a:t>i</a:t>
            </a:r>
            <a:r>
              <a:rPr sz="3500" spc="65" dirty="0">
                <a:latin typeface="Verdana"/>
                <a:cs typeface="Verdana"/>
              </a:rPr>
              <a:t>o</a:t>
            </a:r>
            <a:r>
              <a:rPr sz="3500" spc="145" dirty="0">
                <a:latin typeface="Verdana"/>
                <a:cs typeface="Verdana"/>
              </a:rPr>
              <a:t>n</a:t>
            </a:r>
            <a:r>
              <a:rPr sz="3500" spc="-535" dirty="0">
                <a:latin typeface="Verdana"/>
                <a:cs typeface="Verdana"/>
              </a:rPr>
              <a:t>.</a:t>
            </a:r>
            <a:r>
              <a:rPr sz="3500" spc="-315" dirty="0">
                <a:latin typeface="Verdana"/>
                <a:cs typeface="Verdana"/>
              </a:rPr>
              <a:t> </a:t>
            </a:r>
            <a:r>
              <a:rPr sz="3500" spc="-155" dirty="0">
                <a:latin typeface="Verdana"/>
                <a:cs typeface="Verdana"/>
              </a:rPr>
              <a:t>T</a:t>
            </a:r>
            <a:r>
              <a:rPr sz="3500" spc="145" dirty="0">
                <a:latin typeface="Verdana"/>
                <a:cs typeface="Verdana"/>
              </a:rPr>
              <a:t>h</a:t>
            </a:r>
            <a:r>
              <a:rPr sz="3500" spc="-25" dirty="0">
                <a:latin typeface="Verdana"/>
                <a:cs typeface="Verdana"/>
              </a:rPr>
              <a:t>i</a:t>
            </a:r>
            <a:r>
              <a:rPr sz="3500" spc="-114" dirty="0">
                <a:latin typeface="Verdana"/>
                <a:cs typeface="Verdana"/>
              </a:rPr>
              <a:t>s</a:t>
            </a:r>
            <a:r>
              <a:rPr sz="3500" spc="-315" dirty="0">
                <a:latin typeface="Verdana"/>
                <a:cs typeface="Verdana"/>
              </a:rPr>
              <a:t> </a:t>
            </a:r>
            <a:r>
              <a:rPr sz="3500" spc="140" dirty="0">
                <a:latin typeface="Verdana"/>
                <a:cs typeface="Verdana"/>
              </a:rPr>
              <a:t>c</a:t>
            </a:r>
            <a:r>
              <a:rPr sz="3500" spc="-45" dirty="0">
                <a:latin typeface="Verdana"/>
                <a:cs typeface="Verdana"/>
              </a:rPr>
              <a:t>a</a:t>
            </a:r>
            <a:r>
              <a:rPr sz="3500" spc="135" dirty="0">
                <a:latin typeface="Verdana"/>
                <a:cs typeface="Verdana"/>
              </a:rPr>
              <a:t>u</a:t>
            </a:r>
            <a:r>
              <a:rPr sz="3500" spc="-120" dirty="0">
                <a:latin typeface="Verdana"/>
                <a:cs typeface="Verdana"/>
              </a:rPr>
              <a:t>s</a:t>
            </a:r>
            <a:r>
              <a:rPr sz="3500" spc="20" dirty="0">
                <a:latin typeface="Verdana"/>
                <a:cs typeface="Verdana"/>
              </a:rPr>
              <a:t>e</a:t>
            </a:r>
            <a:r>
              <a:rPr sz="3500" spc="-114" dirty="0">
                <a:latin typeface="Verdana"/>
                <a:cs typeface="Verdana"/>
              </a:rPr>
              <a:t>s</a:t>
            </a:r>
            <a:r>
              <a:rPr sz="3500" spc="-315" dirty="0">
                <a:latin typeface="Verdana"/>
                <a:cs typeface="Verdana"/>
              </a:rPr>
              <a:t> </a:t>
            </a:r>
            <a:r>
              <a:rPr sz="3500" spc="-50" dirty="0">
                <a:latin typeface="Verdana"/>
                <a:cs typeface="Verdana"/>
              </a:rPr>
              <a:t>f</a:t>
            </a:r>
            <a:r>
              <a:rPr sz="3500" spc="-100" dirty="0">
                <a:latin typeface="Verdana"/>
                <a:cs typeface="Verdana"/>
              </a:rPr>
              <a:t>r</a:t>
            </a:r>
            <a:r>
              <a:rPr sz="3500" spc="135" dirty="0">
                <a:latin typeface="Verdana"/>
                <a:cs typeface="Verdana"/>
              </a:rPr>
              <a:t>u</a:t>
            </a:r>
            <a:r>
              <a:rPr sz="3500" spc="-120" dirty="0">
                <a:latin typeface="Verdana"/>
                <a:cs typeface="Verdana"/>
              </a:rPr>
              <a:t>s</a:t>
            </a:r>
            <a:r>
              <a:rPr sz="3500" spc="35" dirty="0">
                <a:latin typeface="Verdana"/>
                <a:cs typeface="Verdana"/>
              </a:rPr>
              <a:t>t</a:t>
            </a:r>
            <a:r>
              <a:rPr sz="3500" spc="-100" dirty="0">
                <a:latin typeface="Verdana"/>
                <a:cs typeface="Verdana"/>
              </a:rPr>
              <a:t>r</a:t>
            </a:r>
            <a:r>
              <a:rPr sz="3500" spc="-45" dirty="0">
                <a:latin typeface="Verdana"/>
                <a:cs typeface="Verdana"/>
              </a:rPr>
              <a:t>a</a:t>
            </a:r>
            <a:r>
              <a:rPr sz="3500" spc="35" dirty="0">
                <a:latin typeface="Verdana"/>
                <a:cs typeface="Verdana"/>
              </a:rPr>
              <a:t>t</a:t>
            </a:r>
            <a:r>
              <a:rPr sz="3500" spc="-25" dirty="0">
                <a:latin typeface="Verdana"/>
                <a:cs typeface="Verdana"/>
              </a:rPr>
              <a:t>i</a:t>
            </a:r>
            <a:r>
              <a:rPr sz="3500" spc="65" dirty="0">
                <a:latin typeface="Verdana"/>
                <a:cs typeface="Verdana"/>
              </a:rPr>
              <a:t>o</a:t>
            </a:r>
            <a:r>
              <a:rPr sz="3500" spc="150" dirty="0">
                <a:latin typeface="Verdana"/>
                <a:cs typeface="Verdana"/>
              </a:rPr>
              <a:t>n</a:t>
            </a:r>
            <a:r>
              <a:rPr sz="3500" spc="-315" dirty="0">
                <a:latin typeface="Verdana"/>
                <a:cs typeface="Verdana"/>
              </a:rPr>
              <a:t> </a:t>
            </a:r>
            <a:r>
              <a:rPr sz="3500" spc="-45" dirty="0">
                <a:latin typeface="Verdana"/>
                <a:cs typeface="Verdana"/>
              </a:rPr>
              <a:t>a</a:t>
            </a:r>
            <a:r>
              <a:rPr sz="3500" spc="145" dirty="0">
                <a:latin typeface="Verdana"/>
                <a:cs typeface="Verdana"/>
              </a:rPr>
              <a:t>n</a:t>
            </a:r>
            <a:r>
              <a:rPr sz="3500" spc="190" dirty="0">
                <a:latin typeface="Verdana"/>
                <a:cs typeface="Verdana"/>
              </a:rPr>
              <a:t>d</a:t>
            </a:r>
            <a:r>
              <a:rPr sz="3500" spc="-315" dirty="0">
                <a:latin typeface="Verdana"/>
                <a:cs typeface="Verdana"/>
              </a:rPr>
              <a:t> </a:t>
            </a:r>
            <a:r>
              <a:rPr sz="3500" spc="-25" dirty="0">
                <a:latin typeface="Verdana"/>
                <a:cs typeface="Verdana"/>
              </a:rPr>
              <a:t>i</a:t>
            </a:r>
            <a:r>
              <a:rPr sz="3500" spc="145" dirty="0">
                <a:latin typeface="Verdana"/>
                <a:cs typeface="Verdana"/>
              </a:rPr>
              <a:t>n</a:t>
            </a:r>
            <a:r>
              <a:rPr sz="3500" spc="140" dirty="0">
                <a:latin typeface="Verdana"/>
                <a:cs typeface="Verdana"/>
              </a:rPr>
              <a:t>c</a:t>
            </a:r>
            <a:r>
              <a:rPr sz="3500" spc="65" dirty="0">
                <a:latin typeface="Verdana"/>
                <a:cs typeface="Verdana"/>
              </a:rPr>
              <a:t>o</a:t>
            </a:r>
            <a:r>
              <a:rPr sz="3500" spc="145" dirty="0">
                <a:latin typeface="Verdana"/>
                <a:cs typeface="Verdana"/>
              </a:rPr>
              <a:t>n</a:t>
            </a:r>
            <a:r>
              <a:rPr sz="3500" spc="-180" dirty="0">
                <a:latin typeface="Verdana"/>
                <a:cs typeface="Verdana"/>
              </a:rPr>
              <a:t>v</a:t>
            </a:r>
            <a:r>
              <a:rPr sz="3500" spc="20" dirty="0">
                <a:latin typeface="Verdana"/>
                <a:cs typeface="Verdana"/>
              </a:rPr>
              <a:t>e</a:t>
            </a:r>
            <a:r>
              <a:rPr sz="3500" spc="145" dirty="0">
                <a:latin typeface="Verdana"/>
                <a:cs typeface="Verdana"/>
              </a:rPr>
              <a:t>n</a:t>
            </a:r>
            <a:r>
              <a:rPr sz="3500" spc="-25" dirty="0">
                <a:latin typeface="Verdana"/>
                <a:cs typeface="Verdana"/>
              </a:rPr>
              <a:t>i</a:t>
            </a:r>
            <a:r>
              <a:rPr sz="3500" spc="20" dirty="0">
                <a:latin typeface="Verdana"/>
                <a:cs typeface="Verdana"/>
              </a:rPr>
              <a:t>e</a:t>
            </a:r>
            <a:r>
              <a:rPr sz="3500" spc="145" dirty="0">
                <a:latin typeface="Verdana"/>
                <a:cs typeface="Verdana"/>
              </a:rPr>
              <a:t>n</a:t>
            </a:r>
            <a:r>
              <a:rPr sz="3500" spc="140" dirty="0">
                <a:latin typeface="Verdana"/>
                <a:cs typeface="Verdana"/>
              </a:rPr>
              <a:t>c</a:t>
            </a:r>
            <a:r>
              <a:rPr sz="3500" spc="25" dirty="0">
                <a:latin typeface="Verdana"/>
                <a:cs typeface="Verdana"/>
              </a:rPr>
              <a:t>e</a:t>
            </a:r>
            <a:r>
              <a:rPr sz="3500" spc="-315" dirty="0">
                <a:latin typeface="Verdana"/>
                <a:cs typeface="Verdana"/>
              </a:rPr>
              <a:t> </a:t>
            </a:r>
            <a:r>
              <a:rPr sz="3500" spc="-50" dirty="0">
                <a:latin typeface="Verdana"/>
                <a:cs typeface="Verdana"/>
              </a:rPr>
              <a:t>f</a:t>
            </a:r>
            <a:r>
              <a:rPr sz="3500" spc="65" dirty="0">
                <a:latin typeface="Verdana"/>
                <a:cs typeface="Verdana"/>
              </a:rPr>
              <a:t>o</a:t>
            </a:r>
            <a:r>
              <a:rPr sz="3500" spc="-95" dirty="0">
                <a:latin typeface="Verdana"/>
                <a:cs typeface="Verdana"/>
              </a:rPr>
              <a:t>r</a:t>
            </a:r>
            <a:r>
              <a:rPr sz="3500" spc="-315" dirty="0">
                <a:latin typeface="Verdana"/>
                <a:cs typeface="Verdana"/>
              </a:rPr>
              <a:t> </a:t>
            </a:r>
            <a:r>
              <a:rPr sz="3500" spc="-120" dirty="0">
                <a:latin typeface="Verdana"/>
                <a:cs typeface="Verdana"/>
              </a:rPr>
              <a:t>s</a:t>
            </a:r>
            <a:r>
              <a:rPr sz="3500" spc="35" dirty="0">
                <a:latin typeface="Verdana"/>
                <a:cs typeface="Verdana"/>
              </a:rPr>
              <a:t>t</a:t>
            </a:r>
            <a:r>
              <a:rPr sz="3500" spc="135" dirty="0">
                <a:latin typeface="Verdana"/>
                <a:cs typeface="Verdana"/>
              </a:rPr>
              <a:t>u</a:t>
            </a:r>
            <a:r>
              <a:rPr sz="3500" spc="185" dirty="0">
                <a:latin typeface="Verdana"/>
                <a:cs typeface="Verdana"/>
              </a:rPr>
              <a:t>d</a:t>
            </a:r>
            <a:r>
              <a:rPr sz="3500" spc="20" dirty="0">
                <a:latin typeface="Verdana"/>
                <a:cs typeface="Verdana"/>
              </a:rPr>
              <a:t>e</a:t>
            </a:r>
            <a:r>
              <a:rPr sz="3500" spc="145" dirty="0">
                <a:latin typeface="Verdana"/>
                <a:cs typeface="Verdana"/>
              </a:rPr>
              <a:t>n</a:t>
            </a:r>
            <a:r>
              <a:rPr sz="3500" spc="35" dirty="0">
                <a:latin typeface="Verdana"/>
                <a:cs typeface="Verdana"/>
              </a:rPr>
              <a:t>t</a:t>
            </a:r>
            <a:r>
              <a:rPr sz="3500" spc="-120" dirty="0">
                <a:latin typeface="Verdana"/>
                <a:cs typeface="Verdana"/>
              </a:rPr>
              <a:t>s</a:t>
            </a:r>
            <a:r>
              <a:rPr sz="3500" spc="-535" dirty="0">
                <a:latin typeface="Verdana"/>
                <a:cs typeface="Verdana"/>
              </a:rPr>
              <a:t>,</a:t>
            </a:r>
            <a:r>
              <a:rPr sz="3500" spc="-315" dirty="0">
                <a:latin typeface="Verdana"/>
                <a:cs typeface="Verdana"/>
              </a:rPr>
              <a:t> </a:t>
            </a:r>
            <a:r>
              <a:rPr sz="3500" spc="-45" dirty="0">
                <a:latin typeface="Verdana"/>
                <a:cs typeface="Verdana"/>
              </a:rPr>
              <a:t>a</a:t>
            </a:r>
            <a:r>
              <a:rPr sz="3500" spc="145" dirty="0">
                <a:latin typeface="Verdana"/>
                <a:cs typeface="Verdana"/>
              </a:rPr>
              <a:t>n</a:t>
            </a:r>
            <a:r>
              <a:rPr sz="3500" spc="135" dirty="0">
                <a:latin typeface="Verdana"/>
                <a:cs typeface="Verdana"/>
              </a:rPr>
              <a:t>d  </a:t>
            </a:r>
            <a:r>
              <a:rPr sz="3500" spc="145" dirty="0">
                <a:latin typeface="Verdana"/>
                <a:cs typeface="Verdana"/>
              </a:rPr>
              <a:t>n</a:t>
            </a:r>
            <a:r>
              <a:rPr sz="3500" spc="20" dirty="0">
                <a:latin typeface="Verdana"/>
                <a:cs typeface="Verdana"/>
              </a:rPr>
              <a:t>e</a:t>
            </a:r>
            <a:r>
              <a:rPr sz="3500" spc="215" dirty="0">
                <a:latin typeface="Verdana"/>
                <a:cs typeface="Verdana"/>
              </a:rPr>
              <a:t>g</a:t>
            </a:r>
            <a:r>
              <a:rPr sz="3500" spc="-45" dirty="0">
                <a:latin typeface="Verdana"/>
                <a:cs typeface="Verdana"/>
              </a:rPr>
              <a:t>a</a:t>
            </a:r>
            <a:r>
              <a:rPr sz="3500" spc="35" dirty="0">
                <a:latin typeface="Verdana"/>
                <a:cs typeface="Verdana"/>
              </a:rPr>
              <a:t>t</a:t>
            </a:r>
            <a:r>
              <a:rPr sz="3500" spc="-25" dirty="0">
                <a:latin typeface="Verdana"/>
                <a:cs typeface="Verdana"/>
              </a:rPr>
              <a:t>i</a:t>
            </a:r>
            <a:r>
              <a:rPr sz="3500" spc="-180" dirty="0">
                <a:latin typeface="Verdana"/>
                <a:cs typeface="Verdana"/>
              </a:rPr>
              <a:t>v</a:t>
            </a:r>
            <a:r>
              <a:rPr sz="3500" spc="20" dirty="0">
                <a:latin typeface="Verdana"/>
                <a:cs typeface="Verdana"/>
              </a:rPr>
              <a:t>e</a:t>
            </a:r>
            <a:r>
              <a:rPr sz="3500" spc="-25" dirty="0">
                <a:latin typeface="Verdana"/>
                <a:cs typeface="Verdana"/>
              </a:rPr>
              <a:t>l</a:t>
            </a:r>
            <a:r>
              <a:rPr sz="3500" spc="-175" dirty="0">
                <a:latin typeface="Verdana"/>
                <a:cs typeface="Verdana"/>
              </a:rPr>
              <a:t>y</a:t>
            </a:r>
            <a:r>
              <a:rPr sz="3500" spc="-315" dirty="0">
                <a:latin typeface="Verdana"/>
                <a:cs typeface="Verdana"/>
              </a:rPr>
              <a:t> </a:t>
            </a:r>
            <a:r>
              <a:rPr sz="3500" spc="-25" dirty="0">
                <a:latin typeface="Verdana"/>
                <a:cs typeface="Verdana"/>
              </a:rPr>
              <a:t>i</a:t>
            </a:r>
            <a:r>
              <a:rPr sz="3500" spc="300" dirty="0">
                <a:latin typeface="Verdana"/>
                <a:cs typeface="Verdana"/>
              </a:rPr>
              <a:t>m</a:t>
            </a:r>
            <a:r>
              <a:rPr sz="3500" spc="185" dirty="0">
                <a:latin typeface="Verdana"/>
                <a:cs typeface="Verdana"/>
              </a:rPr>
              <a:t>p</a:t>
            </a:r>
            <a:r>
              <a:rPr sz="3500" spc="-45" dirty="0">
                <a:latin typeface="Verdana"/>
                <a:cs typeface="Verdana"/>
              </a:rPr>
              <a:t>a</a:t>
            </a:r>
            <a:r>
              <a:rPr sz="3500" spc="140" dirty="0">
                <a:latin typeface="Verdana"/>
                <a:cs typeface="Verdana"/>
              </a:rPr>
              <a:t>c</a:t>
            </a:r>
            <a:r>
              <a:rPr sz="3500" spc="35" dirty="0">
                <a:latin typeface="Verdana"/>
                <a:cs typeface="Verdana"/>
              </a:rPr>
              <a:t>t</a:t>
            </a:r>
            <a:r>
              <a:rPr sz="3500" spc="-114" dirty="0">
                <a:latin typeface="Verdana"/>
                <a:cs typeface="Verdana"/>
              </a:rPr>
              <a:t>s</a:t>
            </a:r>
            <a:r>
              <a:rPr sz="3500" spc="-315" dirty="0">
                <a:latin typeface="Verdana"/>
                <a:cs typeface="Verdana"/>
              </a:rPr>
              <a:t> </a:t>
            </a:r>
            <a:r>
              <a:rPr sz="3500" spc="35" dirty="0">
                <a:latin typeface="Verdana"/>
                <a:cs typeface="Verdana"/>
              </a:rPr>
              <a:t>t</a:t>
            </a:r>
            <a:r>
              <a:rPr sz="3500" spc="145" dirty="0">
                <a:latin typeface="Verdana"/>
                <a:cs typeface="Verdana"/>
              </a:rPr>
              <a:t>h</a:t>
            </a:r>
            <a:r>
              <a:rPr sz="3500" spc="25" dirty="0">
                <a:latin typeface="Verdana"/>
                <a:cs typeface="Verdana"/>
              </a:rPr>
              <a:t>e</a:t>
            </a:r>
            <a:r>
              <a:rPr sz="3500" spc="-315" dirty="0">
                <a:latin typeface="Verdana"/>
                <a:cs typeface="Verdana"/>
              </a:rPr>
              <a:t> </a:t>
            </a:r>
            <a:r>
              <a:rPr sz="3500" spc="-100" dirty="0">
                <a:latin typeface="Verdana"/>
                <a:cs typeface="Verdana"/>
              </a:rPr>
              <a:t>r</a:t>
            </a:r>
            <a:r>
              <a:rPr sz="3500" spc="20" dirty="0">
                <a:latin typeface="Verdana"/>
                <a:cs typeface="Verdana"/>
              </a:rPr>
              <a:t>e</a:t>
            </a:r>
            <a:r>
              <a:rPr sz="3500" spc="185" dirty="0">
                <a:latin typeface="Verdana"/>
                <a:cs typeface="Verdana"/>
              </a:rPr>
              <a:t>p</a:t>
            </a:r>
            <a:r>
              <a:rPr sz="3500" spc="135" dirty="0">
                <a:latin typeface="Verdana"/>
                <a:cs typeface="Verdana"/>
              </a:rPr>
              <a:t>u</a:t>
            </a:r>
            <a:r>
              <a:rPr sz="3500" spc="35" dirty="0">
                <a:latin typeface="Verdana"/>
                <a:cs typeface="Verdana"/>
              </a:rPr>
              <a:t>t</a:t>
            </a:r>
            <a:r>
              <a:rPr sz="3500" spc="-45" dirty="0">
                <a:latin typeface="Verdana"/>
                <a:cs typeface="Verdana"/>
              </a:rPr>
              <a:t>a</a:t>
            </a:r>
            <a:r>
              <a:rPr sz="3500" spc="35" dirty="0">
                <a:latin typeface="Verdana"/>
                <a:cs typeface="Verdana"/>
              </a:rPr>
              <a:t>t</a:t>
            </a:r>
            <a:r>
              <a:rPr sz="3500" spc="-25" dirty="0">
                <a:latin typeface="Verdana"/>
                <a:cs typeface="Verdana"/>
              </a:rPr>
              <a:t>i</a:t>
            </a:r>
            <a:r>
              <a:rPr sz="3500" spc="65" dirty="0">
                <a:latin typeface="Verdana"/>
                <a:cs typeface="Verdana"/>
              </a:rPr>
              <a:t>o</a:t>
            </a:r>
            <a:r>
              <a:rPr sz="3500" spc="150" dirty="0">
                <a:latin typeface="Verdana"/>
                <a:cs typeface="Verdana"/>
              </a:rPr>
              <a:t>n</a:t>
            </a:r>
            <a:r>
              <a:rPr sz="3500" spc="-315" dirty="0">
                <a:latin typeface="Verdana"/>
                <a:cs typeface="Verdana"/>
              </a:rPr>
              <a:t> </a:t>
            </a:r>
            <a:r>
              <a:rPr sz="3500" spc="65" dirty="0">
                <a:latin typeface="Verdana"/>
                <a:cs typeface="Verdana"/>
              </a:rPr>
              <a:t>o</a:t>
            </a:r>
            <a:r>
              <a:rPr sz="3500" spc="-45" dirty="0">
                <a:latin typeface="Verdana"/>
                <a:cs typeface="Verdana"/>
              </a:rPr>
              <a:t>f</a:t>
            </a:r>
            <a:r>
              <a:rPr sz="3500" spc="600" dirty="0">
                <a:latin typeface="Verdana"/>
                <a:cs typeface="Verdana"/>
              </a:rPr>
              <a:t> </a:t>
            </a:r>
            <a:r>
              <a:rPr sz="3500" spc="35" dirty="0">
                <a:latin typeface="Verdana"/>
                <a:cs typeface="Verdana"/>
              </a:rPr>
              <a:t>t</a:t>
            </a:r>
            <a:r>
              <a:rPr sz="3500" spc="145" dirty="0">
                <a:latin typeface="Verdana"/>
                <a:cs typeface="Verdana"/>
              </a:rPr>
              <a:t>h</a:t>
            </a:r>
            <a:r>
              <a:rPr sz="3500" spc="25" dirty="0">
                <a:latin typeface="Verdana"/>
                <a:cs typeface="Verdana"/>
              </a:rPr>
              <a:t>e</a:t>
            </a:r>
            <a:r>
              <a:rPr sz="3500" spc="-315" dirty="0">
                <a:latin typeface="Verdana"/>
                <a:cs typeface="Verdana"/>
              </a:rPr>
              <a:t> </a:t>
            </a:r>
            <a:r>
              <a:rPr sz="3500" spc="65" dirty="0">
                <a:latin typeface="Verdana"/>
                <a:cs typeface="Verdana"/>
              </a:rPr>
              <a:t>o</a:t>
            </a:r>
            <a:r>
              <a:rPr sz="3500" spc="-100" dirty="0">
                <a:latin typeface="Verdana"/>
                <a:cs typeface="Verdana"/>
              </a:rPr>
              <a:t>r</a:t>
            </a:r>
            <a:r>
              <a:rPr sz="3500" spc="215" dirty="0">
                <a:latin typeface="Verdana"/>
                <a:cs typeface="Verdana"/>
              </a:rPr>
              <a:t>g</a:t>
            </a:r>
            <a:r>
              <a:rPr sz="3500" spc="-45" dirty="0">
                <a:latin typeface="Verdana"/>
                <a:cs typeface="Verdana"/>
              </a:rPr>
              <a:t>a</a:t>
            </a:r>
            <a:r>
              <a:rPr sz="3500" spc="145" dirty="0">
                <a:latin typeface="Verdana"/>
                <a:cs typeface="Verdana"/>
              </a:rPr>
              <a:t>n</a:t>
            </a:r>
            <a:r>
              <a:rPr sz="3500" spc="-25" dirty="0">
                <a:latin typeface="Verdana"/>
                <a:cs typeface="Verdana"/>
              </a:rPr>
              <a:t>i</a:t>
            </a:r>
            <a:r>
              <a:rPr sz="3500" spc="-120" dirty="0">
                <a:latin typeface="Verdana"/>
                <a:cs typeface="Verdana"/>
              </a:rPr>
              <a:t>s</a:t>
            </a:r>
            <a:r>
              <a:rPr sz="3500" spc="-45" dirty="0">
                <a:latin typeface="Verdana"/>
                <a:cs typeface="Verdana"/>
              </a:rPr>
              <a:t>a</a:t>
            </a:r>
            <a:r>
              <a:rPr sz="3500" spc="35" dirty="0">
                <a:latin typeface="Verdana"/>
                <a:cs typeface="Verdana"/>
              </a:rPr>
              <a:t>t</a:t>
            </a:r>
            <a:r>
              <a:rPr sz="3500" spc="-25" dirty="0">
                <a:latin typeface="Verdana"/>
                <a:cs typeface="Verdana"/>
              </a:rPr>
              <a:t>i</a:t>
            </a:r>
            <a:r>
              <a:rPr sz="3500" spc="65" dirty="0">
                <a:latin typeface="Verdana"/>
                <a:cs typeface="Verdana"/>
              </a:rPr>
              <a:t>o</a:t>
            </a:r>
            <a:r>
              <a:rPr sz="3500" spc="145" dirty="0">
                <a:latin typeface="Verdana"/>
                <a:cs typeface="Verdana"/>
              </a:rPr>
              <a:t>n</a:t>
            </a:r>
            <a:r>
              <a:rPr sz="3500" spc="-535" dirty="0">
                <a:latin typeface="Verdana"/>
                <a:cs typeface="Verdana"/>
              </a:rPr>
              <a:t>.</a:t>
            </a:r>
            <a:endParaRPr sz="35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 dirty="0">
              <a:latin typeface="Verdana"/>
              <a:cs typeface="Verdana"/>
            </a:endParaRPr>
          </a:p>
          <a:p>
            <a:pPr marL="12700" marR="259079">
              <a:lnSpc>
                <a:spcPct val="116100"/>
              </a:lnSpc>
            </a:pPr>
            <a:r>
              <a:rPr sz="3500" spc="55" dirty="0">
                <a:latin typeface="Verdana"/>
                <a:cs typeface="Verdana"/>
              </a:rPr>
              <a:t>For</a:t>
            </a:r>
            <a:r>
              <a:rPr sz="3500" spc="-315" dirty="0">
                <a:latin typeface="Verdana"/>
                <a:cs typeface="Verdana"/>
              </a:rPr>
              <a:t> </a:t>
            </a:r>
            <a:r>
              <a:rPr sz="3500" spc="70" dirty="0">
                <a:latin typeface="Verdana"/>
                <a:cs typeface="Verdana"/>
              </a:rPr>
              <a:t>most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-10" dirty="0">
                <a:latin typeface="Verdana"/>
                <a:cs typeface="Verdana"/>
              </a:rPr>
              <a:t>result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110" dirty="0">
                <a:latin typeface="Verdana"/>
                <a:cs typeface="Verdana"/>
              </a:rPr>
              <a:t>management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-40" dirty="0">
                <a:latin typeface="Verdana"/>
                <a:cs typeface="Verdana"/>
              </a:rPr>
              <a:t>system,there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-70" dirty="0">
                <a:latin typeface="Verdana"/>
                <a:cs typeface="Verdana"/>
              </a:rPr>
              <a:t>is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55" dirty="0">
                <a:latin typeface="Verdana"/>
                <a:cs typeface="Verdana"/>
              </a:rPr>
              <a:t>an</a:t>
            </a:r>
            <a:r>
              <a:rPr sz="3500" spc="610" dirty="0">
                <a:latin typeface="Verdana"/>
                <a:cs typeface="Verdana"/>
              </a:rPr>
              <a:t> </a:t>
            </a:r>
            <a:r>
              <a:rPr sz="3500" spc="50" dirty="0">
                <a:latin typeface="Verdana"/>
                <a:cs typeface="Verdana"/>
              </a:rPr>
              <a:t>absence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10" dirty="0">
                <a:latin typeface="Verdana"/>
                <a:cs typeface="Verdana"/>
              </a:rPr>
              <a:t>of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-40" dirty="0">
                <a:latin typeface="Verdana"/>
                <a:cs typeface="Verdana"/>
              </a:rPr>
              <a:t>a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140" dirty="0">
                <a:latin typeface="Verdana"/>
                <a:cs typeface="Verdana"/>
              </a:rPr>
              <a:t>CGPA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30" dirty="0">
                <a:latin typeface="Verdana"/>
                <a:cs typeface="Verdana"/>
              </a:rPr>
              <a:t>calculator </a:t>
            </a:r>
            <a:r>
              <a:rPr sz="3500" spc="-1215" dirty="0">
                <a:latin typeface="Verdana"/>
                <a:cs typeface="Verdana"/>
              </a:rPr>
              <a:t> </a:t>
            </a:r>
            <a:r>
              <a:rPr sz="3500" spc="125" dirty="0">
                <a:latin typeface="Verdana"/>
                <a:cs typeface="Verdana"/>
              </a:rPr>
              <a:t>which</a:t>
            </a:r>
            <a:r>
              <a:rPr sz="3500" spc="605" dirty="0">
                <a:latin typeface="Verdana"/>
                <a:cs typeface="Verdana"/>
              </a:rPr>
              <a:t> </a:t>
            </a:r>
            <a:r>
              <a:rPr sz="3500" spc="40" dirty="0">
                <a:latin typeface="Verdana"/>
                <a:cs typeface="Verdana"/>
              </a:rPr>
              <a:t>makes</a:t>
            </a:r>
            <a:r>
              <a:rPr sz="3500" spc="-315" dirty="0">
                <a:latin typeface="Verdana"/>
                <a:cs typeface="Verdana"/>
              </a:rPr>
              <a:t> </a:t>
            </a:r>
            <a:r>
              <a:rPr sz="3500" spc="5" dirty="0">
                <a:latin typeface="Verdana"/>
                <a:cs typeface="Verdana"/>
              </a:rPr>
              <a:t>it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35" dirty="0">
                <a:latin typeface="Verdana"/>
                <a:cs typeface="Verdana"/>
              </a:rPr>
              <a:t>difficult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-25" dirty="0">
                <a:latin typeface="Verdana"/>
                <a:cs typeface="Verdana"/>
              </a:rPr>
              <a:t>for</a:t>
            </a:r>
            <a:r>
              <a:rPr sz="3500" spc="-315" dirty="0">
                <a:latin typeface="Verdana"/>
                <a:cs typeface="Verdana"/>
              </a:rPr>
              <a:t> </a:t>
            </a:r>
            <a:r>
              <a:rPr sz="3500" spc="40" dirty="0">
                <a:latin typeface="Verdana"/>
                <a:cs typeface="Verdana"/>
              </a:rPr>
              <a:t>students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50" dirty="0">
                <a:latin typeface="Verdana"/>
                <a:cs typeface="Verdana"/>
              </a:rPr>
              <a:t>to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35" dirty="0">
                <a:latin typeface="Verdana"/>
                <a:cs typeface="Verdana"/>
              </a:rPr>
              <a:t>calculate</a:t>
            </a:r>
            <a:r>
              <a:rPr sz="3500" spc="-315" dirty="0">
                <a:latin typeface="Verdana"/>
                <a:cs typeface="Verdana"/>
              </a:rPr>
              <a:t> </a:t>
            </a:r>
            <a:r>
              <a:rPr sz="3500" spc="15" dirty="0">
                <a:latin typeface="Verdana"/>
                <a:cs typeface="Verdana"/>
              </a:rPr>
              <a:t>their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-40" dirty="0">
                <a:latin typeface="Verdana"/>
                <a:cs typeface="Verdana"/>
              </a:rPr>
              <a:t>overall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5" dirty="0">
                <a:latin typeface="Verdana"/>
                <a:cs typeface="Verdana"/>
              </a:rPr>
              <a:t>performance.</a:t>
            </a:r>
            <a:endParaRPr sz="35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7365" cy="10287000"/>
            <a:chOff x="0" y="1"/>
            <a:chExt cx="1828736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11"/>
              <a:ext cx="18287365" cy="10287000"/>
            </a:xfrm>
            <a:custGeom>
              <a:avLst/>
              <a:gdLst/>
              <a:ahLst/>
              <a:cxnLst/>
              <a:rect l="l" t="t" r="r" b="b"/>
              <a:pathLst>
                <a:path w="18287365" h="10287000">
                  <a:moveTo>
                    <a:pt x="18286921" y="48742"/>
                  </a:moveTo>
                  <a:lnTo>
                    <a:pt x="18238204" y="48742"/>
                  </a:lnTo>
                  <a:lnTo>
                    <a:pt x="18238204" y="10237203"/>
                  </a:lnTo>
                  <a:lnTo>
                    <a:pt x="18286921" y="10237203"/>
                  </a:lnTo>
                  <a:lnTo>
                    <a:pt x="18286921" y="48742"/>
                  </a:lnTo>
                  <a:close/>
                </a:path>
                <a:path w="18287365" h="10287000">
                  <a:moveTo>
                    <a:pt x="18286921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0" y="10237470"/>
                  </a:lnTo>
                  <a:lnTo>
                    <a:pt x="0" y="10287000"/>
                  </a:lnTo>
                  <a:lnTo>
                    <a:pt x="18286921" y="10287000"/>
                  </a:lnTo>
                  <a:lnTo>
                    <a:pt x="18286921" y="10237470"/>
                  </a:lnTo>
                  <a:lnTo>
                    <a:pt x="48742" y="10237470"/>
                  </a:lnTo>
                  <a:lnTo>
                    <a:pt x="48742" y="48260"/>
                  </a:lnTo>
                  <a:lnTo>
                    <a:pt x="18286921" y="48260"/>
                  </a:lnTo>
                  <a:lnTo>
                    <a:pt x="18286921" y="0"/>
                  </a:lnTo>
                  <a:close/>
                </a:path>
              </a:pathLst>
            </a:custGeom>
            <a:solidFill>
              <a:srgbClr val="F9BF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28699" y="9418639"/>
              <a:ext cx="13697585" cy="0"/>
            </a:xfrm>
            <a:custGeom>
              <a:avLst/>
              <a:gdLst/>
              <a:ahLst/>
              <a:cxnLst/>
              <a:rect l="l" t="t" r="r" b="b"/>
              <a:pathLst>
                <a:path w="13697585">
                  <a:moveTo>
                    <a:pt x="0" y="0"/>
                  </a:moveTo>
                  <a:lnTo>
                    <a:pt x="13697084" y="0"/>
                  </a:lnTo>
                </a:path>
              </a:pathLst>
            </a:custGeom>
            <a:ln w="19049">
              <a:solidFill>
                <a:srgbClr val="F9BF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09961" y="760508"/>
            <a:ext cx="17833340" cy="90187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b="1" spc="25" dirty="0">
                <a:latin typeface="Verdana"/>
                <a:cs typeface="Verdana"/>
              </a:rPr>
              <a:t>OBJECTIVES</a:t>
            </a:r>
            <a:endParaRPr sz="7200" b="1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50" dirty="0">
              <a:latin typeface="Verdana"/>
              <a:cs typeface="Verdana"/>
            </a:endParaRPr>
          </a:p>
          <a:p>
            <a:pPr marL="12700" marR="853440">
              <a:lnSpc>
                <a:spcPct val="114599"/>
              </a:lnSpc>
            </a:pPr>
            <a:r>
              <a:rPr sz="3000" spc="-40" dirty="0">
                <a:latin typeface="Verdana"/>
                <a:cs typeface="Verdana"/>
              </a:rPr>
              <a:t>To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20" dirty="0">
                <a:latin typeface="Verdana"/>
                <a:cs typeface="Verdana"/>
              </a:rPr>
              <a:t>provide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35" dirty="0">
                <a:latin typeface="Verdana"/>
                <a:cs typeface="Verdana"/>
              </a:rPr>
              <a:t>a</a:t>
            </a:r>
            <a:r>
              <a:rPr sz="3000" spc="-265" dirty="0">
                <a:latin typeface="Verdana"/>
                <a:cs typeface="Verdana"/>
              </a:rPr>
              <a:t> </a:t>
            </a:r>
            <a:r>
              <a:rPr sz="3000" spc="45" dirty="0">
                <a:latin typeface="Verdana"/>
                <a:cs typeface="Verdana"/>
              </a:rPr>
              <a:t>convenient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85" dirty="0">
                <a:latin typeface="Verdana"/>
                <a:cs typeface="Verdana"/>
              </a:rPr>
              <a:t>and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20" dirty="0">
                <a:latin typeface="Verdana"/>
                <a:cs typeface="Verdana"/>
              </a:rPr>
              <a:t>efficient</a:t>
            </a:r>
            <a:r>
              <a:rPr sz="3000" spc="-265" dirty="0">
                <a:latin typeface="Verdana"/>
                <a:cs typeface="Verdana"/>
              </a:rPr>
              <a:t> </a:t>
            </a:r>
            <a:r>
              <a:rPr sz="3000" spc="-5" dirty="0">
                <a:latin typeface="Verdana"/>
                <a:cs typeface="Verdana"/>
              </a:rPr>
              <a:t>way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for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35" dirty="0">
                <a:latin typeface="Verdana"/>
                <a:cs typeface="Verdana"/>
              </a:rPr>
              <a:t>students</a:t>
            </a:r>
            <a:r>
              <a:rPr sz="3000" spc="-265" dirty="0">
                <a:latin typeface="Verdana"/>
                <a:cs typeface="Verdana"/>
              </a:rPr>
              <a:t> </a:t>
            </a:r>
            <a:r>
              <a:rPr sz="3000" spc="85" dirty="0">
                <a:latin typeface="Verdana"/>
                <a:cs typeface="Verdana"/>
              </a:rPr>
              <a:t>and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faculty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45" dirty="0">
                <a:latin typeface="Verdana"/>
                <a:cs typeface="Verdana"/>
              </a:rPr>
              <a:t>to</a:t>
            </a:r>
            <a:r>
              <a:rPr sz="3000" spc="-26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access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85" dirty="0">
                <a:latin typeface="Verdana"/>
                <a:cs typeface="Verdana"/>
              </a:rPr>
              <a:t>and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85" dirty="0">
                <a:latin typeface="Verdana"/>
                <a:cs typeface="Verdana"/>
              </a:rPr>
              <a:t>manage </a:t>
            </a:r>
            <a:r>
              <a:rPr sz="3000" spc="-1040" dirty="0">
                <a:latin typeface="Verdana"/>
                <a:cs typeface="Verdana"/>
              </a:rPr>
              <a:t> </a:t>
            </a:r>
            <a:r>
              <a:rPr sz="3000" spc="70" dirty="0">
                <a:latin typeface="Verdana"/>
                <a:cs typeface="Verdana"/>
              </a:rPr>
              <a:t>academic</a:t>
            </a:r>
            <a:r>
              <a:rPr sz="3000" spc="-275" dirty="0">
                <a:latin typeface="Verdana"/>
                <a:cs typeface="Verdana"/>
              </a:rPr>
              <a:t> </a:t>
            </a:r>
            <a:r>
              <a:rPr sz="3000" spc="-50" dirty="0">
                <a:latin typeface="Verdana"/>
                <a:cs typeface="Verdana"/>
              </a:rPr>
              <a:t>records.</a:t>
            </a:r>
            <a:endParaRPr sz="3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50" dirty="0">
              <a:latin typeface="Verdana"/>
              <a:cs typeface="Verdana"/>
            </a:endParaRPr>
          </a:p>
          <a:p>
            <a:pPr marL="12700" marR="249554">
              <a:lnSpc>
                <a:spcPct val="114599"/>
              </a:lnSpc>
            </a:pPr>
            <a:r>
              <a:rPr sz="3000" spc="60" dirty="0">
                <a:latin typeface="Verdana"/>
                <a:cs typeface="Verdana"/>
              </a:rPr>
              <a:t>Design</a:t>
            </a:r>
            <a:r>
              <a:rPr sz="3000" spc="-265" dirty="0">
                <a:latin typeface="Verdana"/>
                <a:cs typeface="Verdana"/>
              </a:rPr>
              <a:t> </a:t>
            </a:r>
            <a:r>
              <a:rPr sz="3000" spc="-35" dirty="0">
                <a:latin typeface="Verdana"/>
                <a:cs typeface="Verdana"/>
              </a:rPr>
              <a:t>a</a:t>
            </a:r>
            <a:r>
              <a:rPr sz="3000" spc="-260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user-friendly</a:t>
            </a:r>
            <a:r>
              <a:rPr sz="3000" spc="-260" dirty="0">
                <a:latin typeface="Verdana"/>
                <a:cs typeface="Verdana"/>
              </a:rPr>
              <a:t> </a:t>
            </a:r>
            <a:r>
              <a:rPr sz="3000" spc="15" dirty="0">
                <a:latin typeface="Verdana"/>
                <a:cs typeface="Verdana"/>
              </a:rPr>
              <a:t>interface</a:t>
            </a:r>
            <a:r>
              <a:rPr sz="3000" spc="-260" dirty="0">
                <a:latin typeface="Verdana"/>
                <a:cs typeface="Verdana"/>
              </a:rPr>
              <a:t> </a:t>
            </a:r>
            <a:r>
              <a:rPr sz="3000" spc="35" dirty="0">
                <a:latin typeface="Verdana"/>
                <a:cs typeface="Verdana"/>
              </a:rPr>
              <a:t>that</a:t>
            </a:r>
            <a:r>
              <a:rPr sz="3000" spc="-265" dirty="0">
                <a:latin typeface="Verdana"/>
                <a:cs typeface="Verdana"/>
              </a:rPr>
              <a:t> </a:t>
            </a:r>
            <a:r>
              <a:rPr sz="3000" spc="-60" dirty="0">
                <a:latin typeface="Verdana"/>
                <a:cs typeface="Verdana"/>
              </a:rPr>
              <a:t>is</a:t>
            </a:r>
            <a:r>
              <a:rPr sz="3000" spc="-260" dirty="0">
                <a:latin typeface="Verdana"/>
                <a:cs typeface="Verdana"/>
              </a:rPr>
              <a:t> </a:t>
            </a:r>
            <a:r>
              <a:rPr sz="3000" spc="-70" dirty="0">
                <a:latin typeface="Verdana"/>
                <a:cs typeface="Verdana"/>
              </a:rPr>
              <a:t>easy</a:t>
            </a:r>
            <a:r>
              <a:rPr sz="3000" spc="-260" dirty="0">
                <a:latin typeface="Verdana"/>
                <a:cs typeface="Verdana"/>
              </a:rPr>
              <a:t> </a:t>
            </a:r>
            <a:r>
              <a:rPr sz="3000" spc="45" dirty="0">
                <a:latin typeface="Verdana"/>
                <a:cs typeface="Verdana"/>
              </a:rPr>
              <a:t>to</a:t>
            </a:r>
            <a:r>
              <a:rPr sz="3000" spc="-260" dirty="0">
                <a:latin typeface="Verdana"/>
                <a:cs typeface="Verdana"/>
              </a:rPr>
              <a:t> </a:t>
            </a:r>
            <a:r>
              <a:rPr sz="3000" spc="-40" dirty="0">
                <a:latin typeface="Verdana"/>
                <a:cs typeface="Verdana"/>
              </a:rPr>
              <a:t>navigate,</a:t>
            </a:r>
            <a:r>
              <a:rPr sz="3000" spc="-26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even</a:t>
            </a:r>
            <a:r>
              <a:rPr sz="3000" spc="-260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for</a:t>
            </a:r>
            <a:r>
              <a:rPr sz="3000" spc="-260" dirty="0">
                <a:latin typeface="Verdana"/>
                <a:cs typeface="Verdana"/>
              </a:rPr>
              <a:t> </a:t>
            </a:r>
            <a:r>
              <a:rPr sz="3000" spc="-30" dirty="0">
                <a:latin typeface="Verdana"/>
                <a:cs typeface="Verdana"/>
              </a:rPr>
              <a:t>users</a:t>
            </a:r>
            <a:r>
              <a:rPr sz="3000" spc="-260" dirty="0">
                <a:latin typeface="Verdana"/>
                <a:cs typeface="Verdana"/>
              </a:rPr>
              <a:t> </a:t>
            </a:r>
            <a:r>
              <a:rPr sz="3000" spc="75" dirty="0">
                <a:latin typeface="Verdana"/>
                <a:cs typeface="Verdana"/>
              </a:rPr>
              <a:t>with</a:t>
            </a:r>
            <a:r>
              <a:rPr sz="3000" spc="-260" dirty="0">
                <a:latin typeface="Verdana"/>
                <a:cs typeface="Verdana"/>
              </a:rPr>
              <a:t> </a:t>
            </a:r>
            <a:r>
              <a:rPr sz="3000" spc="55" dirty="0">
                <a:latin typeface="Verdana"/>
                <a:cs typeface="Verdana"/>
              </a:rPr>
              <a:t>limited</a:t>
            </a:r>
            <a:r>
              <a:rPr sz="3000" spc="-265" dirty="0">
                <a:latin typeface="Verdana"/>
                <a:cs typeface="Verdana"/>
              </a:rPr>
              <a:t> </a:t>
            </a:r>
            <a:r>
              <a:rPr sz="3000" spc="50" dirty="0">
                <a:latin typeface="Verdana"/>
                <a:cs typeface="Verdana"/>
              </a:rPr>
              <a:t>technical </a:t>
            </a:r>
            <a:r>
              <a:rPr sz="3000" spc="-1040" dirty="0">
                <a:latin typeface="Verdana"/>
                <a:cs typeface="Verdana"/>
              </a:rPr>
              <a:t> </a:t>
            </a:r>
            <a:r>
              <a:rPr sz="3000" spc="-100" dirty="0">
                <a:latin typeface="Verdana"/>
                <a:cs typeface="Verdana"/>
              </a:rPr>
              <a:t>skills.</a:t>
            </a:r>
            <a:endParaRPr sz="3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50" dirty="0">
              <a:latin typeface="Verdana"/>
              <a:cs typeface="Verdana"/>
            </a:endParaRPr>
          </a:p>
          <a:p>
            <a:pPr marL="12700" marR="880110">
              <a:lnSpc>
                <a:spcPct val="114599"/>
              </a:lnSpc>
            </a:pPr>
            <a:r>
              <a:rPr sz="3000" spc="30" dirty="0">
                <a:latin typeface="Verdana"/>
                <a:cs typeface="Verdana"/>
              </a:rPr>
              <a:t>Ensure</a:t>
            </a:r>
            <a:r>
              <a:rPr sz="3000" spc="-265" dirty="0">
                <a:latin typeface="Verdana"/>
                <a:cs typeface="Verdana"/>
              </a:rPr>
              <a:t> </a:t>
            </a:r>
            <a:r>
              <a:rPr sz="3000" spc="105" dirty="0">
                <a:latin typeface="Verdana"/>
                <a:cs typeface="Verdana"/>
              </a:rPr>
              <a:t>high</a:t>
            </a:r>
            <a:r>
              <a:rPr sz="3000" spc="-265" dirty="0">
                <a:latin typeface="Verdana"/>
                <a:cs typeface="Verdana"/>
              </a:rPr>
              <a:t> </a:t>
            </a:r>
            <a:r>
              <a:rPr sz="3000" spc="-30" dirty="0">
                <a:latin typeface="Verdana"/>
                <a:cs typeface="Verdana"/>
              </a:rPr>
              <a:t>availability</a:t>
            </a:r>
            <a:r>
              <a:rPr sz="3000" spc="-265" dirty="0">
                <a:latin typeface="Verdana"/>
                <a:cs typeface="Verdana"/>
              </a:rPr>
              <a:t> </a:t>
            </a:r>
            <a:r>
              <a:rPr sz="3000" spc="85" dirty="0">
                <a:latin typeface="Verdana"/>
                <a:cs typeface="Verdana"/>
              </a:rPr>
              <a:t>and</a:t>
            </a:r>
            <a:r>
              <a:rPr sz="3000" spc="-265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scalability</a:t>
            </a:r>
            <a:r>
              <a:rPr sz="3000" spc="-265" dirty="0">
                <a:latin typeface="Verdana"/>
                <a:cs typeface="Verdana"/>
              </a:rPr>
              <a:t> </a:t>
            </a:r>
            <a:r>
              <a:rPr sz="3000" spc="5" dirty="0">
                <a:latin typeface="Verdana"/>
                <a:cs typeface="Verdana"/>
              </a:rPr>
              <a:t>of</a:t>
            </a:r>
            <a:r>
              <a:rPr sz="3000" spc="-265" dirty="0">
                <a:latin typeface="Verdana"/>
                <a:cs typeface="Verdana"/>
              </a:rPr>
              <a:t> </a:t>
            </a:r>
            <a:r>
              <a:rPr sz="3000" spc="60" dirty="0">
                <a:latin typeface="Verdana"/>
                <a:cs typeface="Verdana"/>
              </a:rPr>
              <a:t>the</a:t>
            </a:r>
            <a:r>
              <a:rPr sz="3000" spc="-260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result</a:t>
            </a:r>
            <a:r>
              <a:rPr sz="3000" spc="-265" dirty="0">
                <a:latin typeface="Verdana"/>
                <a:cs typeface="Verdana"/>
              </a:rPr>
              <a:t> </a:t>
            </a:r>
            <a:r>
              <a:rPr sz="3000" spc="95" dirty="0">
                <a:latin typeface="Verdana"/>
                <a:cs typeface="Verdana"/>
              </a:rPr>
              <a:t>management</a:t>
            </a:r>
            <a:r>
              <a:rPr sz="3000" spc="-265" dirty="0">
                <a:latin typeface="Verdana"/>
                <a:cs typeface="Verdana"/>
              </a:rPr>
              <a:t> </a:t>
            </a:r>
            <a:r>
              <a:rPr sz="3000" spc="-75" dirty="0">
                <a:latin typeface="Verdana"/>
                <a:cs typeface="Verdana"/>
              </a:rPr>
              <a:t>system,</a:t>
            </a:r>
            <a:r>
              <a:rPr sz="3000" spc="-265" dirty="0">
                <a:latin typeface="Verdana"/>
                <a:cs typeface="Verdana"/>
              </a:rPr>
              <a:t> </a:t>
            </a:r>
            <a:r>
              <a:rPr sz="3000" spc="45" dirty="0">
                <a:latin typeface="Verdana"/>
                <a:cs typeface="Verdana"/>
              </a:rPr>
              <a:t>to</a:t>
            </a:r>
            <a:r>
              <a:rPr sz="3000" spc="-265" dirty="0">
                <a:latin typeface="Verdana"/>
                <a:cs typeface="Verdana"/>
              </a:rPr>
              <a:t> </a:t>
            </a:r>
            <a:r>
              <a:rPr sz="3000" spc="60" dirty="0">
                <a:latin typeface="Verdana"/>
                <a:cs typeface="Verdana"/>
              </a:rPr>
              <a:t>handle</a:t>
            </a:r>
            <a:r>
              <a:rPr sz="3000" spc="-265" dirty="0">
                <a:latin typeface="Verdana"/>
                <a:cs typeface="Verdana"/>
              </a:rPr>
              <a:t> </a:t>
            </a:r>
            <a:r>
              <a:rPr sz="3000" spc="10" dirty="0">
                <a:latin typeface="Verdana"/>
                <a:cs typeface="Verdana"/>
              </a:rPr>
              <a:t>large </a:t>
            </a:r>
            <a:r>
              <a:rPr sz="3000" spc="-1040" dirty="0">
                <a:latin typeface="Verdana"/>
                <a:cs typeface="Verdana"/>
              </a:rPr>
              <a:t> </a:t>
            </a:r>
            <a:r>
              <a:rPr sz="3000" spc="25" dirty="0">
                <a:latin typeface="Verdana"/>
                <a:cs typeface="Verdana"/>
              </a:rPr>
              <a:t>volumes</a:t>
            </a:r>
            <a:r>
              <a:rPr sz="3000" spc="-275" dirty="0">
                <a:latin typeface="Verdana"/>
                <a:cs typeface="Verdana"/>
              </a:rPr>
              <a:t> </a:t>
            </a:r>
            <a:r>
              <a:rPr sz="3000" spc="5" dirty="0">
                <a:latin typeface="Verdana"/>
                <a:cs typeface="Verdana"/>
              </a:rPr>
              <a:t>of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30" dirty="0">
                <a:latin typeface="Verdana"/>
                <a:cs typeface="Verdana"/>
              </a:rPr>
              <a:t>data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85" dirty="0">
                <a:latin typeface="Verdana"/>
                <a:cs typeface="Verdana"/>
              </a:rPr>
              <a:t>and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15" dirty="0">
                <a:latin typeface="Verdana"/>
                <a:cs typeface="Verdana"/>
              </a:rPr>
              <a:t>user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70" dirty="0">
                <a:latin typeface="Verdana"/>
                <a:cs typeface="Verdana"/>
              </a:rPr>
              <a:t>traffic.</a:t>
            </a:r>
            <a:endParaRPr sz="3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50" dirty="0">
              <a:latin typeface="Verdana"/>
              <a:cs typeface="Verdana"/>
            </a:endParaRPr>
          </a:p>
          <a:p>
            <a:pPr marL="12700" marR="5080">
              <a:lnSpc>
                <a:spcPct val="114599"/>
              </a:lnSpc>
            </a:pPr>
            <a:r>
              <a:rPr sz="3000" spc="35" dirty="0">
                <a:latin typeface="Verdana"/>
                <a:cs typeface="Verdana"/>
              </a:rPr>
              <a:t>Develop</a:t>
            </a:r>
            <a:r>
              <a:rPr sz="3000" spc="-265" dirty="0">
                <a:latin typeface="Verdana"/>
                <a:cs typeface="Verdana"/>
              </a:rPr>
              <a:t> </a:t>
            </a:r>
            <a:r>
              <a:rPr sz="3000" spc="-35" dirty="0">
                <a:latin typeface="Verdana"/>
                <a:cs typeface="Verdana"/>
              </a:rPr>
              <a:t>a</a:t>
            </a:r>
            <a:r>
              <a:rPr sz="3000" spc="-260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system</a:t>
            </a:r>
            <a:r>
              <a:rPr sz="3000" spc="-260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for</a:t>
            </a:r>
            <a:r>
              <a:rPr sz="3000" spc="-265" dirty="0">
                <a:latin typeface="Verdana"/>
                <a:cs typeface="Verdana"/>
              </a:rPr>
              <a:t> </a:t>
            </a:r>
            <a:r>
              <a:rPr sz="3000" spc="65" dirty="0">
                <a:latin typeface="Verdana"/>
                <a:cs typeface="Verdana"/>
              </a:rPr>
              <a:t>automated</a:t>
            </a:r>
            <a:r>
              <a:rPr sz="3000" spc="-260" dirty="0">
                <a:latin typeface="Verdana"/>
                <a:cs typeface="Verdana"/>
              </a:rPr>
              <a:t> </a:t>
            </a:r>
            <a:r>
              <a:rPr sz="3000" spc="70" dirty="0">
                <a:latin typeface="Verdana"/>
                <a:cs typeface="Verdana"/>
              </a:rPr>
              <a:t>grading</a:t>
            </a:r>
            <a:r>
              <a:rPr sz="3000" spc="-260" dirty="0">
                <a:latin typeface="Verdana"/>
                <a:cs typeface="Verdana"/>
              </a:rPr>
              <a:t> </a:t>
            </a:r>
            <a:r>
              <a:rPr sz="3000" spc="85" dirty="0">
                <a:latin typeface="Verdana"/>
                <a:cs typeface="Verdana"/>
              </a:rPr>
              <a:t>and</a:t>
            </a:r>
            <a:r>
              <a:rPr sz="3000" spc="-260" dirty="0">
                <a:latin typeface="Verdana"/>
                <a:cs typeface="Verdana"/>
              </a:rPr>
              <a:t> </a:t>
            </a:r>
            <a:r>
              <a:rPr sz="3000" spc="35" dirty="0">
                <a:latin typeface="Verdana"/>
                <a:cs typeface="Verdana"/>
              </a:rPr>
              <a:t>calculation</a:t>
            </a:r>
            <a:r>
              <a:rPr sz="3000" spc="-265" dirty="0">
                <a:latin typeface="Verdana"/>
                <a:cs typeface="Verdana"/>
              </a:rPr>
              <a:t> </a:t>
            </a:r>
            <a:r>
              <a:rPr sz="3000" spc="5" dirty="0">
                <a:latin typeface="Verdana"/>
                <a:cs typeface="Verdana"/>
              </a:rPr>
              <a:t>of</a:t>
            </a:r>
            <a:r>
              <a:rPr sz="3000" spc="-260" dirty="0">
                <a:latin typeface="Verdana"/>
                <a:cs typeface="Verdana"/>
              </a:rPr>
              <a:t> </a:t>
            </a:r>
            <a:r>
              <a:rPr sz="3000" spc="55" dirty="0">
                <a:latin typeface="Verdana"/>
                <a:cs typeface="Verdana"/>
              </a:rPr>
              <a:t>student</a:t>
            </a:r>
            <a:r>
              <a:rPr sz="3000" spc="-260" dirty="0">
                <a:latin typeface="Verdana"/>
                <a:cs typeface="Verdana"/>
              </a:rPr>
              <a:t> </a:t>
            </a:r>
            <a:r>
              <a:rPr sz="3000" spc="-75" dirty="0">
                <a:latin typeface="Verdana"/>
                <a:cs typeface="Verdana"/>
              </a:rPr>
              <a:t>results,</a:t>
            </a:r>
            <a:r>
              <a:rPr sz="3000" spc="-265" dirty="0">
                <a:latin typeface="Verdana"/>
                <a:cs typeface="Verdana"/>
              </a:rPr>
              <a:t> </a:t>
            </a:r>
            <a:r>
              <a:rPr sz="3000" spc="75" dirty="0">
                <a:latin typeface="Verdana"/>
                <a:cs typeface="Verdana"/>
              </a:rPr>
              <a:t>reducing</a:t>
            </a:r>
            <a:r>
              <a:rPr sz="3000" spc="-260" dirty="0">
                <a:latin typeface="Verdana"/>
                <a:cs typeface="Verdana"/>
              </a:rPr>
              <a:t> </a:t>
            </a:r>
            <a:r>
              <a:rPr sz="3000" spc="65" dirty="0">
                <a:latin typeface="Verdana"/>
                <a:cs typeface="Verdana"/>
              </a:rPr>
              <a:t>manual </a:t>
            </a:r>
            <a:r>
              <a:rPr sz="3000" spc="-1040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effort</a:t>
            </a:r>
            <a:r>
              <a:rPr sz="3000" spc="-275" dirty="0">
                <a:latin typeface="Verdana"/>
                <a:cs typeface="Verdana"/>
              </a:rPr>
              <a:t> </a:t>
            </a:r>
            <a:r>
              <a:rPr sz="3000" spc="85" dirty="0">
                <a:latin typeface="Verdana"/>
                <a:cs typeface="Verdana"/>
              </a:rPr>
              <a:t>and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55" dirty="0">
                <a:latin typeface="Verdana"/>
                <a:cs typeface="Verdana"/>
              </a:rPr>
              <a:t>improving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35" dirty="0">
                <a:latin typeface="Verdana"/>
                <a:cs typeface="Verdana"/>
              </a:rPr>
              <a:t>accuracy.</a:t>
            </a:r>
            <a:endParaRPr sz="3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50" dirty="0">
              <a:latin typeface="Verdana"/>
              <a:cs typeface="Verdana"/>
            </a:endParaRPr>
          </a:p>
          <a:p>
            <a:pPr marL="12700" marR="15240">
              <a:lnSpc>
                <a:spcPct val="114599"/>
              </a:lnSpc>
              <a:spcBef>
                <a:spcPts val="5"/>
              </a:spcBef>
            </a:pPr>
            <a:r>
              <a:rPr sz="3000" spc="55" dirty="0">
                <a:latin typeface="Verdana"/>
                <a:cs typeface="Verdana"/>
              </a:rPr>
              <a:t>Implement</a:t>
            </a:r>
            <a:r>
              <a:rPr sz="3000" spc="-260" dirty="0">
                <a:latin typeface="Verdana"/>
                <a:cs typeface="Verdana"/>
              </a:rPr>
              <a:t> </a:t>
            </a:r>
            <a:r>
              <a:rPr sz="3000" spc="-35" dirty="0">
                <a:latin typeface="Verdana"/>
                <a:cs typeface="Verdana"/>
              </a:rPr>
              <a:t>a</a:t>
            </a:r>
            <a:r>
              <a:rPr sz="3000" spc="-260" dirty="0">
                <a:latin typeface="Verdana"/>
                <a:cs typeface="Verdana"/>
              </a:rPr>
              <a:t> </a:t>
            </a:r>
            <a:r>
              <a:rPr sz="3000" spc="30" dirty="0">
                <a:latin typeface="Verdana"/>
                <a:cs typeface="Verdana"/>
              </a:rPr>
              <a:t>robust</a:t>
            </a:r>
            <a:r>
              <a:rPr sz="3000" spc="-260" dirty="0">
                <a:latin typeface="Verdana"/>
                <a:cs typeface="Verdana"/>
              </a:rPr>
              <a:t> </a:t>
            </a:r>
            <a:r>
              <a:rPr sz="3000" spc="85" dirty="0">
                <a:latin typeface="Verdana"/>
                <a:cs typeface="Verdana"/>
              </a:rPr>
              <a:t>and</a:t>
            </a:r>
            <a:r>
              <a:rPr sz="3000" spc="-260" dirty="0">
                <a:latin typeface="Verdana"/>
                <a:cs typeface="Verdana"/>
              </a:rPr>
              <a:t> </a:t>
            </a:r>
            <a:r>
              <a:rPr sz="3000" spc="30" dirty="0">
                <a:latin typeface="Verdana"/>
                <a:cs typeface="Verdana"/>
              </a:rPr>
              <a:t>accurate</a:t>
            </a:r>
            <a:r>
              <a:rPr sz="3000" spc="-260" dirty="0">
                <a:latin typeface="Verdana"/>
                <a:cs typeface="Verdana"/>
              </a:rPr>
              <a:t> </a:t>
            </a:r>
            <a:r>
              <a:rPr sz="3000" spc="120" dirty="0">
                <a:latin typeface="Verdana"/>
                <a:cs typeface="Verdana"/>
              </a:rPr>
              <a:t>CGPA</a:t>
            </a:r>
            <a:r>
              <a:rPr sz="3000" spc="-260" dirty="0">
                <a:latin typeface="Verdana"/>
                <a:cs typeface="Verdana"/>
              </a:rPr>
              <a:t> </a:t>
            </a:r>
            <a:r>
              <a:rPr sz="3000" spc="35" dirty="0">
                <a:latin typeface="Verdana"/>
                <a:cs typeface="Verdana"/>
              </a:rPr>
              <a:t>calculation</a:t>
            </a:r>
            <a:r>
              <a:rPr sz="3000" spc="-26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algorithm,</a:t>
            </a:r>
            <a:r>
              <a:rPr sz="3000" spc="-260" dirty="0">
                <a:latin typeface="Verdana"/>
                <a:cs typeface="Verdana"/>
              </a:rPr>
              <a:t> </a:t>
            </a:r>
            <a:r>
              <a:rPr sz="3000" spc="45" dirty="0">
                <a:latin typeface="Verdana"/>
                <a:cs typeface="Verdana"/>
              </a:rPr>
              <a:t>to</a:t>
            </a:r>
            <a:r>
              <a:rPr sz="3000" spc="-260" dirty="0">
                <a:latin typeface="Verdana"/>
                <a:cs typeface="Verdana"/>
              </a:rPr>
              <a:t> </a:t>
            </a:r>
            <a:r>
              <a:rPr sz="3000" spc="15" dirty="0">
                <a:latin typeface="Verdana"/>
                <a:cs typeface="Verdana"/>
              </a:rPr>
              <a:t>ensure</a:t>
            </a:r>
            <a:r>
              <a:rPr sz="3000" spc="-260" dirty="0">
                <a:latin typeface="Verdana"/>
                <a:cs typeface="Verdana"/>
              </a:rPr>
              <a:t> </a:t>
            </a:r>
            <a:r>
              <a:rPr sz="3000" spc="30" dirty="0">
                <a:latin typeface="Verdana"/>
                <a:cs typeface="Verdana"/>
              </a:rPr>
              <a:t>accurate</a:t>
            </a:r>
            <a:r>
              <a:rPr sz="3000" spc="-260" dirty="0">
                <a:latin typeface="Verdana"/>
                <a:cs typeface="Verdana"/>
              </a:rPr>
              <a:t> </a:t>
            </a:r>
            <a:r>
              <a:rPr sz="3000" spc="35" dirty="0">
                <a:latin typeface="Verdana"/>
                <a:cs typeface="Verdana"/>
              </a:rPr>
              <a:t>calculation </a:t>
            </a:r>
            <a:r>
              <a:rPr sz="3000" spc="-1040" dirty="0">
                <a:latin typeface="Verdana"/>
                <a:cs typeface="Verdana"/>
              </a:rPr>
              <a:t> </a:t>
            </a:r>
            <a:r>
              <a:rPr sz="3000" spc="85" dirty="0">
                <a:latin typeface="Verdana"/>
                <a:cs typeface="Verdana"/>
              </a:rPr>
              <a:t>and</a:t>
            </a:r>
            <a:r>
              <a:rPr sz="3000" spc="-275" dirty="0">
                <a:latin typeface="Verdana"/>
                <a:cs typeface="Verdana"/>
              </a:rPr>
              <a:t> </a:t>
            </a:r>
            <a:r>
              <a:rPr sz="3000" spc="-5" dirty="0">
                <a:latin typeface="Verdana"/>
                <a:cs typeface="Verdana"/>
              </a:rPr>
              <a:t>display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5" dirty="0">
                <a:latin typeface="Verdana"/>
                <a:cs typeface="Verdana"/>
              </a:rPr>
              <a:t>of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20" dirty="0">
                <a:latin typeface="Verdana"/>
                <a:cs typeface="Verdana"/>
              </a:rPr>
              <a:t>grades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85" dirty="0">
                <a:latin typeface="Verdana"/>
                <a:cs typeface="Verdana"/>
              </a:rPr>
              <a:t>and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GPA.</a:t>
            </a:r>
            <a:endParaRPr sz="3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5274" y="0"/>
            <a:ext cx="17607915" cy="10287000"/>
            <a:chOff x="665274" y="0"/>
            <a:chExt cx="17607915" cy="10287000"/>
          </a:xfrm>
        </p:grpSpPr>
        <p:sp>
          <p:nvSpPr>
            <p:cNvPr id="3" name="object 3"/>
            <p:cNvSpPr/>
            <p:nvPr/>
          </p:nvSpPr>
          <p:spPr>
            <a:xfrm>
              <a:off x="12539227" y="0"/>
              <a:ext cx="5734050" cy="10287000"/>
            </a:xfrm>
            <a:custGeom>
              <a:avLst/>
              <a:gdLst/>
              <a:ahLst/>
              <a:cxnLst/>
              <a:rect l="l" t="t" r="r" b="b"/>
              <a:pathLst>
                <a:path w="5734050" h="10287000">
                  <a:moveTo>
                    <a:pt x="0" y="0"/>
                  </a:moveTo>
                  <a:lnTo>
                    <a:pt x="5733960" y="0"/>
                  </a:lnTo>
                  <a:lnTo>
                    <a:pt x="5733960" y="10286998"/>
                  </a:lnTo>
                  <a:lnTo>
                    <a:pt x="0" y="102869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274" y="2268676"/>
              <a:ext cx="11858624" cy="57530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509995" y="3510089"/>
            <a:ext cx="5770880" cy="221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4005" marR="5080" indent="-1551940">
              <a:lnSpc>
                <a:spcPct val="115900"/>
              </a:lnSpc>
              <a:spcBef>
                <a:spcPts val="100"/>
              </a:spcBef>
            </a:pPr>
            <a:r>
              <a:rPr sz="6200" spc="-190" dirty="0"/>
              <a:t>T</a:t>
            </a:r>
            <a:r>
              <a:rPr sz="6200" spc="225" dirty="0"/>
              <a:t>E</a:t>
            </a:r>
            <a:r>
              <a:rPr sz="6200" spc="145" dirty="0"/>
              <a:t>C</a:t>
            </a:r>
            <a:r>
              <a:rPr sz="6200" spc="370" dirty="0"/>
              <a:t>H</a:t>
            </a:r>
            <a:r>
              <a:rPr sz="6200" spc="390" dirty="0"/>
              <a:t>N</a:t>
            </a:r>
            <a:r>
              <a:rPr sz="6200" spc="290" dirty="0"/>
              <a:t>OLO</a:t>
            </a:r>
            <a:r>
              <a:rPr sz="6200" spc="-30" dirty="0"/>
              <a:t>G</a:t>
            </a:r>
            <a:r>
              <a:rPr sz="6200" spc="140" dirty="0"/>
              <a:t>Y  </a:t>
            </a:r>
            <a:r>
              <a:rPr sz="6200" spc="5" dirty="0"/>
              <a:t>STACK</a:t>
            </a:r>
            <a:endParaRPr sz="6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8" y="0"/>
                </a:lnTo>
                <a:lnTo>
                  <a:pt x="18287998" y="10286996"/>
                </a:lnTo>
                <a:lnTo>
                  <a:pt x="0" y="10286996"/>
                </a:lnTo>
                <a:lnTo>
                  <a:pt x="0" y="0"/>
                </a:lnTo>
                <a:close/>
              </a:path>
            </a:pathLst>
          </a:custGeom>
          <a:solidFill>
            <a:srgbClr val="FFD372">
              <a:alpha val="176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6890" y="2424695"/>
            <a:ext cx="9029699" cy="61912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07419" y="381233"/>
            <a:ext cx="131146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45" dirty="0"/>
              <a:t>Entity-Relationship</a:t>
            </a:r>
            <a:r>
              <a:rPr sz="7200" spc="-640" dirty="0"/>
              <a:t> </a:t>
            </a:r>
            <a:r>
              <a:rPr sz="7200" spc="155" dirty="0"/>
              <a:t>Diagram</a:t>
            </a:r>
            <a:endParaRPr sz="7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0" dirty="0"/>
              <a:t>C</a:t>
            </a:r>
            <a:r>
              <a:rPr spc="-50" dirty="0"/>
              <a:t>l</a:t>
            </a:r>
            <a:r>
              <a:rPr spc="-90" dirty="0"/>
              <a:t>a</a:t>
            </a:r>
            <a:r>
              <a:rPr spc="-265" dirty="0"/>
              <a:t>s</a:t>
            </a:r>
            <a:r>
              <a:rPr spc="-260" dirty="0"/>
              <a:t>s</a:t>
            </a:r>
            <a:r>
              <a:rPr spc="-720" dirty="0"/>
              <a:t> </a:t>
            </a:r>
            <a:r>
              <a:rPr spc="434" dirty="0"/>
              <a:t>D</a:t>
            </a:r>
            <a:r>
              <a:rPr spc="-50" dirty="0"/>
              <a:t>i</a:t>
            </a:r>
            <a:r>
              <a:rPr spc="-90" dirty="0"/>
              <a:t>a</a:t>
            </a:r>
            <a:r>
              <a:rPr spc="495" dirty="0"/>
              <a:t>g</a:t>
            </a:r>
            <a:r>
              <a:rPr spc="-215" dirty="0"/>
              <a:t>r</a:t>
            </a:r>
            <a:r>
              <a:rPr spc="-90" dirty="0"/>
              <a:t>a</a:t>
            </a:r>
            <a:r>
              <a:rPr spc="705" dirty="0"/>
              <a:t>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0" y="0"/>
                  </a:moveTo>
                  <a:lnTo>
                    <a:pt x="18287998" y="0"/>
                  </a:lnTo>
                  <a:lnTo>
                    <a:pt x="18287998" y="10286998"/>
                  </a:lnTo>
                  <a:lnTo>
                    <a:pt x="0" y="102869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72">
                <a:alpha val="17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5212" y="1758888"/>
              <a:ext cx="12325349" cy="67722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1319" y="0"/>
            <a:ext cx="952817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75" dirty="0"/>
              <a:t>U</a:t>
            </a:r>
            <a:r>
              <a:rPr spc="-265" dirty="0"/>
              <a:t>s</a:t>
            </a:r>
            <a:r>
              <a:rPr spc="60" dirty="0"/>
              <a:t>e</a:t>
            </a:r>
            <a:r>
              <a:rPr spc="-585" dirty="0"/>
              <a:t>-</a:t>
            </a:r>
            <a:r>
              <a:rPr spc="160" dirty="0"/>
              <a:t>C</a:t>
            </a:r>
            <a:r>
              <a:rPr spc="-90" dirty="0"/>
              <a:t>a</a:t>
            </a:r>
            <a:r>
              <a:rPr spc="-265" dirty="0"/>
              <a:t>s</a:t>
            </a:r>
            <a:r>
              <a:rPr spc="65" dirty="0"/>
              <a:t>e</a:t>
            </a:r>
            <a:r>
              <a:rPr spc="-720" dirty="0"/>
              <a:t> </a:t>
            </a:r>
            <a:r>
              <a:rPr spc="434" dirty="0"/>
              <a:t>D</a:t>
            </a:r>
            <a:r>
              <a:rPr spc="-50" dirty="0"/>
              <a:t>i</a:t>
            </a:r>
            <a:r>
              <a:rPr spc="-90" dirty="0"/>
              <a:t>a</a:t>
            </a:r>
            <a:r>
              <a:rPr spc="495" dirty="0"/>
              <a:t>g</a:t>
            </a:r>
            <a:r>
              <a:rPr spc="-215" dirty="0"/>
              <a:t>r</a:t>
            </a:r>
            <a:r>
              <a:rPr spc="-90" dirty="0"/>
              <a:t>a</a:t>
            </a:r>
            <a:r>
              <a:rPr spc="705" dirty="0"/>
              <a:t>m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7998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8" y="10286999"/>
                  </a:lnTo>
                  <a:close/>
                </a:path>
              </a:pathLst>
            </a:custGeom>
            <a:solidFill>
              <a:srgbClr val="FFD372">
                <a:alpha val="17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83184" y="2005604"/>
              <a:ext cx="7924799" cy="62769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2700" y="2478057"/>
            <a:ext cx="3177540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b="1" spc="195" dirty="0">
                <a:solidFill>
                  <a:srgbClr val="F9BF40"/>
                </a:solidFill>
                <a:latin typeface="Trebuchet MS"/>
                <a:cs typeface="Trebuchet MS"/>
              </a:rPr>
              <a:t>F</a:t>
            </a:r>
            <a:r>
              <a:rPr sz="5900" b="1" spc="690" dirty="0">
                <a:solidFill>
                  <a:srgbClr val="F9BF40"/>
                </a:solidFill>
                <a:latin typeface="Trebuchet MS"/>
                <a:cs typeface="Trebuchet MS"/>
              </a:rPr>
              <a:t>U</a:t>
            </a:r>
            <a:r>
              <a:rPr sz="5900" b="1" spc="200" dirty="0">
                <a:solidFill>
                  <a:srgbClr val="F9BF40"/>
                </a:solidFill>
                <a:latin typeface="Trebuchet MS"/>
                <a:cs typeface="Trebuchet MS"/>
              </a:rPr>
              <a:t>T</a:t>
            </a:r>
            <a:r>
              <a:rPr sz="5900" b="1" spc="690" dirty="0">
                <a:solidFill>
                  <a:srgbClr val="F9BF40"/>
                </a:solidFill>
                <a:latin typeface="Trebuchet MS"/>
                <a:cs typeface="Trebuchet MS"/>
              </a:rPr>
              <a:t>U</a:t>
            </a:r>
            <a:r>
              <a:rPr sz="5900" b="1" spc="919" dirty="0">
                <a:solidFill>
                  <a:srgbClr val="F9BF40"/>
                </a:solidFill>
                <a:latin typeface="Trebuchet MS"/>
                <a:cs typeface="Trebuchet MS"/>
              </a:rPr>
              <a:t>R</a:t>
            </a:r>
            <a:r>
              <a:rPr sz="5900" b="1" spc="85" dirty="0">
                <a:solidFill>
                  <a:srgbClr val="F9BF40"/>
                </a:solidFill>
                <a:latin typeface="Trebuchet MS"/>
                <a:cs typeface="Trebuchet MS"/>
              </a:rPr>
              <a:t>E</a:t>
            </a:r>
            <a:endParaRPr sz="5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12700" y="3344832"/>
            <a:ext cx="757364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b="1" spc="775" dirty="0">
                <a:solidFill>
                  <a:srgbClr val="F9BF40"/>
                </a:solidFill>
                <a:latin typeface="Trebuchet MS"/>
                <a:cs typeface="Trebuchet MS"/>
              </a:rPr>
              <a:t>IMPLEMENTATION</a:t>
            </a:r>
            <a:endParaRPr sz="59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7225" y="819822"/>
            <a:ext cx="1563370" cy="417830"/>
          </a:xfrm>
          <a:custGeom>
            <a:avLst/>
            <a:gdLst/>
            <a:ahLst/>
            <a:cxnLst/>
            <a:rect l="l" t="t" r="r" b="b"/>
            <a:pathLst>
              <a:path w="1563370" h="417830">
                <a:moveTo>
                  <a:pt x="1562948" y="417759"/>
                </a:moveTo>
                <a:lnTo>
                  <a:pt x="0" y="417759"/>
                </a:lnTo>
                <a:lnTo>
                  <a:pt x="0" y="0"/>
                </a:lnTo>
                <a:lnTo>
                  <a:pt x="1562948" y="0"/>
                </a:lnTo>
                <a:lnTo>
                  <a:pt x="1562948" y="417759"/>
                </a:lnTo>
                <a:close/>
              </a:path>
            </a:pathLst>
          </a:custGeom>
          <a:solidFill>
            <a:srgbClr val="F9B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69768" y="1554216"/>
            <a:ext cx="0" cy="6506209"/>
          </a:xfrm>
          <a:custGeom>
            <a:avLst/>
            <a:gdLst/>
            <a:ahLst/>
            <a:cxnLst/>
            <a:rect l="l" t="t" r="r" b="b"/>
            <a:pathLst>
              <a:path h="6506209">
                <a:moveTo>
                  <a:pt x="0" y="0"/>
                </a:moveTo>
                <a:lnTo>
                  <a:pt x="0" y="6505597"/>
                </a:lnTo>
              </a:path>
            </a:pathLst>
          </a:custGeom>
          <a:ln w="19059">
            <a:solidFill>
              <a:srgbClr val="F9B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xfrm>
            <a:off x="303845" y="1216026"/>
            <a:ext cx="17680308" cy="31977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27695" marR="5080">
              <a:lnSpc>
                <a:spcPct val="116700"/>
              </a:lnSpc>
              <a:spcBef>
                <a:spcPts val="95"/>
              </a:spcBef>
            </a:pPr>
            <a:br>
              <a:rPr lang="en-US" spc="110" dirty="0"/>
            </a:br>
            <a:r>
              <a:rPr spc="110" dirty="0"/>
              <a:t>E</a:t>
            </a:r>
            <a:r>
              <a:rPr spc="-100" dirty="0"/>
              <a:t>s</a:t>
            </a:r>
            <a:r>
              <a:rPr spc="35" dirty="0"/>
              <a:t>t</a:t>
            </a:r>
            <a:r>
              <a:rPr spc="-35" dirty="0"/>
              <a:t>a</a:t>
            </a:r>
            <a:r>
              <a:rPr spc="160" dirty="0"/>
              <a:t>b</a:t>
            </a:r>
            <a:r>
              <a:rPr spc="-20" dirty="0"/>
              <a:t>li</a:t>
            </a:r>
            <a:r>
              <a:rPr spc="-100" dirty="0"/>
              <a:t>s</a:t>
            </a:r>
            <a:r>
              <a:rPr spc="130" dirty="0"/>
              <a:t>h</a:t>
            </a:r>
            <a:r>
              <a:rPr spc="-270" dirty="0"/>
              <a:t> </a:t>
            </a:r>
            <a:r>
              <a:rPr spc="-35" dirty="0"/>
              <a:t>a</a:t>
            </a:r>
            <a:r>
              <a:rPr spc="-270" dirty="0"/>
              <a:t> </a:t>
            </a:r>
            <a:r>
              <a:rPr spc="-100" dirty="0"/>
              <a:t>s</a:t>
            </a:r>
            <a:r>
              <a:rPr spc="-150" dirty="0"/>
              <a:t>y</a:t>
            </a:r>
            <a:r>
              <a:rPr spc="-100" dirty="0"/>
              <a:t>s</a:t>
            </a:r>
            <a:r>
              <a:rPr spc="35" dirty="0"/>
              <a:t>t</a:t>
            </a:r>
            <a:r>
              <a:rPr spc="20" dirty="0"/>
              <a:t>e</a:t>
            </a:r>
            <a:r>
              <a:rPr spc="265" dirty="0"/>
              <a:t>m</a:t>
            </a:r>
            <a:r>
              <a:rPr spc="-270" dirty="0"/>
              <a:t> </a:t>
            </a:r>
            <a:r>
              <a:rPr spc="-40" dirty="0"/>
              <a:t>f</a:t>
            </a:r>
            <a:r>
              <a:rPr spc="60" dirty="0"/>
              <a:t>o</a:t>
            </a:r>
            <a:r>
              <a:rPr spc="-80" dirty="0"/>
              <a:t>r</a:t>
            </a:r>
            <a:r>
              <a:rPr spc="-270" dirty="0"/>
              <a:t> </a:t>
            </a:r>
            <a:r>
              <a:rPr spc="160" dirty="0"/>
              <a:t>p</a:t>
            </a:r>
            <a:r>
              <a:rPr spc="-80" dirty="0"/>
              <a:t>r</a:t>
            </a:r>
            <a:r>
              <a:rPr spc="60" dirty="0"/>
              <a:t>o</a:t>
            </a:r>
            <a:r>
              <a:rPr spc="-150" dirty="0"/>
              <a:t>v</a:t>
            </a:r>
            <a:r>
              <a:rPr spc="-20" dirty="0"/>
              <a:t>i</a:t>
            </a:r>
            <a:r>
              <a:rPr spc="160" dirty="0"/>
              <a:t>d</a:t>
            </a:r>
            <a:r>
              <a:rPr spc="-20" dirty="0"/>
              <a:t>i</a:t>
            </a:r>
            <a:r>
              <a:rPr spc="130" dirty="0"/>
              <a:t>n</a:t>
            </a:r>
            <a:r>
              <a:rPr spc="185" dirty="0"/>
              <a:t>g</a:t>
            </a:r>
            <a:r>
              <a:rPr spc="-270" dirty="0"/>
              <a:t> </a:t>
            </a:r>
            <a:r>
              <a:rPr spc="-40" dirty="0"/>
              <a:t>f</a:t>
            </a:r>
            <a:r>
              <a:rPr spc="20" dirty="0"/>
              <a:t>ee</a:t>
            </a:r>
            <a:r>
              <a:rPr spc="160" dirty="0"/>
              <a:t>db</a:t>
            </a:r>
            <a:r>
              <a:rPr spc="-35" dirty="0"/>
              <a:t>a</a:t>
            </a:r>
            <a:r>
              <a:rPr spc="125" dirty="0"/>
              <a:t>c</a:t>
            </a:r>
            <a:r>
              <a:rPr spc="25" dirty="0"/>
              <a:t>k</a:t>
            </a:r>
            <a:r>
              <a:rPr spc="-270" dirty="0"/>
              <a:t> </a:t>
            </a:r>
            <a:r>
              <a:rPr spc="35" dirty="0"/>
              <a:t>t</a:t>
            </a:r>
            <a:r>
              <a:rPr spc="40" dirty="0"/>
              <a:t>o  </a:t>
            </a:r>
            <a:r>
              <a:rPr spc="-100" dirty="0"/>
              <a:t>s</a:t>
            </a:r>
            <a:r>
              <a:rPr spc="35" dirty="0"/>
              <a:t>t</a:t>
            </a:r>
            <a:r>
              <a:rPr spc="120" dirty="0"/>
              <a:t>u</a:t>
            </a:r>
            <a:r>
              <a:rPr spc="160" dirty="0"/>
              <a:t>d</a:t>
            </a:r>
            <a:r>
              <a:rPr spc="20" dirty="0"/>
              <a:t>e</a:t>
            </a:r>
            <a:r>
              <a:rPr spc="130" dirty="0"/>
              <a:t>n</a:t>
            </a:r>
            <a:r>
              <a:rPr spc="35" dirty="0"/>
              <a:t>t</a:t>
            </a:r>
            <a:r>
              <a:rPr spc="-100" dirty="0"/>
              <a:t>s</a:t>
            </a:r>
            <a:r>
              <a:rPr spc="-270" dirty="0"/>
              <a:t> </a:t>
            </a:r>
            <a:r>
              <a:rPr spc="-35" dirty="0"/>
              <a:t>a</a:t>
            </a:r>
            <a:r>
              <a:rPr spc="160" dirty="0"/>
              <a:t>b</a:t>
            </a:r>
            <a:r>
              <a:rPr spc="60" dirty="0"/>
              <a:t>o</a:t>
            </a:r>
            <a:r>
              <a:rPr spc="120" dirty="0"/>
              <a:t>u</a:t>
            </a:r>
            <a:r>
              <a:rPr spc="35" dirty="0"/>
              <a:t>t</a:t>
            </a:r>
            <a:r>
              <a:rPr spc="-270" dirty="0"/>
              <a:t> </a:t>
            </a:r>
            <a:r>
              <a:rPr spc="35" dirty="0"/>
              <a:t>t</a:t>
            </a:r>
            <a:r>
              <a:rPr spc="130" dirty="0"/>
              <a:t>h</a:t>
            </a:r>
            <a:r>
              <a:rPr spc="20" dirty="0"/>
              <a:t>e</a:t>
            </a:r>
            <a:r>
              <a:rPr spc="-20" dirty="0"/>
              <a:t>i</a:t>
            </a:r>
            <a:r>
              <a:rPr spc="-80" dirty="0"/>
              <a:t>r</a:t>
            </a:r>
            <a:r>
              <a:rPr spc="-270" dirty="0"/>
              <a:t> </a:t>
            </a:r>
            <a:r>
              <a:rPr spc="160" dirty="0"/>
              <a:t>p</a:t>
            </a:r>
            <a:r>
              <a:rPr spc="20" dirty="0"/>
              <a:t>e</a:t>
            </a:r>
            <a:r>
              <a:rPr spc="-80" dirty="0"/>
              <a:t>r</a:t>
            </a:r>
            <a:r>
              <a:rPr spc="-40" dirty="0"/>
              <a:t>f</a:t>
            </a:r>
            <a:r>
              <a:rPr spc="60" dirty="0"/>
              <a:t>o</a:t>
            </a:r>
            <a:r>
              <a:rPr spc="-80" dirty="0"/>
              <a:t>r</a:t>
            </a:r>
            <a:r>
              <a:rPr spc="265" dirty="0"/>
              <a:t>m</a:t>
            </a:r>
            <a:r>
              <a:rPr spc="-35" dirty="0"/>
              <a:t>a</a:t>
            </a:r>
            <a:r>
              <a:rPr spc="130" dirty="0"/>
              <a:t>n</a:t>
            </a:r>
            <a:r>
              <a:rPr spc="125" dirty="0"/>
              <a:t>c</a:t>
            </a:r>
            <a:r>
              <a:rPr spc="20" dirty="0"/>
              <a:t>e</a:t>
            </a:r>
            <a:r>
              <a:rPr spc="-459" dirty="0"/>
              <a:t>,</a:t>
            </a:r>
            <a:r>
              <a:rPr spc="-270" dirty="0"/>
              <a:t> </a:t>
            </a:r>
            <a:r>
              <a:rPr spc="-20" dirty="0"/>
              <a:t>i</a:t>
            </a:r>
            <a:r>
              <a:rPr spc="130" dirty="0"/>
              <a:t>n</a:t>
            </a:r>
            <a:r>
              <a:rPr spc="125" dirty="0"/>
              <a:t>c</a:t>
            </a:r>
            <a:r>
              <a:rPr spc="-20" dirty="0"/>
              <a:t>l</a:t>
            </a:r>
            <a:r>
              <a:rPr spc="120" dirty="0"/>
              <a:t>u</a:t>
            </a:r>
            <a:r>
              <a:rPr spc="160" dirty="0"/>
              <a:t>d</a:t>
            </a:r>
            <a:r>
              <a:rPr spc="-20" dirty="0"/>
              <a:t>i</a:t>
            </a:r>
            <a:r>
              <a:rPr spc="130" dirty="0"/>
              <a:t>ng  </a:t>
            </a:r>
            <a:r>
              <a:rPr spc="40" dirty="0"/>
              <a:t>detailed</a:t>
            </a:r>
            <a:r>
              <a:rPr spc="-265" dirty="0"/>
              <a:t> </a:t>
            </a:r>
            <a:r>
              <a:rPr spc="15" dirty="0"/>
              <a:t>explanations</a:t>
            </a:r>
            <a:r>
              <a:rPr spc="-265" dirty="0"/>
              <a:t> </a:t>
            </a:r>
            <a:r>
              <a:rPr spc="10" dirty="0"/>
              <a:t>of</a:t>
            </a:r>
            <a:r>
              <a:rPr spc="-265" dirty="0"/>
              <a:t> </a:t>
            </a:r>
            <a:r>
              <a:rPr spc="25" dirty="0"/>
              <a:t>grades</a:t>
            </a:r>
            <a:r>
              <a:rPr spc="-265" dirty="0"/>
              <a:t> </a:t>
            </a:r>
            <a:r>
              <a:rPr spc="85" dirty="0"/>
              <a:t>and</a:t>
            </a:r>
            <a:r>
              <a:rPr spc="-265" dirty="0"/>
              <a:t> </a:t>
            </a:r>
            <a:r>
              <a:rPr spc="-45" dirty="0"/>
              <a:t>assessments, </a:t>
            </a:r>
            <a:r>
              <a:rPr spc="-1040" dirty="0"/>
              <a:t> </a:t>
            </a:r>
            <a:r>
              <a:rPr spc="-35" dirty="0"/>
              <a:t>a</a:t>
            </a:r>
            <a:r>
              <a:rPr spc="130" dirty="0"/>
              <a:t>n</a:t>
            </a:r>
            <a:r>
              <a:rPr spc="160" dirty="0"/>
              <a:t>d</a:t>
            </a:r>
            <a:r>
              <a:rPr spc="-270" dirty="0"/>
              <a:t> </a:t>
            </a:r>
            <a:r>
              <a:rPr spc="60" dirty="0"/>
              <a:t>o</a:t>
            </a:r>
            <a:r>
              <a:rPr spc="160" dirty="0"/>
              <a:t>pp</a:t>
            </a:r>
            <a:r>
              <a:rPr spc="60" dirty="0"/>
              <a:t>o</a:t>
            </a:r>
            <a:r>
              <a:rPr spc="-80" dirty="0"/>
              <a:t>r</a:t>
            </a:r>
            <a:r>
              <a:rPr spc="35" dirty="0"/>
              <a:t>t</a:t>
            </a:r>
            <a:r>
              <a:rPr spc="120" dirty="0"/>
              <a:t>u</a:t>
            </a:r>
            <a:r>
              <a:rPr spc="130" dirty="0"/>
              <a:t>n</a:t>
            </a:r>
            <a:r>
              <a:rPr spc="-20" dirty="0"/>
              <a:t>i</a:t>
            </a:r>
            <a:r>
              <a:rPr spc="35" dirty="0"/>
              <a:t>t</a:t>
            </a:r>
            <a:r>
              <a:rPr spc="-20" dirty="0"/>
              <a:t>i</a:t>
            </a:r>
            <a:r>
              <a:rPr spc="20" dirty="0"/>
              <a:t>e</a:t>
            </a:r>
            <a:r>
              <a:rPr spc="-100" dirty="0"/>
              <a:t>s</a:t>
            </a:r>
            <a:r>
              <a:rPr spc="-270" dirty="0"/>
              <a:t> </a:t>
            </a:r>
            <a:r>
              <a:rPr spc="-40" dirty="0"/>
              <a:t>f</a:t>
            </a:r>
            <a:r>
              <a:rPr spc="60" dirty="0"/>
              <a:t>o</a:t>
            </a:r>
            <a:r>
              <a:rPr spc="-80" dirty="0"/>
              <a:t>r</a:t>
            </a:r>
            <a:r>
              <a:rPr spc="-270" dirty="0"/>
              <a:t> </a:t>
            </a:r>
            <a:r>
              <a:rPr spc="-100" dirty="0"/>
              <a:t>s</a:t>
            </a:r>
            <a:r>
              <a:rPr spc="35" dirty="0"/>
              <a:t>t</a:t>
            </a:r>
            <a:r>
              <a:rPr spc="120" dirty="0"/>
              <a:t>u</a:t>
            </a:r>
            <a:r>
              <a:rPr spc="160" dirty="0"/>
              <a:t>d</a:t>
            </a:r>
            <a:r>
              <a:rPr spc="20" dirty="0"/>
              <a:t>e</a:t>
            </a:r>
            <a:r>
              <a:rPr spc="130" dirty="0"/>
              <a:t>n</a:t>
            </a:r>
            <a:r>
              <a:rPr spc="35" dirty="0"/>
              <a:t>t</a:t>
            </a:r>
            <a:r>
              <a:rPr spc="-100" dirty="0"/>
              <a:t>s</a:t>
            </a:r>
            <a:r>
              <a:rPr spc="-270" dirty="0"/>
              <a:t> </a:t>
            </a:r>
            <a:r>
              <a:rPr spc="35" dirty="0"/>
              <a:t>t</a:t>
            </a:r>
            <a:r>
              <a:rPr spc="60" dirty="0"/>
              <a:t>o</a:t>
            </a:r>
            <a:r>
              <a:rPr spc="-270" dirty="0"/>
              <a:t> </a:t>
            </a:r>
            <a:r>
              <a:rPr spc="-35" dirty="0"/>
              <a:t>a</a:t>
            </a:r>
            <a:r>
              <a:rPr spc="-100" dirty="0"/>
              <a:t>s</a:t>
            </a:r>
            <a:r>
              <a:rPr spc="25" dirty="0"/>
              <a:t>k</a:t>
            </a:r>
            <a:r>
              <a:rPr spc="-270" dirty="0"/>
              <a:t> </a:t>
            </a:r>
            <a:r>
              <a:rPr spc="160" dirty="0"/>
              <a:t>q</a:t>
            </a:r>
            <a:r>
              <a:rPr spc="120" dirty="0"/>
              <a:t>u</a:t>
            </a:r>
            <a:r>
              <a:rPr spc="20" dirty="0"/>
              <a:t>e</a:t>
            </a:r>
            <a:r>
              <a:rPr spc="-100" dirty="0"/>
              <a:t>s</a:t>
            </a:r>
            <a:r>
              <a:rPr spc="35" dirty="0"/>
              <a:t>t</a:t>
            </a:r>
            <a:r>
              <a:rPr spc="-20" dirty="0"/>
              <a:t>i</a:t>
            </a:r>
            <a:r>
              <a:rPr spc="60" dirty="0"/>
              <a:t>o</a:t>
            </a:r>
            <a:r>
              <a:rPr spc="130" dirty="0"/>
              <a:t>n</a:t>
            </a:r>
            <a:r>
              <a:rPr spc="-80" dirty="0"/>
              <a:t>s  </a:t>
            </a:r>
            <a:r>
              <a:rPr spc="85" dirty="0"/>
              <a:t>and</a:t>
            </a:r>
            <a:r>
              <a:rPr spc="-270" dirty="0"/>
              <a:t> </a:t>
            </a:r>
            <a:r>
              <a:rPr spc="-10" dirty="0"/>
              <a:t>receive</a:t>
            </a:r>
            <a:r>
              <a:rPr spc="-270" dirty="0"/>
              <a:t> </a:t>
            </a:r>
            <a:r>
              <a:rPr spc="-20" dirty="0"/>
              <a:t>clarification.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18844" y="4949826"/>
            <a:ext cx="9733915" cy="1625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3000" spc="20" dirty="0">
                <a:latin typeface="Verdana"/>
                <a:cs typeface="Verdana"/>
              </a:rPr>
              <a:t>Establish </a:t>
            </a:r>
            <a:r>
              <a:rPr sz="3000" spc="-35" dirty="0">
                <a:latin typeface="Verdana"/>
                <a:cs typeface="Verdana"/>
              </a:rPr>
              <a:t>a </a:t>
            </a:r>
            <a:r>
              <a:rPr sz="3000" spc="-5" dirty="0">
                <a:latin typeface="Verdana"/>
                <a:cs typeface="Verdana"/>
              </a:rPr>
              <a:t>system </a:t>
            </a:r>
            <a:r>
              <a:rPr sz="3000" spc="-20" dirty="0">
                <a:latin typeface="Verdana"/>
                <a:cs typeface="Verdana"/>
              </a:rPr>
              <a:t>for </a:t>
            </a:r>
            <a:r>
              <a:rPr sz="3000" spc="60" dirty="0">
                <a:latin typeface="Verdana"/>
                <a:cs typeface="Verdana"/>
              </a:rPr>
              <a:t>recognizing </a:t>
            </a:r>
            <a:r>
              <a:rPr sz="3000" spc="85" dirty="0">
                <a:latin typeface="Verdana"/>
                <a:cs typeface="Verdana"/>
              </a:rPr>
              <a:t>and </a:t>
            </a:r>
            <a:r>
              <a:rPr sz="3000" spc="50" dirty="0">
                <a:latin typeface="Verdana"/>
                <a:cs typeface="Verdana"/>
              </a:rPr>
              <a:t>rewarding </a:t>
            </a:r>
            <a:r>
              <a:rPr sz="3000" spc="-1040" dirty="0">
                <a:latin typeface="Verdana"/>
                <a:cs typeface="Verdana"/>
              </a:rPr>
              <a:t> </a:t>
            </a:r>
            <a:r>
              <a:rPr sz="3000" spc="75" dirty="0">
                <a:latin typeface="Verdana"/>
                <a:cs typeface="Verdana"/>
              </a:rPr>
              <a:t>academic</a:t>
            </a:r>
            <a:r>
              <a:rPr sz="3000" spc="-265" dirty="0">
                <a:latin typeface="Verdana"/>
                <a:cs typeface="Verdana"/>
              </a:rPr>
              <a:t> </a:t>
            </a:r>
            <a:r>
              <a:rPr sz="3000" spc="-20" dirty="0">
                <a:latin typeface="Verdana"/>
                <a:cs typeface="Verdana"/>
              </a:rPr>
              <a:t>excellence,</a:t>
            </a:r>
            <a:r>
              <a:rPr sz="3000" spc="-265" dirty="0">
                <a:latin typeface="Verdana"/>
                <a:cs typeface="Verdana"/>
              </a:rPr>
              <a:t> </a:t>
            </a:r>
            <a:r>
              <a:rPr sz="3000" spc="70" dirty="0">
                <a:latin typeface="Verdana"/>
                <a:cs typeface="Verdana"/>
              </a:rPr>
              <a:t>such</a:t>
            </a:r>
            <a:r>
              <a:rPr sz="3000" spc="-260" dirty="0">
                <a:latin typeface="Verdana"/>
                <a:cs typeface="Verdana"/>
              </a:rPr>
              <a:t> </a:t>
            </a:r>
            <a:r>
              <a:rPr sz="3000" spc="-65" dirty="0">
                <a:latin typeface="Verdana"/>
                <a:cs typeface="Verdana"/>
              </a:rPr>
              <a:t>as</a:t>
            </a:r>
            <a:r>
              <a:rPr sz="3000" spc="-265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scholarships,</a:t>
            </a:r>
            <a:r>
              <a:rPr sz="3000" spc="-260" dirty="0">
                <a:latin typeface="Verdana"/>
                <a:cs typeface="Verdana"/>
              </a:rPr>
              <a:t> </a:t>
            </a:r>
            <a:r>
              <a:rPr sz="3000" spc="-50" dirty="0">
                <a:latin typeface="Verdana"/>
                <a:cs typeface="Verdana"/>
              </a:rPr>
              <a:t>awards, </a:t>
            </a:r>
            <a:r>
              <a:rPr sz="3000" spc="-1040" dirty="0">
                <a:latin typeface="Verdana"/>
                <a:cs typeface="Verdana"/>
              </a:rPr>
              <a:t> </a:t>
            </a:r>
            <a:r>
              <a:rPr sz="3000" spc="60" dirty="0">
                <a:latin typeface="Verdana"/>
                <a:cs typeface="Verdana"/>
              </a:rPr>
              <a:t>o</a:t>
            </a:r>
            <a:r>
              <a:rPr sz="3000" spc="-80" dirty="0">
                <a:latin typeface="Verdana"/>
                <a:cs typeface="Verdana"/>
              </a:rPr>
              <a:t>r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60" dirty="0">
                <a:latin typeface="Verdana"/>
                <a:cs typeface="Verdana"/>
              </a:rPr>
              <a:t>o</a:t>
            </a:r>
            <a:r>
              <a:rPr sz="3000" spc="35" dirty="0">
                <a:latin typeface="Verdana"/>
                <a:cs typeface="Verdana"/>
              </a:rPr>
              <a:t>t</a:t>
            </a:r>
            <a:r>
              <a:rPr sz="3000" spc="130" dirty="0">
                <a:latin typeface="Verdana"/>
                <a:cs typeface="Verdana"/>
              </a:rPr>
              <a:t>h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80" dirty="0">
                <a:latin typeface="Verdana"/>
                <a:cs typeface="Verdana"/>
              </a:rPr>
              <a:t>r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40" dirty="0">
                <a:latin typeface="Verdana"/>
                <a:cs typeface="Verdana"/>
              </a:rPr>
              <a:t>f</a:t>
            </a:r>
            <a:r>
              <a:rPr sz="3000" spc="60" dirty="0">
                <a:latin typeface="Verdana"/>
                <a:cs typeface="Verdana"/>
              </a:rPr>
              <a:t>o</a:t>
            </a:r>
            <a:r>
              <a:rPr sz="3000" spc="-80" dirty="0">
                <a:latin typeface="Verdana"/>
                <a:cs typeface="Verdana"/>
              </a:rPr>
              <a:t>r</a:t>
            </a:r>
            <a:r>
              <a:rPr sz="3000" spc="265" dirty="0">
                <a:latin typeface="Verdana"/>
                <a:cs typeface="Verdana"/>
              </a:rPr>
              <a:t>m</a:t>
            </a:r>
            <a:r>
              <a:rPr sz="3000" spc="-100" dirty="0">
                <a:latin typeface="Verdana"/>
                <a:cs typeface="Verdana"/>
              </a:rPr>
              <a:t>s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60" dirty="0">
                <a:latin typeface="Verdana"/>
                <a:cs typeface="Verdana"/>
              </a:rPr>
              <a:t>o</a:t>
            </a:r>
            <a:r>
              <a:rPr sz="3000" spc="-40" dirty="0">
                <a:latin typeface="Verdana"/>
                <a:cs typeface="Verdana"/>
              </a:rPr>
              <a:t>f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80" dirty="0">
                <a:latin typeface="Verdana"/>
                <a:cs typeface="Verdana"/>
              </a:rPr>
              <a:t>r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125" dirty="0">
                <a:latin typeface="Verdana"/>
                <a:cs typeface="Verdana"/>
              </a:rPr>
              <a:t>c</a:t>
            </a:r>
            <a:r>
              <a:rPr sz="3000" spc="60" dirty="0">
                <a:latin typeface="Verdana"/>
                <a:cs typeface="Verdana"/>
              </a:rPr>
              <a:t>o</a:t>
            </a:r>
            <a:r>
              <a:rPr sz="3000" spc="185" dirty="0">
                <a:latin typeface="Verdana"/>
                <a:cs typeface="Verdana"/>
              </a:rPr>
              <a:t>g</a:t>
            </a:r>
            <a:r>
              <a:rPr sz="3000" spc="130" dirty="0">
                <a:latin typeface="Verdana"/>
                <a:cs typeface="Verdana"/>
              </a:rPr>
              <a:t>n</a:t>
            </a:r>
            <a:r>
              <a:rPr sz="3000" spc="-20" dirty="0">
                <a:latin typeface="Verdana"/>
                <a:cs typeface="Verdana"/>
              </a:rPr>
              <a:t>i</a:t>
            </a:r>
            <a:r>
              <a:rPr sz="3000" spc="35" dirty="0">
                <a:latin typeface="Verdana"/>
                <a:cs typeface="Verdana"/>
              </a:rPr>
              <a:t>t</a:t>
            </a:r>
            <a:r>
              <a:rPr sz="3000" spc="-20" dirty="0">
                <a:latin typeface="Verdana"/>
                <a:cs typeface="Verdana"/>
              </a:rPr>
              <a:t>i</a:t>
            </a:r>
            <a:r>
              <a:rPr sz="3000" spc="60" dirty="0">
                <a:latin typeface="Verdana"/>
                <a:cs typeface="Verdana"/>
              </a:rPr>
              <a:t>o</a:t>
            </a:r>
            <a:r>
              <a:rPr sz="3000" spc="130" dirty="0">
                <a:latin typeface="Verdana"/>
                <a:cs typeface="Verdana"/>
              </a:rPr>
              <a:t>n</a:t>
            </a:r>
            <a:r>
              <a:rPr sz="3000" spc="-459" dirty="0">
                <a:latin typeface="Verdana"/>
                <a:cs typeface="Verdana"/>
              </a:rPr>
              <a:t>,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60" dirty="0">
                <a:latin typeface="Verdana"/>
                <a:cs typeface="Verdana"/>
              </a:rPr>
              <a:t>b</a:t>
            </a:r>
            <a:r>
              <a:rPr sz="3000" spc="-35" dirty="0">
                <a:latin typeface="Verdana"/>
                <a:cs typeface="Verdana"/>
              </a:rPr>
              <a:t>a</a:t>
            </a:r>
            <a:r>
              <a:rPr sz="3000" spc="-100" dirty="0">
                <a:latin typeface="Verdana"/>
                <a:cs typeface="Verdana"/>
              </a:rPr>
              <a:t>s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160" dirty="0">
                <a:latin typeface="Verdana"/>
                <a:cs typeface="Verdana"/>
              </a:rPr>
              <a:t>d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60" dirty="0">
                <a:latin typeface="Verdana"/>
                <a:cs typeface="Verdana"/>
              </a:rPr>
              <a:t>o</a:t>
            </a:r>
            <a:r>
              <a:rPr sz="3000" spc="130" dirty="0">
                <a:latin typeface="Verdana"/>
                <a:cs typeface="Verdana"/>
              </a:rPr>
              <a:t>n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60" dirty="0">
                <a:latin typeface="Verdana"/>
                <a:cs typeface="Verdana"/>
              </a:rPr>
              <a:t>C</a:t>
            </a:r>
            <a:r>
              <a:rPr sz="3000" spc="-10" dirty="0">
                <a:latin typeface="Verdana"/>
                <a:cs typeface="Verdana"/>
              </a:rPr>
              <a:t>G</a:t>
            </a:r>
            <a:r>
              <a:rPr sz="3000" spc="340" dirty="0">
                <a:latin typeface="Verdana"/>
                <a:cs typeface="Verdana"/>
              </a:rPr>
              <a:t>P</a:t>
            </a:r>
            <a:r>
              <a:rPr sz="3000" spc="100" dirty="0">
                <a:latin typeface="Verdana"/>
                <a:cs typeface="Verdana"/>
              </a:rPr>
              <a:t>A</a:t>
            </a:r>
            <a:r>
              <a:rPr sz="3000" spc="-459" dirty="0">
                <a:latin typeface="Verdana"/>
                <a:cs typeface="Verdana"/>
              </a:rPr>
              <a:t>.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306</Words>
  <Application>Microsoft Office PowerPoint</Application>
  <PresentationFormat>Custom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Tahoma</vt:lpstr>
      <vt:lpstr>Trebuchet MS</vt:lpstr>
      <vt:lpstr>Verdana</vt:lpstr>
      <vt:lpstr>Office Theme</vt:lpstr>
      <vt:lpstr>FULL-STACK PROJECT REVIEW</vt:lpstr>
      <vt:lpstr>PowerPoint Presentation</vt:lpstr>
      <vt:lpstr>PowerPoint Presentation</vt:lpstr>
      <vt:lpstr>TECHNOLOGY  STACK</vt:lpstr>
      <vt:lpstr>Entity-Relationship Diagram</vt:lpstr>
      <vt:lpstr>Class Diagram</vt:lpstr>
      <vt:lpstr>Use-Case Diagram</vt:lpstr>
      <vt:lpstr> Establish a system for providing feedback to  students about their performance, including  detailed explanations of grades and assessments,  and opportunities for students to ask questions  and receive clarification.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</dc:title>
  <dc:creator>KAMALI GOUDHAM</dc:creator>
  <cp:keywords>DAFgDuLQYWE,BAFgDjjWVzg</cp:keywords>
  <cp:lastModifiedBy>kamali goudham</cp:lastModifiedBy>
  <cp:revision>1</cp:revision>
  <dcterms:created xsi:type="dcterms:W3CDTF">2023-04-14T09:26:07Z</dcterms:created>
  <dcterms:modified xsi:type="dcterms:W3CDTF">2023-04-14T09:28:40Z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2023-04-14T00:00:00Z</vt:filetime>
  </property>
  <property fmtid="{D5CDD505-2E9C-101B-9397-08002B2CF9AE}" pid="3" name="Creator">
    <vt:lpwstr>Canva</vt:lpwstr>
  </property>
  <property fmtid="{D5CDD505-2E9C-101B-9397-08002B2CF9AE}" pid="4" name="LastSaved">
    <vt:filetime>2023-04-14T00:00:00Z</vt:filetime>
  </property>
</Properties>
</file>