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5112A6C-B620-4BD0-A979-183054C3600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991DE43-D63C-4C2B-B209-26169329C3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38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2A6C-B620-4BD0-A979-183054C3600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E43-D63C-4C2B-B209-26169329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5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2A6C-B620-4BD0-A979-183054C3600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E43-D63C-4C2B-B209-26169329C3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703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2A6C-B620-4BD0-A979-183054C3600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E43-D63C-4C2B-B209-26169329C37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981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2A6C-B620-4BD0-A979-183054C3600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E43-D63C-4C2B-B209-26169329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11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2A6C-B620-4BD0-A979-183054C3600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E43-D63C-4C2B-B209-26169329C37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536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2A6C-B620-4BD0-A979-183054C3600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E43-D63C-4C2B-B209-26169329C3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63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2A6C-B620-4BD0-A979-183054C3600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E43-D63C-4C2B-B209-26169329C37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426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2A6C-B620-4BD0-A979-183054C3600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E43-D63C-4C2B-B209-26169329C37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93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2A6C-B620-4BD0-A979-183054C3600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E43-D63C-4C2B-B209-26169329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2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2A6C-B620-4BD0-A979-183054C3600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E43-D63C-4C2B-B209-26169329C37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73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2A6C-B620-4BD0-A979-183054C3600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E43-D63C-4C2B-B209-26169329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6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2A6C-B620-4BD0-A979-183054C3600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E43-D63C-4C2B-B209-26169329C37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57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2A6C-B620-4BD0-A979-183054C3600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E43-D63C-4C2B-B209-26169329C37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67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2A6C-B620-4BD0-A979-183054C3600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E43-D63C-4C2B-B209-26169329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0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2A6C-B620-4BD0-A979-183054C3600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E43-D63C-4C2B-B209-26169329C37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33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2A6C-B620-4BD0-A979-183054C3600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E43-D63C-4C2B-B209-26169329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5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112A6C-B620-4BD0-A979-183054C3600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91DE43-D63C-4C2B-B209-26169329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6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02F4C14-8B49-453C-9A9F-A7368A3F7F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322688" y="1624418"/>
            <a:ext cx="760306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Traditional Healing Practices and Their Integration with Modern Health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B808-BEDB-41ED-9C6D-07D9335B9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0978" y="3190963"/>
            <a:ext cx="7247466" cy="1655762"/>
          </a:xfrm>
        </p:spPr>
        <p:txBody>
          <a:bodyPr>
            <a:normAutofit/>
          </a:bodyPr>
          <a:lstStyle/>
          <a:p>
            <a:r>
              <a:rPr lang="en-US" altLang="en-US" sz="2000" b="1" dirty="0">
                <a:latin typeface="Arial" panose="020B0604020202020204" pitchFamily="34" charset="0"/>
              </a:rPr>
              <a:t>Enhancing Health Outcomes Through Cultural and Technological Synergy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D8F31-83CF-4A5F-9F3A-83EC1BFC19C0}"/>
              </a:ext>
            </a:extLst>
          </p:cNvPr>
          <p:cNvSpPr txBox="1"/>
          <p:nvPr/>
        </p:nvSpPr>
        <p:spPr>
          <a:xfrm>
            <a:off x="3488267" y="4018844"/>
            <a:ext cx="5271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KAMALI KINUTHIA</a:t>
            </a:r>
          </a:p>
          <a:p>
            <a:pPr algn="ctr"/>
            <a:r>
              <a:rPr lang="en-US" dirty="0"/>
              <a:t>C025-01-0639/2020</a:t>
            </a:r>
          </a:p>
        </p:txBody>
      </p:sp>
    </p:spTree>
    <p:extLst>
      <p:ext uri="{BB962C8B-B14F-4D97-AF65-F5344CB8AC3E}">
        <p14:creationId xmlns:p14="http://schemas.microsoft.com/office/powerpoint/2010/main" val="392040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75A2-4E21-414F-87D2-A078E539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0230BB-07ED-4989-8CA4-CEBD74236B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3200739"/>
            <a:ext cx="971126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 of Traditional Healing Practices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African herbal medicine is a traditional healing system that utilizes a wide variety of 	plants, herbs and natural substances to treat ailments and promote health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Relevance to Modern Health Technologies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ntegrating traditional healing practices with modern health technologies can 	enhance healthcare delivery and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18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0E61-750E-4C22-A5A5-2386DE5E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MORINGA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8FC5-7DE9-4581-AAF8-B8AEEDAB7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Traditional Herbal Medicine: Moringa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Historical Use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Overview</a:t>
            </a:r>
            <a:r>
              <a:rPr lang="en-US" dirty="0"/>
              <a:t>: Traditional uses of Moringa for treating malnutrition, anemia, and various infections.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Examples</a:t>
            </a:r>
            <a:r>
              <a:rPr lang="en-US" dirty="0"/>
              <a:t>: Preparation of Moringa leaves in teas, powders, and topical treatments.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Cultural Significance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Importance</a:t>
            </a:r>
            <a:r>
              <a:rPr lang="en-US" dirty="0"/>
              <a:t>: Moringa's role in traditional medicine across African communities includes treating malnutrition and </a:t>
            </a:r>
            <a:r>
              <a:rPr lang="en-US" dirty="0" err="1"/>
              <a:t>anaemia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253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2F5F-5B14-42C5-998A-58A157CD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E6009-C004-4F9F-86F5-021055304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Digital Health Records and Herbal Databases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Creation of an online database documenting Moringa's medicinal uses, preparation methods, and clinical studies.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Impact</a:t>
            </a:r>
            <a:r>
              <a:rPr lang="en-US" dirty="0"/>
              <a:t>: Improved access for researchers and healthcare providers to traditional knowledge.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Health Apps and Educational Platforms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Development of a mobile app providing information about Moringa’s health benefits, dosage recommendations, and integration with modern treatments.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Impact</a:t>
            </a:r>
            <a:r>
              <a:rPr lang="en-US" dirty="0"/>
              <a:t>: Increased public awareness and accessibility to traditional remedies.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Telemedicine and Collaborative Platforms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Use of telemedicine to connect traditional healers with modern healthcare practitioners for collaborative treatment plans involving Moringa.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Impact</a:t>
            </a:r>
            <a:r>
              <a:rPr lang="en-US" dirty="0"/>
              <a:t>: Holistic care that combines traditional remedies with conventional treatments.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DC2D-A99A-4673-BC02-FE1FDFB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INTEGRATION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D6806B-42D5-45D8-89D1-18FB810828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909361"/>
            <a:ext cx="9601196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Enhanced Health Outcomes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Combining traditional Moringa treatments with modern health technologies for better management of nutrition and disease prevention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Research and Validation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Opportunities for scientific validation of Moringa’s traditional uses and incorporation into evidence-based medicine.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Cultural Preservation and Innovation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Respecting and preserving traditional knowledge while integrating it with modern health innovations for improved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patient care.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21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B424-D060-44A3-976D-D6943B56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5D2503-B701-41F0-A3A4-145FE1612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119" y="2557464"/>
            <a:ext cx="6299762" cy="24322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64FACE-2259-48F4-A999-5A38D7662013}"/>
              </a:ext>
            </a:extLst>
          </p:cNvPr>
          <p:cNvSpPr txBox="1"/>
          <p:nvPr/>
        </p:nvSpPr>
        <p:spPr>
          <a:xfrm>
            <a:off x="4109436" y="5226756"/>
            <a:ext cx="51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Moringa plant in different forms</a:t>
            </a:r>
          </a:p>
        </p:txBody>
      </p:sp>
    </p:spTree>
    <p:extLst>
      <p:ext uri="{BB962C8B-B14F-4D97-AF65-F5344CB8AC3E}">
        <p14:creationId xmlns:p14="http://schemas.microsoft.com/office/powerpoint/2010/main" val="39221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1B34-3EA2-4FA1-9764-A7E01AC8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AND CONSIDERATIONS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C410A3-F7A2-4B4D-90B8-4DC1BD5208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11012" y="2901161"/>
            <a:ext cx="856997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Cultural Sensitivity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Ensuring the integration of Moringa respects traditional practices and cultural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Standardization and Validation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Challenges in standardizing Moringa’s traditional uses and validating them through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scientific research.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Access and Training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Providing adequate resources and training for both traditional healers and modern healthcare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professionals to effectively use Moringa in patient care.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130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377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 Traditional Healing Practices and Their Integration with Modern Health Technologies</vt:lpstr>
      <vt:lpstr>INTRODUCTION</vt:lpstr>
      <vt:lpstr>MORINGA INTEGRATION</vt:lpstr>
      <vt:lpstr>MODERN INTEGRATION</vt:lpstr>
      <vt:lpstr>BENEFITS OF INTEGRATION</vt:lpstr>
      <vt:lpstr>VISUAL EXAMPLES</vt:lpstr>
      <vt:lpstr>CHALLENGES AND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Traditional Healing Practices and Their Integration with Modern Health Technologies</dc:title>
  <dc:creator>Admin</dc:creator>
  <cp:lastModifiedBy>Admin</cp:lastModifiedBy>
  <cp:revision>4</cp:revision>
  <dcterms:created xsi:type="dcterms:W3CDTF">2024-08-06T19:17:02Z</dcterms:created>
  <dcterms:modified xsi:type="dcterms:W3CDTF">2024-08-06T19:42:24Z</dcterms:modified>
</cp:coreProperties>
</file>