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4FEE-CD95-48CE-B746-99FA85B60F06}" type="datetimeFigureOut">
              <a:rPr lang="en-US" smtClean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3960-2806-448D-BD11-2DF6F30B64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61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4FEE-CD95-48CE-B746-99FA85B60F06}" type="datetimeFigureOut">
              <a:rPr lang="en-US" smtClean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3960-2806-448D-BD11-2DF6F30B64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26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4FEE-CD95-48CE-B746-99FA85B60F06}" type="datetimeFigureOut">
              <a:rPr lang="en-US" smtClean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3960-2806-448D-BD11-2DF6F30B64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9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4FEE-CD95-48CE-B746-99FA85B60F06}" type="datetimeFigureOut">
              <a:rPr lang="en-US" smtClean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3960-2806-448D-BD11-2DF6F30B64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4FEE-CD95-48CE-B746-99FA85B60F06}" type="datetimeFigureOut">
              <a:rPr lang="en-US" smtClean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3960-2806-448D-BD11-2DF6F30B64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94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4FEE-CD95-48CE-B746-99FA85B60F06}" type="datetimeFigureOut">
              <a:rPr lang="en-US" smtClean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3960-2806-448D-BD11-2DF6F30B64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18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4FEE-CD95-48CE-B746-99FA85B60F06}" type="datetimeFigureOut">
              <a:rPr lang="en-US" smtClean="0"/>
              <a:t>8/7/2024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3960-2806-448D-BD11-2DF6F30B64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4FEE-CD95-48CE-B746-99FA85B60F06}" type="datetimeFigureOut">
              <a:rPr lang="en-US" smtClean="0"/>
              <a:t>8/7/2024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3960-2806-448D-BD11-2DF6F30B64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2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4FEE-CD95-48CE-B746-99FA85B60F06}" type="datetimeFigureOut">
              <a:rPr lang="en-US" smtClean="0"/>
              <a:t>8/7/2024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3960-2806-448D-BD11-2DF6F30B64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4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A04FEE-CD95-48CE-B746-99FA85B60F06}" type="datetimeFigureOut">
              <a:rPr lang="en-US" smtClean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DF3960-2806-448D-BD11-2DF6F30B64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5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4FEE-CD95-48CE-B746-99FA85B60F06}" type="datetimeFigureOut">
              <a:rPr lang="en-US" smtClean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3960-2806-448D-BD11-2DF6F30B64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3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04FEE-CD95-48CE-B746-99FA85B60F06}" type="datetimeFigureOut">
              <a:rPr lang="en-US" smtClean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DF3960-2806-448D-BD11-2DF6F30B64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96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9E50-F300-4C2E-8A1F-86A797427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1748" y="1661737"/>
            <a:ext cx="8108504" cy="1767263"/>
          </a:xfrm>
        </p:spPr>
        <p:txBody>
          <a:bodyPr/>
          <a:lstStyle/>
          <a:p>
            <a:r>
              <a:rPr lang="en-US" dirty="0"/>
              <a:t>AUTOBIOGRAPHY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2BED61-52B1-4834-8520-123F349A64F0}"/>
              </a:ext>
            </a:extLst>
          </p:cNvPr>
          <p:cNvSpPr txBox="1"/>
          <p:nvPr/>
        </p:nvSpPr>
        <p:spPr>
          <a:xfrm>
            <a:off x="4254843" y="4695568"/>
            <a:ext cx="3682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KAMALI KINUTHIA</a:t>
            </a:r>
          </a:p>
          <a:p>
            <a:r>
              <a:rPr lang="en-US" dirty="0"/>
              <a:t>C025-01-0639/2020</a:t>
            </a:r>
          </a:p>
        </p:txBody>
      </p:sp>
    </p:spTree>
    <p:extLst>
      <p:ext uri="{BB962C8B-B14F-4D97-AF65-F5344CB8AC3E}">
        <p14:creationId xmlns:p14="http://schemas.microsoft.com/office/powerpoint/2010/main" val="122981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B73A-2B08-4B01-84E7-4682CC70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DEDICATION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7A5CA-8432-4746-8B24-C82B3F755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my devoted parents, siblings, and friends who have been my unwavering support throughout my life's journey. Your encouragement and faith have been my compass.</a:t>
            </a:r>
          </a:p>
        </p:txBody>
      </p:sp>
    </p:spTree>
    <p:extLst>
      <p:ext uri="{BB962C8B-B14F-4D97-AF65-F5344CB8AC3E}">
        <p14:creationId xmlns:p14="http://schemas.microsoft.com/office/powerpoint/2010/main" val="285359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3E9C-27CA-4B51-99BF-B07B9721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F1704-84D8-4C9E-B060-4428C323E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781" y="2475942"/>
            <a:ext cx="8466438" cy="19061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is the story of my life: a tale of struggle, triumph, hope, and despair. My name is Josephat Kamali Kinuthia, born on January 1, 2002, in Mutarakwa, Uasin Gishu County.</a:t>
            </a:r>
          </a:p>
        </p:txBody>
      </p:sp>
    </p:spTree>
    <p:extLst>
      <p:ext uri="{BB962C8B-B14F-4D97-AF65-F5344CB8AC3E}">
        <p14:creationId xmlns:p14="http://schemas.microsoft.com/office/powerpoint/2010/main" val="1610125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1CEFA-E147-4368-B2A9-0F132719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EARLY CHILDHOOD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68BC6D-A14A-4582-B9DE-CFB56B70A1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23867" y="2090172"/>
            <a:ext cx="714426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Grew up in a Kikuyu village with six siblings.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Responsible for grazing goats and cows.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Childhood games with siblings and village friends. </a:t>
            </a:r>
          </a:p>
        </p:txBody>
      </p:sp>
    </p:spTree>
    <p:extLst>
      <p:ext uri="{BB962C8B-B14F-4D97-AF65-F5344CB8AC3E}">
        <p14:creationId xmlns:p14="http://schemas.microsoft.com/office/powerpoint/2010/main" val="163219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629A-58AF-4FA1-940A-0AD06245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FAMILY INFLUENCE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426E9E-CCBA-418F-964D-EDF4B106A4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35775" y="2599311"/>
            <a:ext cx="812044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Parents: Mr. Kinuthia and Mrs. Wangeci Kinuthia, fearless entrepreneurs.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Their entrepreneurial spirit taught me the value of hard work and resilience. </a:t>
            </a:r>
          </a:p>
        </p:txBody>
      </p:sp>
    </p:spTree>
    <p:extLst>
      <p:ext uri="{BB962C8B-B14F-4D97-AF65-F5344CB8AC3E}">
        <p14:creationId xmlns:p14="http://schemas.microsoft.com/office/powerpoint/2010/main" val="4204199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5C12-FB3E-48D5-8BF0-C7252C04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PRIMARY EDUCATION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FE2229-BAC3-4AC5-9996-81B8CFA953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93723" y="2562241"/>
            <a:ext cx="760455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Attended Kinari Primary School.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of a holistic curriculum and experiential learning.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of social skills and personal growth. </a:t>
            </a:r>
          </a:p>
        </p:txBody>
      </p:sp>
    </p:spTree>
    <p:extLst>
      <p:ext uri="{BB962C8B-B14F-4D97-AF65-F5344CB8AC3E}">
        <p14:creationId xmlns:p14="http://schemas.microsoft.com/office/powerpoint/2010/main" val="144686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D93D-AC11-4DB6-9532-A64EF0A4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HIGHSCHOOL YEARS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864A77-B25E-476D-B0AC-33DB14B51C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16792" y="2305615"/>
            <a:ext cx="915841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Solai Boys High School: a place of academic pursuit and personal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Involvement in sports and drama club.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of extracurricular activities. </a:t>
            </a:r>
          </a:p>
        </p:txBody>
      </p:sp>
    </p:spTree>
    <p:extLst>
      <p:ext uri="{BB962C8B-B14F-4D97-AF65-F5344CB8AC3E}">
        <p14:creationId xmlns:p14="http://schemas.microsoft.com/office/powerpoint/2010/main" val="42076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9196-6C1A-42E9-AA87-CE2EFE37A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UNIVERSITY LIFE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5A540F-A999-467B-BACB-9DAD934FBF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54311" y="2291764"/>
            <a:ext cx="808337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Dedan Kimathi University of Technology (DeKUT).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Bachelor of Science in Information Technology.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Embracing cultural diversity and developing practical skills. </a:t>
            </a:r>
          </a:p>
        </p:txBody>
      </p:sp>
    </p:spTree>
    <p:extLst>
      <p:ext uri="{BB962C8B-B14F-4D97-AF65-F5344CB8AC3E}">
        <p14:creationId xmlns:p14="http://schemas.microsoft.com/office/powerpoint/2010/main" val="33439862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</TotalTime>
  <Words>209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AUTOBIOGRAPHY</vt:lpstr>
      <vt:lpstr>DEDICATION</vt:lpstr>
      <vt:lpstr>INTRODUCTION</vt:lpstr>
      <vt:lpstr>EARLY CHILDHOOD</vt:lpstr>
      <vt:lpstr>FAMILY INFLUENCE</vt:lpstr>
      <vt:lpstr>PRIMARY EDUCATION</vt:lpstr>
      <vt:lpstr>HIGHSCHOOL YEARS</vt:lpstr>
      <vt:lpstr>UNIVERSITY 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2024-08-07T15:59:10Z</dcterms:created>
  <dcterms:modified xsi:type="dcterms:W3CDTF">2024-08-07T16:32:01Z</dcterms:modified>
</cp:coreProperties>
</file>