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65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D5412-25DE-4727-BD2E-36CD2F7C52B1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69FC6-26E5-496C-B432-53E94EAC1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6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C09CAAB-8F52-478A-A067-F63C97D4B804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KAMALI KINUTHIA C025-01-0639/2020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B1646CB-6D2A-4224-8B41-D3E38FDEB3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19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5160-8520-417C-ADA8-EEAE864ADF01}" type="datetime1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KAMALI KINUTHIA C025-01-0639/2020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46CB-6D2A-4224-8B41-D3E38FDEB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1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91F-33B9-437F-A0AD-9F61AE682CD2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KAMALI KINUTHIA C025-01-0639/2020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46CB-6D2A-4224-8B41-D3E38FDEB3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501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06A7-EC7D-485D-897C-F99548BE00AF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KAMALI KINUTHIA C025-01-0639/2020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46CB-6D2A-4224-8B41-D3E38FDEB3F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323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0F47-D149-4015-8F13-62E0ED42C7E6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KAMALI KINUTHIA C025-01-0639/2020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46CB-6D2A-4224-8B41-D3E38FDEB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31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FD8B-3069-4915-BFD9-C0544FFC2E4F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KAMALI KINUTHIA C025-01-0639/2020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46CB-6D2A-4224-8B41-D3E38FDEB3F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079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9C8E-10E3-4F3A-9E79-728CDBFD4A00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KAMALI KINUTHIA C025-01-0639/2020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46CB-6D2A-4224-8B41-D3E38FDEB3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289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059E-0DCF-4603-8898-5C015A981581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KAMALI KINUTHIA C025-01-0639/2020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46CB-6D2A-4224-8B41-D3E38FDEB3F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040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041E-FF30-4277-A674-B52A0DBBA60F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KAMALI KINUTHIA C025-01-0639/2020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46CB-6D2A-4224-8B41-D3E38FDEB3F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16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2378-38A1-4472-B9DA-92E49B9A3593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KAMALI KINUTHIA C025-01-0639/2020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46CB-6D2A-4224-8B41-D3E38FDEB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2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9323-F96E-47F9-BB5A-D3FE398B5DB4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KAMALI KINUTHIA C025-01-0639/2020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46CB-6D2A-4224-8B41-D3E38FDEB3F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75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8751-DAE7-4B22-A298-9A453EBE0CE2}" type="datetime1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KAMALI KINUTHIA C025-01-0639/2020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46CB-6D2A-4224-8B41-D3E38FDEB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7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411F-2EBE-475C-9F8B-96D7AFB00A15}" type="datetime1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KAMALI KINUTHIA C025-01-0639/2020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46CB-6D2A-4224-8B41-D3E38FDEB3F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65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2E64-0208-4C04-A5C1-4F757D86C0FD}" type="datetime1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KAMALI KINUTHIA C025-01-0639/2020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46CB-6D2A-4224-8B41-D3E38FDEB3F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02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E83D-E195-449A-927E-0519B46EA212}" type="datetime1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KAMALI KINUTHIA C025-01-0639/2020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46CB-6D2A-4224-8B41-D3E38FDEB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8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6A79-0430-4F13-8AD5-C14E3C6CF924}" type="datetime1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KAMALI KINUTHIA C025-01-0639/2020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46CB-6D2A-4224-8B41-D3E38FDEB3F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61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CD5A-691C-4776-909E-90D280732ED6}" type="datetime1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KAMALI KINUTHIA C025-01-0639/2020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46CB-6D2A-4224-8B41-D3E38FDEB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7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D1F185-FDC1-43B7-BD45-6CDB674CDE6D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KAMALI KINUTHIA C025-01-0639/2020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1646CB-6D2A-4224-8B41-D3E38FDEB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4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BEE5-9C91-4F90-B9B1-37EAC0AA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158" y="2777066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Title: The Evolution and Impact of Cloud Computing</a:t>
            </a:r>
            <a:br>
              <a:rPr lang="en-US" altLang="en-US" b="1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Subtitle: How Cloud Technology is Transforming IT 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A338E-ECA9-47F2-9683-B5844A06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KAMALI KINUTHIA C025-01-0639/2020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CFA61A-C9D1-4765-B425-CD04808C0612}"/>
              </a:ext>
            </a:extLst>
          </p:cNvPr>
          <p:cNvSpPr txBox="1"/>
          <p:nvPr/>
        </p:nvSpPr>
        <p:spPr>
          <a:xfrm>
            <a:off x="3329390" y="4786488"/>
            <a:ext cx="5271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KAMALI KINUTHIA</a:t>
            </a:r>
          </a:p>
          <a:p>
            <a:pPr algn="ctr"/>
            <a:r>
              <a:rPr lang="en-US" dirty="0"/>
              <a:t>C025-01-0639/2020</a:t>
            </a:r>
          </a:p>
        </p:txBody>
      </p:sp>
    </p:spTree>
    <p:extLst>
      <p:ext uri="{BB962C8B-B14F-4D97-AF65-F5344CB8AC3E}">
        <p14:creationId xmlns:p14="http://schemas.microsoft.com/office/powerpoint/2010/main" val="49730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0417B-3FE9-4C0C-9BB6-17D35906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E43D89-E09A-41A6-AE89-4DCCB94B2B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12155" y="2789620"/>
            <a:ext cx="612597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Cloud Computing?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 A model for delivering IT services over the internet.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Characteristics: On-demand availability, scalability, pay-per-use.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in IT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it has revolutionized IT infrastructure and services.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Brief overview of its impact on businesses and individuals.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42242-F7D2-4CDB-AF83-6C5FFA24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KAMALI KINUTHIA C025-01-0639/2020</a:t>
            </a:r>
          </a:p>
        </p:txBody>
      </p:sp>
    </p:spTree>
    <p:extLst>
      <p:ext uri="{BB962C8B-B14F-4D97-AF65-F5344CB8AC3E}">
        <p14:creationId xmlns:p14="http://schemas.microsoft.com/office/powerpoint/2010/main" val="121268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66FF-5E69-4BF4-87A0-72BF29C6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F20479-C98A-41B0-B372-BED00673AF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12143" y="3148392"/>
            <a:ext cx="7567713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Developments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concept of time-sharing in the 1960s.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Emergence of virtualization technology in the 1970s and 80s.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Milestones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2006: Amazon Web Services (AWS) launches Elastic Compute Cloud (EC2).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2008: Google Apps (now Google Workspace) provides cloud-based office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980C6-5642-4F68-9F5A-3DD1EE77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KAMALI KINUTHIA C025-01-0639/2020</a:t>
            </a:r>
          </a:p>
        </p:txBody>
      </p:sp>
    </p:spTree>
    <p:extLst>
      <p:ext uri="{BB962C8B-B14F-4D97-AF65-F5344CB8AC3E}">
        <p14:creationId xmlns:p14="http://schemas.microsoft.com/office/powerpoint/2010/main" val="176951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F521-72B8-4713-9682-23018FA4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MODELS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D4BE77-7EB6-423B-944C-0F2A55F493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71313" y="2939127"/>
            <a:ext cx="824937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 Models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Infrastructure as a Service (IaaS)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virtualized computing resources over the internet.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 as a Service (PaaS)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Offers hardware and software tools over the internet.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as a Service (SaaS)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Delivers software applications over the internet.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 Models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 Cloud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Services offered over the public internet.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Private Cloud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Services maintained on a private network.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Hybrid Cloud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Combination of public and private clouds.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965D-8459-4B33-B859-C999B3D8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KAMALI KINUTHIA C025-01-0639/2020</a:t>
            </a:r>
          </a:p>
        </p:txBody>
      </p:sp>
    </p:spTree>
    <p:extLst>
      <p:ext uri="{BB962C8B-B14F-4D97-AF65-F5344CB8AC3E}">
        <p14:creationId xmlns:p14="http://schemas.microsoft.com/office/powerpoint/2010/main" val="281098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F9FC-655B-4470-A33D-F0780C2AC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857954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INNOVATIONS AND TECHNOLOGIES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5A5BB1-DC47-44F2-A58A-618CA3A98E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38249" y="2631350"/>
            <a:ext cx="931549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Virtualization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 of virtual machines and containers.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on resource utilization and scalability.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Serverless Computing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 A cloud-computing model where the cloud provider manages the infrastructure.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 Cost efficiency, automatic scaling.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Edge Computing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 Computing performed near the data source rather than in a centralized data center.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Cases: IoT devices, real-time data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72B87-F470-434D-BFA3-A92206F3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KAMALI KINUTHIA C025-01-0639/2020</a:t>
            </a:r>
          </a:p>
        </p:txBody>
      </p:sp>
    </p:spTree>
    <p:extLst>
      <p:ext uri="{BB962C8B-B14F-4D97-AF65-F5344CB8AC3E}">
        <p14:creationId xmlns:p14="http://schemas.microsoft.com/office/powerpoint/2010/main" val="75224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F061-288C-4F0E-AF2F-EDEB6003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CLOUD COMPUTING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622484-0E83-4033-8DE8-B52531B7CA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88383" y="2946316"/>
            <a:ext cx="881523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 and Flexibility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Ability to scale resources up or down based on demand.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 Savings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Reduction in capital expenditures on hardware and infrastructure.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Accessibility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Access to applications and data from anywhere with an internet connection.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Disaster Recovery and Backup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Enhanced data protection and recovery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26993-FCF7-4B92-ACF2-56FD1E1C8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KAMALI KINUTHIA C025-01-0639/2020</a:t>
            </a:r>
          </a:p>
        </p:txBody>
      </p:sp>
    </p:spTree>
    <p:extLst>
      <p:ext uri="{BB962C8B-B14F-4D97-AF65-F5344CB8AC3E}">
        <p14:creationId xmlns:p14="http://schemas.microsoft.com/office/powerpoint/2010/main" val="53129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BD6E-E9E6-430E-82BC-8E36D346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 AND CONSIDERATIONS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DA3581-288F-4DFA-BEA3-85D05E5453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88644" y="2586081"/>
            <a:ext cx="4814712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and Privacy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breaches and compliance issues.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Measures to ensure data security in the cloud.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 Reliability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Risks of downtime and service outages.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Service Level Agreements (SLAs).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 Management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for unexpected costs.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Strategies for optimizing cloud expenses.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283D7-4A77-4EF2-BAB9-5BC1683D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KAMALI KINUTHIA C025-01-0639/2020</a:t>
            </a:r>
          </a:p>
        </p:txBody>
      </p:sp>
    </p:spTree>
    <p:extLst>
      <p:ext uri="{BB962C8B-B14F-4D97-AF65-F5344CB8AC3E}">
        <p14:creationId xmlns:p14="http://schemas.microsoft.com/office/powerpoint/2010/main" val="38158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AC23-62F6-4123-A9F7-0B5AC1AD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TRENDS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856518-0FAA-4AEE-B939-7B7E8EF650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49676" y="3110426"/>
            <a:ext cx="709264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Artificial Intelligence and Machine Learning in Cloud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Integration of AI and ML services in cloud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Quantum Computing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Potential impact on cloud computing and IT infrastructure.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Green Cloud Computing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Efforts to reduce the environmental impact of data centers.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5C604-9671-4624-A13D-284B91FE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KAMALI KINUTHIA C025-01-0639/2020</a:t>
            </a:r>
          </a:p>
        </p:txBody>
      </p:sp>
    </p:spTree>
    <p:extLst>
      <p:ext uri="{BB962C8B-B14F-4D97-AF65-F5344CB8AC3E}">
        <p14:creationId xmlns:p14="http://schemas.microsoft.com/office/powerpoint/2010/main" val="2817214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</TotalTime>
  <Words>453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Garamond</vt:lpstr>
      <vt:lpstr>Times New Roman</vt:lpstr>
      <vt:lpstr>Organic</vt:lpstr>
      <vt:lpstr>Title: The Evolution and Impact of Cloud Computing Subtitle: How Cloud Technology is Transforming IT </vt:lpstr>
      <vt:lpstr>INTRODUCTION</vt:lpstr>
      <vt:lpstr>HISTORICAL OVERVIEW</vt:lpstr>
      <vt:lpstr>CLOUD COMPUTING MODELS</vt:lpstr>
      <vt:lpstr>INNOVATIONS AND TECHNOLOGIES</vt:lpstr>
      <vt:lpstr>BENEFITS OF CLOUD COMPUTING</vt:lpstr>
      <vt:lpstr>CHALLENGES AND CONSIDERATIONS</vt:lpstr>
      <vt:lpstr>FUTURE TRENDS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The Evolution and Impact of Cloud Computing Subtitle: How Cloud Technology is Transforming IT </dc:title>
  <dc:creator>Admin</dc:creator>
  <cp:lastModifiedBy>Admin</cp:lastModifiedBy>
  <cp:revision>3</cp:revision>
  <dcterms:created xsi:type="dcterms:W3CDTF">2024-08-06T18:46:41Z</dcterms:created>
  <dcterms:modified xsi:type="dcterms:W3CDTF">2024-08-06T19:40:31Z</dcterms:modified>
</cp:coreProperties>
</file>