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CustomShape 8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C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l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i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c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k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 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t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o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 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e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d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i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t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 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M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a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s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t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e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r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 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t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i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t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l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e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 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s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t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y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l</a:t>
            </a: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7FF7D6-252F-4B25-A87C-29AE2533296D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9A05580-9616-49BA-9B87-896BB7EF70B1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9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3AB6E7-B5EF-476F-BCAB-A208A7C58980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5C63653F-2565-4D28-BF86-40B953B4B25A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Times New Roman"/>
              </a:rPr>
              <a:t>Impact of African Culture on Information Technology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51560" y="470376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MUBURI BRIAN NJUGUNA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C025-01-0637/2020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Harnessing Tradition to Drive Technological Innovation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D0FB8C-3E24-4BAF-917D-72D52109D19A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0E5D4A9-A832-4057-B645-C478B072BE8A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Introduction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6840" y="1532880"/>
            <a:ext cx="11458080" cy="3978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Overview of African Culture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Africa’s rich cultural diversity and heritage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Importance of oral traditions, art, community, and indigenous knowledge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Relevance to IT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How cultural practices and principles can inspire technological advancements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Bridging the gap between traditional knowledge and modern technology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31CAC5-F858-462C-8E78-7FC501BE2199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CCF77574-6288-41E2-A7DC-EB59500C66F8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African Storytelling and Information Technology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10640" y="1685160"/>
            <a:ext cx="10582920" cy="435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Traditional Storytelling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Role of griots (traditional storytellers) in preserving history and culture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Storytelling as a method of teaching and learning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Digital Storytelling in IT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Development of interactive storytelling applications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Using multimedia to preserve and share African stories globally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Examples: Digital archives, educational apps with storytelling elements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800B9F-CEE7-4C73-89B0-2EC8D442D181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DF310673-0DDF-4F0B-BC75-7AFA58EF6FE1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Indigenous Knowledge Systems and IT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5200" y="1577160"/>
            <a:ext cx="10791360" cy="3978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Understanding Indigenous Knowledge Systems (IKS)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Local expertise in agriculture, medicine, and environmental management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Community-centric knowledge dissemination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Integration with IT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Digitization of indigenous knowledge for preservation and accessibility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Building databases and digital libraries to document and share IKS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Case Study: African Traditional Medicine Digital Library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37EE04-44FE-4CC6-8BA9-6388B3DCC09A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971E0319-9A70-4AD3-B857-98FC36C3FA17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Mobile Technology Transforming Rural Africa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1120" y="2157480"/>
            <a:ext cx="11253960" cy="3978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Mobile Penetration in Africa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High adoption rates of mobile phones in urban and rural areas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Use of mobile technology to bridge the digital divide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Impact on IT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Development of mobile applications for banking (e.g., M-Pesa), education, and healthcare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Enabling rural communities to access critical information and services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Example: mHealth initiatives for remote healthcare delivery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41B99F-8384-44EC-B443-6B721F0A4AA7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44BA27BB-44E3-4EB5-99E5-350589A42092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African Art Influencing Digital Design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969480" y="2157480"/>
            <a:ext cx="10258560" cy="3978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Rich Aesthetic Heritage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Unique patterns, colors, and symbolism in African art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Art as a form of cultural expression and identity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Incorporation into IT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Influence on user interface (UI) and user experience (UX) design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Promoting African digital art and artists through online platforms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Examples: African-inspired themes in app design, virtual art galleries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876C54-7C8D-4087-849C-46CF38FB9892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FFBB9E93-BD89-4C4E-92E7-FB0D157930E8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Case Study: M-Pesa and Financial Inclusion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911880" y="1779480"/>
            <a:ext cx="10368360" cy="3978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Introduction to M-Pesa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Mobile money transfer and microfinancing service launched in Kenya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Revolutionized financial transactions and banking in Africa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Cultural and Technological Significance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Addressing the need for accessible and secure financial services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Empowering individuals and businesses in underserved regions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Impact: Enhanced economic growth, increased financial literacy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AC68D9-E62F-48D0-A037-536C81D0847F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C8E83BA-3106-4B70-8990-59A84337B51D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Rockwell Condensed"/>
              </a:rPr>
              <a:t>Challenges and Opportunities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63800" y="182232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Challenges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Digital divide and limited access to technology in some regions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Preserving cultural heritage in the rapidly evolving digital landscape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Opportunities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Leveraging IT to address local challenges (e.g., education, healthcare)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Promoting African culture globally through digital platforms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Encouraging innovation that respects and incorporates cultural values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458DE8-6FAA-4589-8F00-31A0B98ADBD0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44373E14-FE66-4B0D-991A-AA08B8AB70E4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Conclusion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17560" y="1663560"/>
            <a:ext cx="10638360" cy="4966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synergy between African culture and IT holds immense potential</a:t>
            </a: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Importance of integrating traditional knowledge with modern technology</a:t>
            </a: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Future Directions</a:t>
            </a: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Fostering partnerships between cultural custodians and IT professionals</a:t>
            </a: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Encouraging youth to innovate at the intersection of culture and technology</a:t>
            </a: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709E0A-608B-4790-8A68-6F285E377F28}" type="datetime1">
              <a:rPr b="0" lang="en-US" sz="1100" spc="-1" strike="noStrike">
                <a:solidFill>
                  <a:srgbClr val="696464"/>
                </a:solidFill>
                <a:latin typeface="Rockwell"/>
              </a:rPr>
              <a:t>08/07/2024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BDCB1284-7978-423B-A272-F4DF80FBC10E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Application>LibreOffice/6.4.7.2$Linux_X86_64 LibreOffice_project/40$Build-2</Application>
  <Words>463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2024-08-01T23:08:35Z</dcterms:created>
  <dc:creator>michealocharo@gmail.com</dc:creator>
  <dc:description/>
  <dc:language>en-US</dc:language>
  <cp:lastModifiedBy/>
  <dcterms:modified xsi:type="dcterms:W3CDTF">2024-08-07T11:20:01Z</dcterms:modified>
  <cp:revision>3</cp:revision>
  <dc:subject/>
  <dc:title>Impact of African Culture on Information Technology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