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4/5/2024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4/5/2024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image" Target="../media/image6.svg" /><Relationship Id="rId7" Type="http://schemas.openxmlformats.org/officeDocument/2006/relationships/diagramLayout" Target="../diagrams/layout1.xml"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diagramData" Target="../diagrams/data1.xml" /><Relationship Id="rId5" Type="http://schemas.openxmlformats.org/officeDocument/2006/relationships/image" Target="../media/image8.svg" /><Relationship Id="rId10" Type="http://schemas.microsoft.com/office/2007/relationships/diagramDrawing" Target="../diagrams/drawing1.xml" /><Relationship Id="rId4" Type="http://schemas.openxmlformats.org/officeDocument/2006/relationships/image" Target="../media/image7.png" /><Relationship Id="rId9" Type="http://schemas.openxmlformats.org/officeDocument/2006/relationships/diagramColors" Target="../diagrams/colors1.xml" /></Relationships>
</file>

<file path=ppt/slides/_rels/slide4.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3779205" y="2646652"/>
            <a:ext cx="8760542" cy="2129774"/>
          </a:xfrm>
        </p:spPr>
        <p:txBody>
          <a:bodyPr vert="horz" lIns="91440" tIns="91440" rIns="91440" bIns="91440" rtlCol="0" anchor="t">
            <a:noAutofit/>
          </a:bodyPr>
          <a:lstStyle/>
          <a:p>
            <a:pPr algn="l"/>
            <a:r>
              <a:rPr lang="en-US" sz="2000">
                <a:latin typeface="Arial"/>
                <a:cs typeface="Arial"/>
              </a:rPr>
              <a:t>KAMALI SRI C</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a:t>
            </a:r>
            <a:r>
              <a:rPr lang="en-US" sz="2000">
                <a:latin typeface="Arial"/>
                <a:cs typeface="Arial"/>
              </a:rPr>
              <a:t>. Tech. :INFORMATION TECHNOLOGY   </a:t>
            </a:r>
            <a:r>
              <a:rPr lang="en-US" sz="2000" dirty="0">
                <a:latin typeface="Arial"/>
                <a:cs typeface="Arial"/>
              </a:rPr>
              <a:t>(3</a:t>
            </a:r>
            <a:r>
              <a:rPr lang="en-US" sz="2000" baseline="30000" dirty="0">
                <a:latin typeface="Arial"/>
                <a:cs typeface="Arial"/>
              </a:rPr>
              <a:t>rd</a:t>
            </a:r>
            <a:r>
              <a:rPr lang="en-US" sz="2000" dirty="0">
                <a:latin typeface="Arial"/>
                <a:cs typeface="Arial"/>
              </a:rPr>
              <a:t> year)</a:t>
            </a:r>
          </a:p>
          <a:p>
            <a:pPr algn="l"/>
            <a:r>
              <a:rPr lang="en-US" sz="2000" dirty="0">
                <a:latin typeface="Arial"/>
                <a:cs typeface="Arial"/>
              </a:rPr>
              <a:t>REG NO </a:t>
            </a:r>
            <a:r>
              <a:rPr lang="en-US" sz="2000">
                <a:latin typeface="Arial"/>
                <a:cs typeface="Arial"/>
              </a:rPr>
              <a:t>.: 422521205017</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NM </a:t>
            </a:r>
            <a:r>
              <a:rPr lang="en-US" sz="2000" dirty="0" err="1">
                <a:latin typeface="Arial"/>
                <a:cs typeface="Arial"/>
              </a:rPr>
              <a:t>iD</a:t>
            </a:r>
            <a:r>
              <a:rPr lang="en-US" sz="2000" dirty="0">
                <a:latin typeface="Arial"/>
                <a:cs typeface="Arial"/>
              </a:rPr>
              <a:t> . </a:t>
            </a:r>
            <a:r>
              <a:rPr lang="en-US" sz="2000">
                <a:latin typeface="Arial"/>
                <a:cs typeface="Arial"/>
              </a:rPr>
              <a:t>: </a:t>
            </a:r>
            <a:r>
              <a:rPr lang="en-US" sz="2000">
                <a:effectLst/>
              </a:rPr>
              <a:t>AFCA4628F70CB7AB7D244548A74D0CEE</a:t>
            </a:r>
            <a:endParaRPr lang="en-US" sz="2000" dirty="0">
              <a:latin typeface="Rockwell"/>
              <a:cs typeface="Arial"/>
            </a:endParaRP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tx1">
                    <a:lumMod val="8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marL="0" indent="0">
              <a:buNone/>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2"/>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3"/>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303522" y="1719069"/>
            <a:ext cx="11572547" cy="2975138"/>
          </a:xfrm>
        </p:spPr>
        <p:txBody>
          <a:bodyPr>
            <a:noAutofit/>
          </a:bodyPr>
          <a:lstStyle/>
          <a:p>
            <a:r>
              <a:rPr lang="en-US" b="1" dirty="0">
                <a:solidFill>
                  <a:schemeClr val="accent1">
                    <a:lumMod val="75000"/>
                  </a:schemeClr>
                </a:solidFill>
                <a:latin typeface="Arial"/>
                <a:cs typeface="Arial"/>
              </a:rPr>
              <a:t>Project TITLE:</a:t>
            </a:r>
            <a:br>
              <a:rPr lang="en-US" b="1" dirty="0">
                <a:solidFill>
                  <a:schemeClr val="tx1"/>
                </a:solidFill>
                <a:latin typeface="Arial"/>
                <a:cs typeface="Arial"/>
              </a:rPr>
            </a:br>
            <a:br>
              <a:rPr lang="en-US" b="1" dirty="0">
                <a:solidFill>
                  <a:schemeClr val="tx1"/>
                </a:solidFill>
                <a:latin typeface="Arial"/>
                <a:cs typeface="Arial"/>
              </a:rPr>
            </a:br>
            <a:r>
              <a:rPr lang="en-US" b="1" dirty="0">
                <a:solidFill>
                  <a:schemeClr val="tx1"/>
                </a:solidFill>
                <a:latin typeface="Arial"/>
                <a:cs typeface="Arial"/>
              </a:rPr>
              <a:t>       A Deep Learning Approach to   Movie Recommendation Systems using Matrix Factorization</a:t>
            </a:r>
            <a:endParaRPr lang="en-US" dirty="0">
              <a:solidFill>
                <a:schemeClr val="tx1"/>
              </a:solidFill>
            </a:endParaRPr>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962750" y="1135199"/>
            <a:ext cx="41768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000" cap="all" dirty="0">
                <a:latin typeface="Arial"/>
                <a:ea typeface="+mj-ea"/>
                <a:cs typeface="Arial"/>
              </a:rPr>
              <a:t>Model Performance Visualization:</a:t>
            </a:r>
          </a:p>
        </p:txBody>
      </p:sp>
      <p:sp>
        <p:nvSpPr>
          <p:cNvPr id="6" name="TextBox 5">
            <a:extLst>
              <a:ext uri="{FF2B5EF4-FFF2-40B4-BE49-F238E27FC236}">
                <a16:creationId xmlns:a16="http://schemas.microsoft.com/office/drawing/2014/main" id="{18C6487A-1DFB-BE34-C8C2-40D88DE0CDED}"/>
              </a:ext>
            </a:extLst>
          </p:cNvPr>
          <p:cNvSpPr txBox="1"/>
          <p:nvPr/>
        </p:nvSpPr>
        <p:spPr>
          <a:xfrm>
            <a:off x="1135280" y="2188260"/>
            <a:ext cx="4488816"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a:blip r:embed="rId2"/>
          <a:stretch>
            <a:fillRect/>
          </a:stretch>
        </p:blipFill>
        <p:spPr>
          <a:xfrm>
            <a:off x="6094411" y="1281999"/>
            <a:ext cx="4960442" cy="3707930"/>
          </a:xfrm>
          <a:prstGeom prst="rect">
            <a:avLst/>
          </a:prstGeom>
        </p:spPr>
      </p:pic>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CONCLUSION:</a:t>
            </a:r>
            <a:endParaRPr lang="en-US" sz="3200" b="1" dirty="0">
              <a:solidFill>
                <a:schemeClr val="accent1">
                  <a:lumMod val="75000"/>
                </a:schemeClr>
              </a:solidFi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Aria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Arial"/>
                <a:cs typeface="Arial"/>
              </a:rPr>
              <a:t>        </a:t>
            </a:r>
            <a:r>
              <a:rPr lang="en-US" sz="3600" b="1" dirty="0">
                <a:solidFill>
                  <a:schemeClr val="accent1">
                    <a:lumMod val="75000"/>
                  </a:schemeClr>
                </a:solidFill>
                <a:latin typeface="Aria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408</TotalTime>
  <Words>2146</Words>
  <Application>Microsoft Office PowerPoint</Application>
  <PresentationFormat>Widescreen</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Project TITLE:         A Deep Learning Approach to   Movie Recommendation Systems using Matrix Factorization</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Kamali Sri</cp:lastModifiedBy>
  <cp:revision>497</cp:revision>
  <dcterms:created xsi:type="dcterms:W3CDTF">2024-04-03T16:22:14Z</dcterms:created>
  <dcterms:modified xsi:type="dcterms:W3CDTF">2024-04-05T05:18:18Z</dcterms:modified>
</cp:coreProperties>
</file>