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6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extLst>
            <c:ext xmlns:c16="http://schemas.microsoft.com/office/drawing/2014/chart" uri="{C3380CC4-5D6E-409C-BE32-E72D297353CC}">
              <c16:uniqueId val="{00000000-5367-4135-A8F5-D8C58EB8A53D}"/>
            </c:ext>
          </c:extLst>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extLst>
            <c:ext xmlns:c16="http://schemas.microsoft.com/office/drawing/2014/chart" uri="{C3380CC4-5D6E-409C-BE32-E72D297353CC}">
              <c16:uniqueId val="{00000001-5367-4135-A8F5-D8C58EB8A53D}"/>
            </c:ext>
          </c:extLst>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numFmt formatCode="General" sourceLinked="0"/>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28664" y="189069"/>
            <a:ext cx="10629901" cy="1001556"/>
          </a:xfrm>
          <a:prstGeom prst="rect">
            <a:avLst/>
          </a:prstGeom>
        </p:spPr>
        <p:txBody>
          <a:bodyPr vert="horz" wrap="square" lIns="0" tIns="16510" rIns="0" bIns="0" rtlCol="0">
            <a:spAutoFit/>
          </a:bodyPr>
          <a:lstStyle/>
          <a:p>
            <a:pPr marL="3213735">
              <a:spcBef>
                <a:spcPts val="130"/>
              </a:spcBef>
            </a:pPr>
            <a:r>
              <a:rPr lang="en-US" i="0" dirty="0">
                <a:solidFill>
                  <a:srgbClr val="0F0F0F"/>
                </a:solidFill>
                <a:effectLst/>
                <a:latin typeface="Times New Roman" panose="02020603050405020304" pitchFamily="18" charset="0"/>
                <a:cs typeface="Times New Roman" panose="02020603050405020304" pitchFamily="18" charset="0"/>
              </a:rPr>
              <a:t>Creating an Employee Performance </a:t>
            </a:r>
            <a:br>
              <a:rPr lang="en-US" i="0" dirty="0">
                <a:solidFill>
                  <a:srgbClr val="0F0F0F"/>
                </a:solidFill>
                <a:effectLst/>
                <a:latin typeface="Roboto" panose="020F0502020204030204" pitchFamily="2" charset="0"/>
              </a:rPr>
            </a:br>
            <a:r>
              <a:rPr lang="en-US" i="0" dirty="0">
                <a:solidFill>
                  <a:srgbClr val="0F0F0F"/>
                </a:solidFill>
                <a:effectLst/>
                <a:latin typeface="Roboto" panose="020F0502020204030204" pitchFamily="2" charset="0"/>
              </a:rPr>
              <a:t>        </a:t>
            </a:r>
            <a:r>
              <a:rPr lang="en-US" dirty="0">
                <a:solidFill>
                  <a:srgbClr val="0F0F0F"/>
                </a:solidFill>
                <a:latin typeface="Roboto" panose="020F0502020204030204" pitchFamily="2" charset="0"/>
              </a:rPr>
              <a:t>Scorecard in Excel</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:KAMALI SOFIYA.S</a:t>
            </a:r>
          </a:p>
          <a:p>
            <a:r>
              <a:rPr lang="en-US" sz="2400" dirty="0"/>
              <a:t>REGISTER NO     : 312217196</a:t>
            </a:r>
          </a:p>
          <a:p>
            <a:r>
              <a:rPr lang="en-US" sz="2400" dirty="0"/>
              <a:t>NM ID                  :E5E1BC828D48A1B9DE7482D0FC05F561</a:t>
            </a:r>
          </a:p>
          <a:p>
            <a:r>
              <a:rPr lang="en-US" sz="2400" dirty="0"/>
              <a:t>DEPARTMENT    : B.COM (General)</a:t>
            </a:r>
          </a:p>
          <a:p>
            <a:r>
              <a:rPr lang="en-US" sz="2400" dirty="0"/>
              <a:t>COLLEGE             :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a:t>
            </a:r>
            <a:r>
              <a:rPr kumimoji="0" lang="en-US" sz="1800" b="0" i="0" u="none" strike="noStrike" cap="none" normalizeH="0" baseline="0" dirty="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Header Section</a:t>
            </a:r>
            <a:r>
              <a:rPr kumimoji="0" lang="en-US" sz="1800" b="0" i="0" u="none" strike="noStrike" cap="none" normalizeH="0" baseline="0" dirty="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Metrics Table</a:t>
            </a:r>
            <a:r>
              <a:rPr kumimoji="0" lang="en-US" sz="1800" b="0" i="0" u="none" strike="noStrike" cap="none" normalizeH="0" baseline="0" dirty="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Columns</a:t>
            </a:r>
            <a:r>
              <a:rPr kumimoji="0" lang="en-US" sz="1800" b="0" i="0" u="none" strike="noStrike" cap="none" normalizeH="0" baseline="0" dirty="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Trend Analysis</a:t>
            </a:r>
            <a:r>
              <a:rPr kumimoji="0" lang="en-US" sz="1800" b="0" i="0" u="none" strike="noStrike" cap="none" normalizeH="0" baseline="0" dirty="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cs typeface="Arial" pitchFamily="34" charset="0"/>
              </a:rPr>
              <a:t>Objective</a:t>
            </a:r>
            <a:r>
              <a:rPr kumimoji="0" lang="en-US" sz="1800" b="0" i="0" u="none" strike="noStrike" cap="none" normalizeH="0" baseline="0" dirty="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Feedback Loop</a:t>
            </a:r>
            <a:r>
              <a:rPr kumimoji="0" lang="en-US" sz="1800" b="0" i="0" u="none" strike="noStrike" cap="none" normalizeH="0" baseline="0" dirty="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**1. </a:t>
            </a:r>
            <a:r>
              <a:rPr kumimoji="0" lang="en-US" sz="1800" b="1" i="0" u="none" strike="noStrike" cap="none" normalizeH="0" baseline="0" dirty="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**2. </a:t>
            </a:r>
            <a:r>
              <a:rPr kumimoji="0" lang="en-US" sz="1800" b="1" i="0" u="none" strike="noStrike" cap="none" normalizeH="0" baseline="0" dirty="0">
                <a:ln>
                  <a:noFill/>
                </a:ln>
                <a:solidFill>
                  <a:schemeClr val="tx1"/>
                </a:solidFill>
                <a:effectLst/>
                <a:latin typeface="Arial" pitchFamily="34" charset="0"/>
                <a:cs typeface="Arial" pitchFamily="34" charset="0"/>
              </a:rPr>
              <a:t>Cost-Effective</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**3. </a:t>
            </a:r>
            <a:r>
              <a:rPr kumimoji="0" lang="en-US" sz="1800" b="1" i="0" u="none" strike="noStrike" cap="none" normalizeH="0" baseline="0" dirty="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Clear Metrics</a:t>
            </a:r>
            <a:r>
              <a:rPr kumimoji="0" lang="en-US" sz="1800" b="0" i="0" u="none" strike="noStrike" cap="none" normalizeH="0" baseline="0" dirty="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**4. </a:t>
            </a:r>
            <a:r>
              <a:rPr kumimoji="0" lang="en-US" sz="1800" b="1" i="0" u="none" strike="noStrike" cap="none" normalizeH="0" baseline="0" dirty="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a:t>Excel scorecards will help you track your progress and make informed decisions. You will see where you're thriving and determine areas for improvement. </a:t>
            </a:r>
          </a:p>
          <a:p>
            <a:r>
              <a:rPr lang="en-US" sz="2400" dirty="0"/>
              <a:t>This blog post will tell you what you need to know about making a scorecard in Excel. </a:t>
            </a:r>
          </a:p>
          <a:p>
            <a:r>
              <a:rPr lang="en-US" sz="2400" dirty="0"/>
              <a:t>Read on as we cover the following:</a:t>
            </a:r>
          </a:p>
          <a:p>
            <a:r>
              <a:rPr lang="en-US" sz="2400" dirty="0"/>
              <a:t>What Is an Excel Scorecard?</a:t>
            </a:r>
          </a:p>
          <a:p>
            <a:r>
              <a:rPr lang="en-US" sz="2400" dirty="0"/>
              <a:t>Excel Guide: How to Create a Scorecard</a:t>
            </a:r>
          </a:p>
          <a:p>
            <a:r>
              <a:rPr lang="en-US" sz="2400" dirty="0"/>
              <a:t>Final Thoughts on How to Create A Scorecard in Excel</a:t>
            </a:r>
          </a:p>
          <a:p>
            <a:r>
              <a:rPr lang="en-US" sz="2400" dirty="0"/>
              <a:t>Frequently 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 </a:t>
            </a:r>
            <a:r>
              <a:rPr kumimoji="0" lang="en-US" sz="1600" b="1" i="0" u="none" strike="noStrike" cap="none" normalizeH="0" baseline="0" dirty="0">
                <a:ln>
                  <a:noFill/>
                </a:ln>
                <a:solidFill>
                  <a:schemeClr val="tx1"/>
                </a:solidFill>
                <a:effectLst/>
                <a:latin typeface="Arial" charset="0"/>
                <a:cs typeface="Arial" charset="0"/>
              </a:rPr>
              <a:t>Tailored Customization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Personalization</a:t>
            </a:r>
            <a:r>
              <a:rPr kumimoji="0" lang="en-US" sz="1600" b="0" i="0" u="none" strike="noStrike" cap="none" normalizeH="0" baseline="0" dirty="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Flexibility</a:t>
            </a:r>
            <a:r>
              <a:rPr kumimoji="0" lang="en-US" sz="1600" b="0" i="0" u="none" strike="noStrike" cap="none" normalizeH="0" baseline="0" dirty="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**2. </a:t>
            </a:r>
            <a:r>
              <a:rPr kumimoji="0" lang="en-US" sz="1600" b="1" i="0" u="none" strike="noStrike" cap="none" normalizeH="0" baseline="0" dirty="0">
                <a:ln>
                  <a:noFill/>
                </a:ln>
                <a:solidFill>
                  <a:schemeClr val="tx1"/>
                </a:solidFill>
                <a:effectLst/>
                <a:latin typeface="Arial" charset="0"/>
                <a:cs typeface="Arial" charset="0"/>
              </a:rPr>
              <a:t>Cost-Effective Solution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Low Cost</a:t>
            </a:r>
            <a:r>
              <a:rPr kumimoji="0" lang="en-US" sz="1600" b="0" i="0" u="none" strike="noStrike" cap="none" normalizeH="0" baseline="0" dirty="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Licensing</a:t>
            </a:r>
            <a:r>
              <a:rPr kumimoji="0" lang="en-US" sz="1600" b="0" i="0" u="none" strike="noStrike" cap="none" normalizeH="0" baseline="0" dirty="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**3. </a:t>
            </a:r>
            <a:r>
              <a:rPr kumimoji="0" lang="en-US" sz="1600" b="1" i="0" u="none" strike="noStrike" cap="none" normalizeH="0" baseline="0" dirty="0">
                <a:ln>
                  <a:noFill/>
                </a:ln>
                <a:solidFill>
                  <a:schemeClr val="tx1"/>
                </a:solidFill>
                <a:effectLst/>
                <a:latin typeface="Arial" charset="0"/>
                <a:cs typeface="Arial" charset="0"/>
              </a:rPr>
              <a:t>Ease of Use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Interface</a:t>
            </a:r>
            <a:r>
              <a:rPr kumimoji="0" lang="en-US" sz="1600" b="0" i="0" u="none" strike="noStrike" cap="none" normalizeH="0" baseline="0" dirty="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Templates and Formulas</a:t>
            </a:r>
            <a:r>
              <a:rPr kumimoji="0" lang="en-US" sz="1600" b="0" i="0" u="none" strike="noStrike" cap="none" normalizeH="0" baseline="0" dirty="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**4. </a:t>
            </a:r>
            <a:r>
              <a:rPr kumimoji="0" lang="en-US" sz="1600" b="1" i="0" u="none" strike="noStrike" cap="none" normalizeH="0" baseline="0" dirty="0">
                <a:ln>
                  <a:noFill/>
                </a:ln>
                <a:solidFill>
                  <a:schemeClr val="tx1"/>
                </a:solidFill>
                <a:effectLst/>
                <a:latin typeface="Arial" charset="0"/>
                <a:cs typeface="Arial" charset="0"/>
              </a:rPr>
              <a:t>Data Integration and Analysis</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Centralized Data</a:t>
            </a:r>
            <a:r>
              <a:rPr kumimoji="0" lang="en-US" sz="1600" b="0" i="0" u="none" strike="noStrike" cap="none" normalizeH="0" baseline="0" dirty="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Advanced Analytics</a:t>
            </a:r>
            <a:r>
              <a:rPr kumimoji="0" lang="en-US" sz="1600" b="0" i="0" u="none" strike="noStrike" cap="none" normalizeH="0" baseline="0" dirty="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**5. </a:t>
            </a:r>
            <a:r>
              <a:rPr kumimoji="0" lang="en-US" sz="1600" b="1" i="0" u="none" strike="noStrike" cap="none" normalizeH="0" baseline="0" dirty="0">
                <a:ln>
                  <a:noFill/>
                </a:ln>
                <a:solidFill>
                  <a:schemeClr val="tx1"/>
                </a:solidFill>
                <a:effectLst/>
                <a:latin typeface="Arial" charset="0"/>
                <a:cs typeface="Arial" charset="0"/>
              </a:rPr>
              <a:t>Enhanced Performance Management</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Clear Metrics</a:t>
            </a:r>
            <a:r>
              <a:rPr kumimoji="0" lang="en-US" sz="1600" b="0" i="0" u="none" strike="noStrike" cap="none" normalizeH="0" baseline="0" dirty="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Tailored Metrics</a:t>
            </a:r>
            <a:r>
              <a:rPr kumimoji="0" lang="en-US" sz="1600" b="0" i="0" u="none" strike="noStrike" cap="none" normalizeH="0" baseline="0" dirty="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Dynamic Updates</a:t>
            </a:r>
            <a:r>
              <a:rPr kumimoji="0" lang="en-US" sz="1600" b="0" i="0" u="none" strike="noStrike" cap="none" normalizeH="0" baseline="0" dirty="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User-Friendly Experience</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Intuitive Design</a:t>
            </a:r>
            <a:r>
              <a:rPr kumimoji="0" lang="en-US" sz="1600" b="0" i="0" u="none" strike="noStrike" cap="none" normalizeH="0" baseline="0" dirty="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Features</a:t>
            </a:r>
            <a:r>
              <a:rPr kumimoji="0" lang="en-US" sz="1600" b="0" i="0" u="none" strike="noStrike" cap="none" normalizeH="0" baseline="0" dirty="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Powerful Data Visualization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Interactive Dashboards</a:t>
            </a:r>
            <a:r>
              <a:rPr kumimoji="0" lang="en-US" sz="1600" b="0" i="0" u="none" strike="noStrike" cap="none" normalizeH="0" baseline="0" dirty="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Automated Insights</a:t>
            </a:r>
            <a:r>
              <a:rPr kumimoji="0" lang="en-US" sz="1600" b="0" i="0" u="none" strike="noStrike" cap="none" normalizeH="0" baseline="0" dirty="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Cost-Effective Innovation</a:t>
            </a:r>
            <a:endParaRPr kumimoji="0" lang="en-US" sz="16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No Additional Costs</a:t>
            </a:r>
            <a:r>
              <a:rPr kumimoji="0" lang="en-US" sz="1600" b="0" i="0" u="none" strike="noStrike" cap="none" normalizeH="0" baseline="0" dirty="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Scalable Solution</a:t>
            </a:r>
            <a:r>
              <a:rPr kumimoji="0" lang="en-US" sz="1600" b="0" i="0" u="none" strike="noStrike" cap="none" normalizeH="0" baseline="0" dirty="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a:ln>
                  <a:noFill/>
                </a:ln>
                <a:solidFill>
                  <a:schemeClr val="tx1"/>
                </a:solidFill>
                <a:effectLst/>
                <a:latin typeface="Arial" charset="0"/>
                <a:cs typeface="Arial" charset="0"/>
              </a:rPr>
              <a:t>Comprehensive Data Management</a:t>
            </a:r>
            <a:endParaRPr kumimoji="0" lang="en-US" sz="16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271</TotalTime>
  <Words>1303</Words>
  <Application>Microsoft Office PowerPoint</Application>
  <PresentationFormat>Widescreen</PresentationFormat>
  <Paragraphs>114</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Creating an Employee Performance          Scorecard in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23</cp:revision>
  <dcterms:created xsi:type="dcterms:W3CDTF">2024-03-29T15:07:22Z</dcterms:created>
  <dcterms:modified xsi:type="dcterms:W3CDTF">2024-09-06T05:07:05Z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