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19"/>
  </p:notesMasterIdLst>
  <p:sldIdLst>
    <p:sldId id="319" r:id="rId2"/>
    <p:sldId id="416" r:id="rId3"/>
    <p:sldId id="429" r:id="rId4"/>
    <p:sldId id="430" r:id="rId5"/>
    <p:sldId id="421" r:id="rId6"/>
    <p:sldId id="422" r:id="rId7"/>
    <p:sldId id="431" r:id="rId8"/>
    <p:sldId id="432" r:id="rId9"/>
    <p:sldId id="433" r:id="rId10"/>
    <p:sldId id="440" r:id="rId11"/>
    <p:sldId id="434" r:id="rId12"/>
    <p:sldId id="441" r:id="rId13"/>
    <p:sldId id="435" r:id="rId14"/>
    <p:sldId id="437" r:id="rId15"/>
    <p:sldId id="436" r:id="rId16"/>
    <p:sldId id="442" r:id="rId17"/>
    <p:sldId id="42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291" autoAdjust="0"/>
  </p:normalViewPr>
  <p:slideViewPr>
    <p:cSldViewPr>
      <p:cViewPr varScale="1">
        <p:scale>
          <a:sx n="70" d="100"/>
          <a:sy n="70" d="100"/>
        </p:scale>
        <p:origin x="11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36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77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5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09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019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193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77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8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5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85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35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7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=""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=""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=""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697198"/>
            <a:ext cx="8458200" cy="484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Computer Science and </a:t>
            </a:r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ITA0302 –Mobile Computing for 5G </a:t>
            </a:r>
            <a:r>
              <a:rPr lang="en-US" sz="30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Technology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Voting System with OTP Authentication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-By A. Kamalisri (192110429)</a:t>
            </a:r>
            <a:endParaRPr lang="en-US" sz="3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2" y="1371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266749" y="20574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Tables &amp; Key Fields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Users: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user_id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email,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Candidates: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candidate_id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name,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party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Votes: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vote_id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voter_id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candidate_id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User → One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Vote → One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Ensures vote integrity &amp; secure mapping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8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90354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3058828" y="2703579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250668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Generation (PHP)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($length = 6) {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$characters = '0123456789';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'';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$length;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.= $characters[rand(0,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($characters) - 1)];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"Generated OTP: " .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2471678"/>
            <a:ext cx="4572000" cy="41088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OTP Expiry (PHP)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otpExpiryTime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$row['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otp_expiry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currentTime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date("Y-m-d H:i:s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currentTime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$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otpExpiryTime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echo "OTP has expired.";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echo "OTP is still valid.";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1780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855224" y="26670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OTP-based login for added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One-time voting per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Real-time result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tracking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 control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Responsive design for mobile devices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2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371600" y="28194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OTP expires after one use or short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Encrypted database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Prevention of SQL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injection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session tracking to avoid duplicate voting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828800" y="28956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Biometric authentication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-based vote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ledger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notifications for voting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reminders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Multi-language support for inclusivity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5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82249" y="2771877"/>
            <a:ext cx="6211252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594802" y="2884137"/>
            <a:ext cx="5986145" cy="32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23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703774" y="2133600"/>
            <a:ext cx="7768201" cy="4403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R. Sharma et al., "A Survey on E-Voting Systems," International Journal of Computer Applications, 2021.</a:t>
            </a: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M. Ali, "OTP Authentication in Web Applications," IEEE Conference on Cyber Security, 2020.</a:t>
            </a: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Election Commission of India, "E-Voting Guidelines and Security Framework," Govt. of India, 2022.</a:t>
            </a: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D. Kumar et al., "Secure Electronic Voting Using Web Technologies," IJCSIT, 2020.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5" y="2286000"/>
            <a:ext cx="7086600" cy="5029200"/>
          </a:xfrm>
        </p:spPr>
        <p:txBody>
          <a:bodyPr>
            <a:noAutofit/>
          </a:bodyPr>
          <a:lstStyle/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 for secure, accessible, and remote voting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(One-Time Password) enhances user identity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eligible users can cast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elections, surveys, and institutional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errors and 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86" y="18288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086600" cy="5029200"/>
          </a:xfrm>
        </p:spPr>
        <p:txBody>
          <a:bodyPr>
            <a:noAutofit/>
          </a:bodyPr>
          <a:lstStyle/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voting systems are time-consuming and lack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systems prone to errors and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tampering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impersonation and multiple voting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turnout due to physical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6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971800" y="2378076"/>
            <a:ext cx="32588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986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086600" cy="5029200"/>
          </a:xfrm>
        </p:spPr>
        <p:txBody>
          <a:bodyPr>
            <a:noAutofit/>
          </a:bodyPr>
          <a:lstStyle/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secure, reliable mobile voting system with OTP-based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single vote per user and prevent identity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accessibility and convenience of voting</a:t>
            </a:r>
          </a:p>
          <a:p>
            <a:pPr marL="365760" indent="-283464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875923" y="29718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 a user-friendly web/mobile interface for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voters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Integrate secure OTP-based login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admin panel to manage candidates and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voters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 secure vote casting and storage in a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Generate real-time vote count results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24" y="12954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381000" y="2743200"/>
            <a:ext cx="3708035" cy="332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Three-tier architecture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Presentation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Layer: 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login and voting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Logic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Layer: 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OTP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generation and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Data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Layer: 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Stores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voter info and vote count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2422524"/>
            <a:ext cx="4398047" cy="41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7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2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447800" y="25908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Module: Register/Login using OTP</a:t>
            </a: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Module: Candidate/voter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Voting Module: Cast votes, view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 Module: Tally votes and display results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9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Tools &amp;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990600" y="2743200"/>
            <a:ext cx="7898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Frontend: HTML,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Backend: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Server: Apache via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XAMPP/WAMP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OTP Service: Mail/SMS API (e.g., SMTP/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SendGrid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7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</TotalTime>
  <Words>623</Words>
  <Application>Microsoft Office PowerPoint</Application>
  <PresentationFormat>On-screen Show (4:3)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宋体</vt:lpstr>
      <vt:lpstr>Arial</vt:lpstr>
      <vt:lpstr>AvantGarde</vt:lpstr>
      <vt:lpstr>Calibri</vt:lpstr>
      <vt:lpstr>Calibri Light</vt:lpstr>
      <vt:lpstr>Cambria</vt:lpstr>
      <vt:lpstr>Droid Sans Fallback</vt:lpstr>
      <vt:lpstr>Times New Roman</vt:lpstr>
      <vt:lpstr>Wingdings 2</vt:lpstr>
      <vt:lpstr>等线</vt:lpstr>
      <vt:lpstr>Office Theme</vt:lpstr>
      <vt:lpstr>PowerPoint Presentation</vt:lpstr>
      <vt:lpstr>Introduction</vt:lpstr>
      <vt:lpstr>Problem Statement </vt:lpstr>
      <vt:lpstr>Data flow diagram</vt:lpstr>
      <vt:lpstr>Proposed Aim</vt:lpstr>
      <vt:lpstr>Proposed Objectives</vt:lpstr>
      <vt:lpstr>System Architecture</vt:lpstr>
      <vt:lpstr>Modules</vt:lpstr>
      <vt:lpstr>Tools &amp; Technologies</vt:lpstr>
      <vt:lpstr>Database Design</vt:lpstr>
      <vt:lpstr>Code</vt:lpstr>
      <vt:lpstr>Features</vt:lpstr>
      <vt:lpstr>Security Considerations</vt:lpstr>
      <vt:lpstr>Future Enhancements</vt:lpstr>
      <vt:lpstr>Output </vt:lpstr>
      <vt:lpstr>Output </vt:lpstr>
      <vt:lpstr>References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Microsoft account</cp:lastModifiedBy>
  <cp:revision>412</cp:revision>
  <dcterms:created xsi:type="dcterms:W3CDTF">2000-07-06T15:05:59Z</dcterms:created>
  <dcterms:modified xsi:type="dcterms:W3CDTF">2025-05-25T15:40:32Z</dcterms:modified>
</cp:coreProperties>
</file>