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58" r:id="rId4"/>
    <p:sldId id="262" r:id="rId5"/>
    <p:sldId id="266" r:id="rId6"/>
    <p:sldId id="263" r:id="rId7"/>
    <p:sldId id="265" r:id="rId8"/>
    <p:sldId id="267" r:id="rId9"/>
    <p:sldId id="261"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E65265-727C-403D-8236-0764EB24BA8E}" type="datetimeFigureOut">
              <a:rPr lang="en-US" smtClean="0"/>
              <a:t>6/23/2022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13E706-8062-41AD-80A7-4B1F10F0382D}" type="slidenum">
              <a:rPr lang="en-US" smtClean="0"/>
              <a:t>‹#›</a:t>
            </a:fld>
            <a:endParaRPr lang="en-US"/>
          </a:p>
        </p:txBody>
      </p:sp>
    </p:spTree>
    <p:extLst>
      <p:ext uri="{BB962C8B-B14F-4D97-AF65-F5344CB8AC3E}">
        <p14:creationId xmlns:p14="http://schemas.microsoft.com/office/powerpoint/2010/main" val="29687268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7AC309C8-004B-446A-B870-1AC20E22BDC1}" type="datetime1">
              <a:rPr lang="en-US" smtClean="0"/>
              <a:t>6/23/2022</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r>
              <a:rPr lang="en-US"/>
              <a:t>Team Aqua</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31BE6E-03D4-497D-8AE2-41FF1B27021B}" type="datetime1">
              <a:rPr lang="en-US" smtClean="0"/>
              <a:t>6/23/2022</a:t>
            </a:fld>
            <a:endParaRPr lang="en-US"/>
          </a:p>
        </p:txBody>
      </p:sp>
      <p:sp>
        <p:nvSpPr>
          <p:cNvPr id="5" name="Footer Placeholder 4"/>
          <p:cNvSpPr>
            <a:spLocks noGrp="1"/>
          </p:cNvSpPr>
          <p:nvPr>
            <p:ph type="ftr" sz="quarter" idx="11"/>
          </p:nvPr>
        </p:nvSpPr>
        <p:spPr/>
        <p:txBody>
          <a:bodyPr/>
          <a:lstStyle/>
          <a:p>
            <a:r>
              <a:rPr lang="en-US"/>
              <a:t>Team Aqua</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F59542-65EC-4F75-853C-8EBB60E3DAC1}" type="datetime1">
              <a:rPr lang="en-US" smtClean="0"/>
              <a:t>6/23/2022</a:t>
            </a:fld>
            <a:endParaRPr lang="en-US"/>
          </a:p>
        </p:txBody>
      </p:sp>
      <p:sp>
        <p:nvSpPr>
          <p:cNvPr id="5" name="Footer Placeholder 4"/>
          <p:cNvSpPr>
            <a:spLocks noGrp="1"/>
          </p:cNvSpPr>
          <p:nvPr>
            <p:ph type="ftr" sz="quarter" idx="11"/>
          </p:nvPr>
        </p:nvSpPr>
        <p:spPr/>
        <p:txBody>
          <a:bodyPr/>
          <a:lstStyle/>
          <a:p>
            <a:r>
              <a:rPr lang="en-US"/>
              <a:t>Team Aqua</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3F3092-591B-4E14-8AEF-E0585691124D}" type="datetime1">
              <a:rPr lang="en-US" smtClean="0"/>
              <a:t>6/23/2022</a:t>
            </a:fld>
            <a:endParaRPr lang="en-US"/>
          </a:p>
        </p:txBody>
      </p:sp>
      <p:sp>
        <p:nvSpPr>
          <p:cNvPr id="5" name="Footer Placeholder 4"/>
          <p:cNvSpPr>
            <a:spLocks noGrp="1"/>
          </p:cNvSpPr>
          <p:nvPr>
            <p:ph type="ftr" sz="quarter" idx="11"/>
          </p:nvPr>
        </p:nvSpPr>
        <p:spPr/>
        <p:txBody>
          <a:bodyPr/>
          <a:lstStyle/>
          <a:p>
            <a:r>
              <a:rPr lang="en-US"/>
              <a:t>Team Aqua</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43E475-36C3-4A3C-817E-09BBA456BFBD}" type="datetime1">
              <a:rPr lang="en-US" smtClean="0"/>
              <a:t>6/23/2022</a:t>
            </a:fld>
            <a:endParaRPr lang="en-US"/>
          </a:p>
        </p:txBody>
      </p:sp>
      <p:sp>
        <p:nvSpPr>
          <p:cNvPr id="5" name="Footer Placeholder 4"/>
          <p:cNvSpPr>
            <a:spLocks noGrp="1"/>
          </p:cNvSpPr>
          <p:nvPr>
            <p:ph type="ftr" sz="quarter" idx="11"/>
          </p:nvPr>
        </p:nvSpPr>
        <p:spPr/>
        <p:txBody>
          <a:bodyPr/>
          <a:lstStyle/>
          <a:p>
            <a:r>
              <a:rPr lang="en-US"/>
              <a:t>Team Aqua</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B3B45A-0923-488E-92CE-5FE9BD4BE56D}" type="datetime1">
              <a:rPr lang="en-US" smtClean="0"/>
              <a:t>6/23/2022</a:t>
            </a:fld>
            <a:endParaRPr lang="en-US"/>
          </a:p>
        </p:txBody>
      </p:sp>
      <p:sp>
        <p:nvSpPr>
          <p:cNvPr id="6" name="Footer Placeholder 5"/>
          <p:cNvSpPr>
            <a:spLocks noGrp="1"/>
          </p:cNvSpPr>
          <p:nvPr>
            <p:ph type="ftr" sz="quarter" idx="11"/>
          </p:nvPr>
        </p:nvSpPr>
        <p:spPr/>
        <p:txBody>
          <a:bodyPr/>
          <a:lstStyle/>
          <a:p>
            <a:r>
              <a:rPr lang="en-US"/>
              <a:t>Team Aqua</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DFA8E28B-96F9-44C0-98E8-8B3B4A944B3F}" type="datetime1">
              <a:rPr lang="en-US" smtClean="0"/>
              <a:t>6/23/2022</a:t>
            </a:fld>
            <a:endParaRPr lang="en-US"/>
          </a:p>
        </p:txBody>
      </p:sp>
      <p:sp>
        <p:nvSpPr>
          <p:cNvPr id="8" name="Footer Placeholder 7"/>
          <p:cNvSpPr>
            <a:spLocks noGrp="1"/>
          </p:cNvSpPr>
          <p:nvPr>
            <p:ph type="ftr" sz="quarter" idx="11"/>
          </p:nvPr>
        </p:nvSpPr>
        <p:spPr/>
        <p:txBody>
          <a:bodyPr/>
          <a:lstStyle/>
          <a:p>
            <a:r>
              <a:rPr lang="en-US"/>
              <a:t>Team Aqua</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5404A81-B9FB-42B5-87F4-28DEFA072BD1}" type="datetime1">
              <a:rPr lang="en-US" smtClean="0"/>
              <a:t>6/23/2022</a:t>
            </a:fld>
            <a:endParaRPr lang="en-US"/>
          </a:p>
        </p:txBody>
      </p:sp>
      <p:sp>
        <p:nvSpPr>
          <p:cNvPr id="4" name="Footer Placeholder 3"/>
          <p:cNvSpPr>
            <a:spLocks noGrp="1"/>
          </p:cNvSpPr>
          <p:nvPr>
            <p:ph type="ftr" sz="quarter" idx="11"/>
          </p:nvPr>
        </p:nvSpPr>
        <p:spPr/>
        <p:txBody>
          <a:bodyPr/>
          <a:lstStyle/>
          <a:p>
            <a:r>
              <a:rPr lang="en-US"/>
              <a:t>Team Aqua</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02E158-CBE4-4E9E-9D01-12AC4C80F037}" type="datetime1">
              <a:rPr lang="en-US" smtClean="0"/>
              <a:t>6/23/2022</a:t>
            </a:fld>
            <a:endParaRPr lang="en-US"/>
          </a:p>
        </p:txBody>
      </p:sp>
      <p:sp>
        <p:nvSpPr>
          <p:cNvPr id="3" name="Footer Placeholder 2"/>
          <p:cNvSpPr>
            <a:spLocks noGrp="1"/>
          </p:cNvSpPr>
          <p:nvPr>
            <p:ph type="ftr" sz="quarter" idx="11"/>
          </p:nvPr>
        </p:nvSpPr>
        <p:spPr/>
        <p:txBody>
          <a:bodyPr/>
          <a:lstStyle/>
          <a:p>
            <a:r>
              <a:rPr lang="en-US"/>
              <a:t>Team Aqua</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3C5151-CD07-45B7-A0B6-76D5ABBBCF0F}" type="datetime1">
              <a:rPr lang="en-US" smtClean="0"/>
              <a:t>6/23/2022</a:t>
            </a:fld>
            <a:endParaRPr lang="en-US"/>
          </a:p>
        </p:txBody>
      </p:sp>
      <p:sp>
        <p:nvSpPr>
          <p:cNvPr id="6" name="Footer Placeholder 5"/>
          <p:cNvSpPr>
            <a:spLocks noGrp="1"/>
          </p:cNvSpPr>
          <p:nvPr>
            <p:ph type="ftr" sz="quarter" idx="11"/>
          </p:nvPr>
        </p:nvSpPr>
        <p:spPr/>
        <p:txBody>
          <a:bodyPr/>
          <a:lstStyle/>
          <a:p>
            <a:r>
              <a:rPr lang="en-US"/>
              <a:t>Team Aqua</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576558-FA70-401F-BA9B-6C7A2AF9E614}" type="datetime1">
              <a:rPr lang="en-US" smtClean="0"/>
              <a:t>6/23/2022</a:t>
            </a:fld>
            <a:endParaRPr lang="en-US"/>
          </a:p>
        </p:txBody>
      </p:sp>
      <p:sp>
        <p:nvSpPr>
          <p:cNvPr id="6" name="Footer Placeholder 5"/>
          <p:cNvSpPr>
            <a:spLocks noGrp="1"/>
          </p:cNvSpPr>
          <p:nvPr>
            <p:ph type="ftr" sz="quarter" idx="11"/>
          </p:nvPr>
        </p:nvSpPr>
        <p:spPr/>
        <p:txBody>
          <a:bodyPr/>
          <a:lstStyle/>
          <a:p>
            <a:r>
              <a:rPr lang="en-US"/>
              <a:t>Team Aqua</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36FD70AC-E938-4C9F-A37D-4DD39AF9C7CB}" type="datetime1">
              <a:rPr lang="en-US" smtClean="0"/>
              <a:t>6/23/2022</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r>
              <a:rPr lang="en-US"/>
              <a:t>Team Aqua</a:t>
            </a:r>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6F15528-21DE-4FAA-801E-634DDDAF4B2B}" type="slidenum">
              <a:rPr lang="en-US" smtClean="0"/>
              <a:pPr/>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2131" y="593725"/>
            <a:ext cx="8001000" cy="4267200"/>
          </a:xfrm>
        </p:spPr>
        <p:txBody>
          <a:bodyPr/>
          <a:lstStyle/>
          <a:p>
            <a:r>
              <a:rPr lang="en-US" dirty="0">
                <a:latin typeface="Times New Roman" panose="02020603050405020304" pitchFamily="18" charset="0"/>
                <a:cs typeface="Times New Roman" panose="02020603050405020304" pitchFamily="18" charset="0"/>
              </a:rPr>
              <a:t>Automated Water Level Monitoring </a:t>
            </a:r>
          </a:p>
        </p:txBody>
      </p:sp>
      <p:sp>
        <p:nvSpPr>
          <p:cNvPr id="3" name="Subtitle 2"/>
          <p:cNvSpPr>
            <a:spLocks noGrp="1"/>
          </p:cNvSpPr>
          <p:nvPr>
            <p:ph type="subTitle" idx="1"/>
          </p:nvPr>
        </p:nvSpPr>
        <p:spPr/>
        <p:txBody>
          <a:bodyPr>
            <a:normAutofit/>
          </a:bodyPr>
          <a:lstStyle/>
          <a:p>
            <a:r>
              <a:rPr lang="en-US">
                <a:latin typeface="Times New Roman" panose="02020603050405020304" pitchFamily="18" charset="0"/>
                <a:cs typeface="Times New Roman" panose="02020603050405020304" pitchFamily="18" charset="0"/>
              </a:rPr>
              <a:t>Team Aqua</a:t>
            </a:r>
            <a:endParaRPr lang="en-US"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1"/>
          </p:nvPr>
        </p:nvSpPr>
        <p:spPr/>
        <p:txBody>
          <a:bodyPr/>
          <a:lstStyle/>
          <a:p>
            <a:fld id="{B6F15528-21DE-4FAA-801E-634DDDAF4B2B}" type="slidenum">
              <a:rPr lang="en-US" smtClean="0"/>
              <a:pPr/>
              <a:t>1</a:t>
            </a:fld>
            <a:endParaRPr lang="en-US"/>
          </a:p>
        </p:txBody>
      </p:sp>
      <p:sp>
        <p:nvSpPr>
          <p:cNvPr id="4" name="Footer Placeholder 3"/>
          <p:cNvSpPr>
            <a:spLocks noGrp="1"/>
          </p:cNvSpPr>
          <p:nvPr>
            <p:ph type="ftr" sz="quarter" idx="12"/>
          </p:nvPr>
        </p:nvSpPr>
        <p:spPr/>
        <p:txBody>
          <a:bodyPr/>
          <a:lstStyle/>
          <a:p>
            <a:r>
              <a:rPr lang="en-US"/>
              <a:t>Team Aqua</a:t>
            </a:r>
          </a:p>
        </p:txBody>
      </p:sp>
    </p:spTree>
    <p:extLst>
      <p:ext uri="{BB962C8B-B14F-4D97-AF65-F5344CB8AC3E}">
        <p14:creationId xmlns:p14="http://schemas.microsoft.com/office/powerpoint/2010/main" val="3785883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Problem</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In day-to-day life when we use motor for pumping water into the over head tank there is high possibility of </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Tank overflowing - Water getting wasted</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Tank Water Getting Emptied</a:t>
            </a:r>
          </a:p>
          <a:p>
            <a:pPr marL="457200" indent="-457200">
              <a:buFont typeface="+mj-lt"/>
              <a:buAutoNum type="arabicPeriod"/>
            </a:pPr>
            <a:endParaRPr lang="en-US"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These problems occur because people cannot accurately switch OFF/ON the motor.</a:t>
            </a:r>
          </a:p>
        </p:txBody>
      </p:sp>
      <p:sp>
        <p:nvSpPr>
          <p:cNvPr id="4" name="Footer Placeholder 3"/>
          <p:cNvSpPr>
            <a:spLocks noGrp="1"/>
          </p:cNvSpPr>
          <p:nvPr>
            <p:ph type="ftr" sz="quarter" idx="11"/>
          </p:nvPr>
        </p:nvSpPr>
        <p:spPr/>
        <p:txBody>
          <a:bodyPr/>
          <a:lstStyle/>
          <a:p>
            <a:r>
              <a:rPr lang="en-US"/>
              <a:t>Team Aqua</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2677634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Solution</a:t>
            </a:r>
          </a:p>
        </p:txBody>
      </p:sp>
      <p:sp>
        <p:nvSpPr>
          <p:cNvPr id="3" name="Content Placeholder 2"/>
          <p:cNvSpPr>
            <a:spLocks noGrp="1"/>
          </p:cNvSpPr>
          <p:nvPr>
            <p:ph idx="1"/>
          </p:nvPr>
        </p:nvSpPr>
        <p:spPr>
          <a:xfrm>
            <a:off x="457200" y="1600201"/>
            <a:ext cx="8229600" cy="3886200"/>
          </a:xfrm>
        </p:spPr>
        <p:txBody>
          <a:bodyPr/>
          <a:lstStyle/>
          <a:p>
            <a:endParaRPr lang="en-US" dirty="0"/>
          </a:p>
          <a:p>
            <a:endParaRPr lang="en-US" dirty="0"/>
          </a:p>
          <a:p>
            <a:r>
              <a:rPr lang="en-US" dirty="0">
                <a:latin typeface="Times New Roman" panose="02020603050405020304" pitchFamily="18" charset="0"/>
                <a:cs typeface="Times New Roman" panose="02020603050405020304" pitchFamily="18" charset="0"/>
              </a:rPr>
              <a:t>When  motor is switched on and when the water level reaches an upper limit the microcontroller will sense it and will automatically switches off the motor</a:t>
            </a:r>
          </a:p>
          <a:p>
            <a:r>
              <a:rPr lang="en-US" dirty="0">
                <a:latin typeface="Times New Roman" panose="02020603050405020304" pitchFamily="18" charset="0"/>
                <a:cs typeface="Times New Roman" panose="02020603050405020304" pitchFamily="18" charset="0"/>
              </a:rPr>
              <a:t>Also, when the water level is low, it automatically switches ON the motor.</a:t>
            </a:r>
          </a:p>
          <a:p>
            <a:pPr marL="0" indent="0">
              <a:buNone/>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4" name="Footer Placeholder 3"/>
          <p:cNvSpPr>
            <a:spLocks noGrp="1"/>
          </p:cNvSpPr>
          <p:nvPr>
            <p:ph type="ftr" sz="quarter" idx="11"/>
          </p:nvPr>
        </p:nvSpPr>
        <p:spPr/>
        <p:txBody>
          <a:bodyPr/>
          <a:lstStyle/>
          <a:p>
            <a:r>
              <a:rPr lang="en-US"/>
              <a:t>Team Aqua</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2235575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C1725C-31B5-490F-809C-581D18D0FC69}"/>
              </a:ext>
            </a:extLst>
          </p:cNvPr>
          <p:cNvSpPr>
            <a:spLocks noGrp="1"/>
          </p:cNvSpPr>
          <p:nvPr>
            <p:ph type="title"/>
          </p:nvPr>
        </p:nvSpPr>
        <p:spPr>
          <a:xfrm>
            <a:off x="429065" y="198437"/>
            <a:ext cx="8229600" cy="1066800"/>
          </a:xfrm>
        </p:spPr>
        <p:txBody>
          <a:bodyPr/>
          <a:lstStyle/>
          <a:p>
            <a:r>
              <a:rPr lang="en-US" sz="4400" dirty="0"/>
              <a:t>Materials Required </a:t>
            </a:r>
            <a:endParaRPr lang="en-IN" sz="4400" dirty="0"/>
          </a:p>
        </p:txBody>
      </p:sp>
      <p:sp>
        <p:nvSpPr>
          <p:cNvPr id="5" name="Content Placeholder 4">
            <a:extLst>
              <a:ext uri="{FF2B5EF4-FFF2-40B4-BE49-F238E27FC236}">
                <a16:creationId xmlns:a16="http://schemas.microsoft.com/office/drawing/2014/main" id="{EEA006AC-56BF-4FCA-80EA-7ED06BDE70D6}"/>
              </a:ext>
            </a:extLst>
          </p:cNvPr>
          <p:cNvSpPr>
            <a:spLocks noGrp="1"/>
          </p:cNvSpPr>
          <p:nvPr>
            <p:ph idx="1"/>
          </p:nvPr>
        </p:nvSpPr>
        <p:spPr>
          <a:xfrm>
            <a:off x="414997" y="1166018"/>
            <a:ext cx="8229600" cy="4929982"/>
          </a:xfrm>
        </p:spPr>
        <p:txBody>
          <a:bodyPr/>
          <a:lstStyle/>
          <a:p>
            <a:r>
              <a:rPr lang="en-IN" b="1" dirty="0"/>
              <a:t>Arduino UNO Board </a:t>
            </a:r>
          </a:p>
          <a:p>
            <a:r>
              <a:rPr lang="en-IN" b="1" dirty="0"/>
              <a:t>Wi-Fi Module (ESP8266)</a:t>
            </a:r>
          </a:p>
          <a:p>
            <a:r>
              <a:rPr lang="en-IN" b="1" dirty="0"/>
              <a:t>Ultrasonic Sensor </a:t>
            </a:r>
          </a:p>
          <a:p>
            <a:r>
              <a:rPr lang="en-IN" b="1" dirty="0"/>
              <a:t>Motor Pump </a:t>
            </a:r>
          </a:p>
          <a:p>
            <a:r>
              <a:rPr lang="en-IN" b="1" dirty="0"/>
              <a:t>Connecting wires</a:t>
            </a:r>
          </a:p>
          <a:p>
            <a:endParaRPr lang="en-IN" dirty="0"/>
          </a:p>
        </p:txBody>
      </p:sp>
      <p:sp>
        <p:nvSpPr>
          <p:cNvPr id="2" name="Footer Placeholder 1">
            <a:extLst>
              <a:ext uri="{FF2B5EF4-FFF2-40B4-BE49-F238E27FC236}">
                <a16:creationId xmlns:a16="http://schemas.microsoft.com/office/drawing/2014/main" id="{B05A6973-E5D8-40E7-8028-60872CE76E05}"/>
              </a:ext>
            </a:extLst>
          </p:cNvPr>
          <p:cNvSpPr>
            <a:spLocks noGrp="1"/>
          </p:cNvSpPr>
          <p:nvPr>
            <p:ph type="ftr" sz="quarter" idx="11"/>
          </p:nvPr>
        </p:nvSpPr>
        <p:spPr/>
        <p:txBody>
          <a:bodyPr/>
          <a:lstStyle/>
          <a:p>
            <a:r>
              <a:rPr lang="en-US"/>
              <a:t>Team Aqua</a:t>
            </a:r>
          </a:p>
        </p:txBody>
      </p:sp>
      <p:sp>
        <p:nvSpPr>
          <p:cNvPr id="3" name="Slide Number Placeholder 2">
            <a:extLst>
              <a:ext uri="{FF2B5EF4-FFF2-40B4-BE49-F238E27FC236}">
                <a16:creationId xmlns:a16="http://schemas.microsoft.com/office/drawing/2014/main" id="{3CB253C1-B889-454F-A93A-9E7923A466D2}"/>
              </a:ext>
            </a:extLst>
          </p:cNvPr>
          <p:cNvSpPr>
            <a:spLocks noGrp="1"/>
          </p:cNvSpPr>
          <p:nvPr>
            <p:ph type="sldNum" sz="quarter" idx="12"/>
          </p:nvPr>
        </p:nvSpPr>
        <p:spPr/>
        <p:txBody>
          <a:bodyPr/>
          <a:lstStyle/>
          <a:p>
            <a:fld id="{B6F15528-21DE-4FAA-801E-634DDDAF4B2B}" type="slidenum">
              <a:rPr lang="en-US" smtClean="0"/>
              <a:pPr/>
              <a:t>4</a:t>
            </a:fld>
            <a:endParaRPr lang="en-US"/>
          </a:p>
        </p:txBody>
      </p:sp>
      <p:pic>
        <p:nvPicPr>
          <p:cNvPr id="6" name="Picture 5">
            <a:extLst>
              <a:ext uri="{FF2B5EF4-FFF2-40B4-BE49-F238E27FC236}">
                <a16:creationId xmlns:a16="http://schemas.microsoft.com/office/drawing/2014/main" id="{B1995916-4620-4888-A88C-ED481347D4D6}"/>
              </a:ext>
            </a:extLst>
          </p:cNvPr>
          <p:cNvPicPr>
            <a:picLocks noChangeAspect="1"/>
          </p:cNvPicPr>
          <p:nvPr/>
        </p:nvPicPr>
        <p:blipFill>
          <a:blip r:embed="rId2"/>
          <a:stretch>
            <a:fillRect/>
          </a:stretch>
        </p:blipFill>
        <p:spPr>
          <a:xfrm>
            <a:off x="5029200" y="3737281"/>
            <a:ext cx="3732835" cy="2516980"/>
          </a:xfrm>
          <a:prstGeom prst="rect">
            <a:avLst/>
          </a:prstGeom>
        </p:spPr>
      </p:pic>
      <p:pic>
        <p:nvPicPr>
          <p:cNvPr id="7" name="Picture 6">
            <a:extLst>
              <a:ext uri="{FF2B5EF4-FFF2-40B4-BE49-F238E27FC236}">
                <a16:creationId xmlns:a16="http://schemas.microsoft.com/office/drawing/2014/main" id="{EFC1A433-773F-4968-A9C4-8851994E9933}"/>
              </a:ext>
            </a:extLst>
          </p:cNvPr>
          <p:cNvPicPr>
            <a:picLocks noChangeAspect="1"/>
          </p:cNvPicPr>
          <p:nvPr/>
        </p:nvPicPr>
        <p:blipFill>
          <a:blip r:embed="rId3"/>
          <a:stretch>
            <a:fillRect/>
          </a:stretch>
        </p:blipFill>
        <p:spPr>
          <a:xfrm>
            <a:off x="663450" y="3959469"/>
            <a:ext cx="3611301" cy="2215662"/>
          </a:xfrm>
          <a:prstGeom prst="rect">
            <a:avLst/>
          </a:prstGeom>
        </p:spPr>
      </p:pic>
      <p:pic>
        <p:nvPicPr>
          <p:cNvPr id="8" name="Picture 7">
            <a:extLst>
              <a:ext uri="{FF2B5EF4-FFF2-40B4-BE49-F238E27FC236}">
                <a16:creationId xmlns:a16="http://schemas.microsoft.com/office/drawing/2014/main" id="{6081506B-6C2B-46FD-80C0-EC9B3973B0FE}"/>
              </a:ext>
            </a:extLst>
          </p:cNvPr>
          <p:cNvPicPr>
            <a:picLocks noChangeAspect="1"/>
          </p:cNvPicPr>
          <p:nvPr/>
        </p:nvPicPr>
        <p:blipFill>
          <a:blip r:embed="rId4"/>
          <a:stretch>
            <a:fillRect/>
          </a:stretch>
        </p:blipFill>
        <p:spPr>
          <a:xfrm>
            <a:off x="5241199" y="1415256"/>
            <a:ext cx="3302079" cy="1981201"/>
          </a:xfrm>
          <a:prstGeom prst="rect">
            <a:avLst/>
          </a:prstGeom>
        </p:spPr>
      </p:pic>
    </p:spTree>
    <p:extLst>
      <p:ext uri="{BB962C8B-B14F-4D97-AF65-F5344CB8AC3E}">
        <p14:creationId xmlns:p14="http://schemas.microsoft.com/office/powerpoint/2010/main" val="3459858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7B3F9FB-EF06-4159-A91D-CBA89EBF2C69}"/>
              </a:ext>
            </a:extLst>
          </p:cNvPr>
          <p:cNvSpPr>
            <a:spLocks noGrp="1"/>
          </p:cNvSpPr>
          <p:nvPr>
            <p:ph type="ftr" sz="quarter" idx="11"/>
          </p:nvPr>
        </p:nvSpPr>
        <p:spPr/>
        <p:txBody>
          <a:bodyPr/>
          <a:lstStyle/>
          <a:p>
            <a:r>
              <a:rPr lang="en-US"/>
              <a:t>Team Aqua</a:t>
            </a:r>
          </a:p>
        </p:txBody>
      </p:sp>
      <p:sp>
        <p:nvSpPr>
          <p:cNvPr id="5" name="Slide Number Placeholder 4">
            <a:extLst>
              <a:ext uri="{FF2B5EF4-FFF2-40B4-BE49-F238E27FC236}">
                <a16:creationId xmlns:a16="http://schemas.microsoft.com/office/drawing/2014/main" id="{07393279-84D2-4E6A-91A9-BF975CACFF61}"/>
              </a:ext>
            </a:extLst>
          </p:cNvPr>
          <p:cNvSpPr>
            <a:spLocks noGrp="1"/>
          </p:cNvSpPr>
          <p:nvPr>
            <p:ph type="sldNum" sz="quarter" idx="12"/>
          </p:nvPr>
        </p:nvSpPr>
        <p:spPr/>
        <p:txBody>
          <a:bodyPr/>
          <a:lstStyle/>
          <a:p>
            <a:fld id="{B6F15528-21DE-4FAA-801E-634DDDAF4B2B}" type="slidenum">
              <a:rPr lang="en-US" smtClean="0"/>
              <a:pPr/>
              <a:t>5</a:t>
            </a:fld>
            <a:endParaRPr lang="en-US"/>
          </a:p>
        </p:txBody>
      </p:sp>
      <p:sp>
        <p:nvSpPr>
          <p:cNvPr id="10" name="TextBox 9">
            <a:extLst>
              <a:ext uri="{FF2B5EF4-FFF2-40B4-BE49-F238E27FC236}">
                <a16:creationId xmlns:a16="http://schemas.microsoft.com/office/drawing/2014/main" id="{7A714613-DF41-48FE-81B4-3C4097A7E620}"/>
              </a:ext>
            </a:extLst>
          </p:cNvPr>
          <p:cNvSpPr txBox="1"/>
          <p:nvPr/>
        </p:nvSpPr>
        <p:spPr>
          <a:xfrm>
            <a:off x="2667000" y="136525"/>
            <a:ext cx="3321743" cy="523220"/>
          </a:xfrm>
          <a:prstGeom prst="rect">
            <a:avLst/>
          </a:prstGeom>
          <a:noFill/>
        </p:spPr>
        <p:txBody>
          <a:bodyPr wrap="none" rtlCol="0">
            <a:spAutoFit/>
          </a:bodyPr>
          <a:lstStyle/>
          <a:p>
            <a:r>
              <a:rPr lang="en-US" sz="2800" dirty="0"/>
              <a:t>BLOCK DIAGRAM</a:t>
            </a:r>
            <a:endParaRPr lang="en-IN" sz="2800" dirty="0"/>
          </a:p>
        </p:txBody>
      </p:sp>
      <p:sp>
        <p:nvSpPr>
          <p:cNvPr id="11" name="Rectangle 10">
            <a:extLst>
              <a:ext uri="{FF2B5EF4-FFF2-40B4-BE49-F238E27FC236}">
                <a16:creationId xmlns:a16="http://schemas.microsoft.com/office/drawing/2014/main" id="{D1D66C71-E15F-4A7E-BD4E-1B2A83F9BE9A}"/>
              </a:ext>
            </a:extLst>
          </p:cNvPr>
          <p:cNvSpPr/>
          <p:nvPr/>
        </p:nvSpPr>
        <p:spPr>
          <a:xfrm>
            <a:off x="2209800" y="1575449"/>
            <a:ext cx="1524000" cy="3200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Arduino UNO</a:t>
            </a:r>
            <a:endParaRPr lang="en-IN" dirty="0"/>
          </a:p>
        </p:txBody>
      </p:sp>
      <p:sp>
        <p:nvSpPr>
          <p:cNvPr id="12" name="Rectangle 11">
            <a:extLst>
              <a:ext uri="{FF2B5EF4-FFF2-40B4-BE49-F238E27FC236}">
                <a16:creationId xmlns:a16="http://schemas.microsoft.com/office/drawing/2014/main" id="{FCFCB7D0-24EA-4EB8-B6A6-32B4EFB1DF67}"/>
              </a:ext>
            </a:extLst>
          </p:cNvPr>
          <p:cNvSpPr/>
          <p:nvPr/>
        </p:nvSpPr>
        <p:spPr>
          <a:xfrm>
            <a:off x="6145237" y="1168073"/>
            <a:ext cx="1524000"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Ultrasonic sensor</a:t>
            </a:r>
            <a:endParaRPr lang="en-IN" dirty="0"/>
          </a:p>
        </p:txBody>
      </p:sp>
      <p:sp>
        <p:nvSpPr>
          <p:cNvPr id="13" name="Rectangle 12">
            <a:extLst>
              <a:ext uri="{FF2B5EF4-FFF2-40B4-BE49-F238E27FC236}">
                <a16:creationId xmlns:a16="http://schemas.microsoft.com/office/drawing/2014/main" id="{09110E3B-BECA-4F70-91D8-19C8E19A78E7}"/>
              </a:ext>
            </a:extLst>
          </p:cNvPr>
          <p:cNvSpPr/>
          <p:nvPr/>
        </p:nvSpPr>
        <p:spPr>
          <a:xfrm>
            <a:off x="6145237" y="2120573"/>
            <a:ext cx="15240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Tank</a:t>
            </a:r>
            <a:endParaRPr lang="en-IN" dirty="0"/>
          </a:p>
        </p:txBody>
      </p:sp>
      <p:sp>
        <p:nvSpPr>
          <p:cNvPr id="14" name="Rectangle 13">
            <a:extLst>
              <a:ext uri="{FF2B5EF4-FFF2-40B4-BE49-F238E27FC236}">
                <a16:creationId xmlns:a16="http://schemas.microsoft.com/office/drawing/2014/main" id="{F114535C-B371-4030-AFFE-D81D58B4F2AD}"/>
              </a:ext>
            </a:extLst>
          </p:cNvPr>
          <p:cNvSpPr/>
          <p:nvPr/>
        </p:nvSpPr>
        <p:spPr>
          <a:xfrm>
            <a:off x="6128825" y="3009900"/>
            <a:ext cx="1524000"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Motor pump</a:t>
            </a:r>
            <a:endParaRPr lang="en-IN" dirty="0"/>
          </a:p>
        </p:txBody>
      </p:sp>
      <p:sp>
        <p:nvSpPr>
          <p:cNvPr id="15" name="Rectangle 14">
            <a:extLst>
              <a:ext uri="{FF2B5EF4-FFF2-40B4-BE49-F238E27FC236}">
                <a16:creationId xmlns:a16="http://schemas.microsoft.com/office/drawing/2014/main" id="{B6930B8A-5893-475B-9EB0-C796585837D2}"/>
              </a:ext>
            </a:extLst>
          </p:cNvPr>
          <p:cNvSpPr/>
          <p:nvPr/>
        </p:nvSpPr>
        <p:spPr>
          <a:xfrm>
            <a:off x="7089617" y="4838700"/>
            <a:ext cx="1524000" cy="990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Water supply</a:t>
            </a:r>
          </a:p>
          <a:p>
            <a:pPr algn="ctr"/>
            <a:endParaRPr lang="en-IN" dirty="0"/>
          </a:p>
        </p:txBody>
      </p:sp>
      <p:sp>
        <p:nvSpPr>
          <p:cNvPr id="16" name="Rectangle 15">
            <a:extLst>
              <a:ext uri="{FF2B5EF4-FFF2-40B4-BE49-F238E27FC236}">
                <a16:creationId xmlns:a16="http://schemas.microsoft.com/office/drawing/2014/main" id="{8A2F5312-BF45-423A-A2F7-88EF2C743ACB}"/>
              </a:ext>
            </a:extLst>
          </p:cNvPr>
          <p:cNvSpPr/>
          <p:nvPr/>
        </p:nvSpPr>
        <p:spPr>
          <a:xfrm>
            <a:off x="4876800" y="4807634"/>
            <a:ext cx="1719775"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Voltage regulator(5V)</a:t>
            </a:r>
            <a:endParaRPr lang="en-IN" dirty="0"/>
          </a:p>
        </p:txBody>
      </p:sp>
      <p:sp>
        <p:nvSpPr>
          <p:cNvPr id="17" name="Rectangle 16">
            <a:extLst>
              <a:ext uri="{FF2B5EF4-FFF2-40B4-BE49-F238E27FC236}">
                <a16:creationId xmlns:a16="http://schemas.microsoft.com/office/drawing/2014/main" id="{12706F01-84C3-418C-9E0F-934E474E719E}"/>
              </a:ext>
            </a:extLst>
          </p:cNvPr>
          <p:cNvSpPr/>
          <p:nvPr/>
        </p:nvSpPr>
        <p:spPr>
          <a:xfrm>
            <a:off x="301283" y="3162300"/>
            <a:ext cx="15240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Wi-Fi</a:t>
            </a:r>
            <a:endParaRPr lang="en-IN" dirty="0"/>
          </a:p>
        </p:txBody>
      </p:sp>
      <p:sp>
        <p:nvSpPr>
          <p:cNvPr id="18" name="Rectangle 17">
            <a:extLst>
              <a:ext uri="{FF2B5EF4-FFF2-40B4-BE49-F238E27FC236}">
                <a16:creationId xmlns:a16="http://schemas.microsoft.com/office/drawing/2014/main" id="{364998FC-90A6-47E0-B9A5-13F06901E2B6}"/>
              </a:ext>
            </a:extLst>
          </p:cNvPr>
          <p:cNvSpPr/>
          <p:nvPr/>
        </p:nvSpPr>
        <p:spPr>
          <a:xfrm>
            <a:off x="124553" y="5493434"/>
            <a:ext cx="1524000" cy="86291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Power supply (220V)</a:t>
            </a:r>
            <a:endParaRPr lang="en-IN" dirty="0"/>
          </a:p>
        </p:txBody>
      </p:sp>
      <p:sp>
        <p:nvSpPr>
          <p:cNvPr id="19" name="Rectangle 18">
            <a:extLst>
              <a:ext uri="{FF2B5EF4-FFF2-40B4-BE49-F238E27FC236}">
                <a16:creationId xmlns:a16="http://schemas.microsoft.com/office/drawing/2014/main" id="{F14D6553-02EC-46B0-A6D3-09490CFE9708}"/>
              </a:ext>
            </a:extLst>
          </p:cNvPr>
          <p:cNvSpPr/>
          <p:nvPr/>
        </p:nvSpPr>
        <p:spPr>
          <a:xfrm>
            <a:off x="1967276" y="5691554"/>
            <a:ext cx="15240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Step down transformer</a:t>
            </a:r>
            <a:endParaRPr lang="en-IN" dirty="0"/>
          </a:p>
        </p:txBody>
      </p:sp>
      <p:sp>
        <p:nvSpPr>
          <p:cNvPr id="20" name="Rectangle 19">
            <a:extLst>
              <a:ext uri="{FF2B5EF4-FFF2-40B4-BE49-F238E27FC236}">
                <a16:creationId xmlns:a16="http://schemas.microsoft.com/office/drawing/2014/main" id="{32587C1D-6BBE-44C5-ACF0-89E5103CA0BB}"/>
              </a:ext>
            </a:extLst>
          </p:cNvPr>
          <p:cNvSpPr/>
          <p:nvPr/>
        </p:nvSpPr>
        <p:spPr>
          <a:xfrm>
            <a:off x="3810000" y="5691554"/>
            <a:ext cx="15240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Rectifier (12V)</a:t>
            </a:r>
            <a:endParaRPr lang="en-IN" dirty="0"/>
          </a:p>
        </p:txBody>
      </p:sp>
      <p:sp>
        <p:nvSpPr>
          <p:cNvPr id="21" name="Rectangle 20">
            <a:extLst>
              <a:ext uri="{FF2B5EF4-FFF2-40B4-BE49-F238E27FC236}">
                <a16:creationId xmlns:a16="http://schemas.microsoft.com/office/drawing/2014/main" id="{260B8652-F689-4472-BD6B-21A18DE9717D}"/>
              </a:ext>
            </a:extLst>
          </p:cNvPr>
          <p:cNvSpPr/>
          <p:nvPr/>
        </p:nvSpPr>
        <p:spPr>
          <a:xfrm>
            <a:off x="301283" y="1605930"/>
            <a:ext cx="15240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Internet</a:t>
            </a:r>
            <a:endParaRPr lang="en-IN" dirty="0"/>
          </a:p>
        </p:txBody>
      </p:sp>
      <p:cxnSp>
        <p:nvCxnSpPr>
          <p:cNvPr id="25" name="Connector: Elbow 24">
            <a:extLst>
              <a:ext uri="{FF2B5EF4-FFF2-40B4-BE49-F238E27FC236}">
                <a16:creationId xmlns:a16="http://schemas.microsoft.com/office/drawing/2014/main" id="{C571E588-286D-434E-9DBF-3128854847A2}"/>
              </a:ext>
            </a:extLst>
          </p:cNvPr>
          <p:cNvCxnSpPr>
            <a:stCxn id="11" idx="1"/>
            <a:endCxn id="17" idx="3"/>
          </p:cNvCxnSpPr>
          <p:nvPr/>
        </p:nvCxnSpPr>
        <p:spPr>
          <a:xfrm rot="10800000" flipV="1">
            <a:off x="1825284" y="3175648"/>
            <a:ext cx="384517" cy="25335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F4BCCD0D-AAF8-4D3B-A1D6-17EA858CC186}"/>
              </a:ext>
            </a:extLst>
          </p:cNvPr>
          <p:cNvCxnSpPr>
            <a:stCxn id="17" idx="0"/>
            <a:endCxn id="21" idx="2"/>
          </p:cNvCxnSpPr>
          <p:nvPr/>
        </p:nvCxnSpPr>
        <p:spPr>
          <a:xfrm rot="5400000" flipH="1" flipV="1">
            <a:off x="551798" y="2650815"/>
            <a:ext cx="1022970" cy="12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C79AC082-3C19-4384-88A3-2BB688A3E271}"/>
              </a:ext>
            </a:extLst>
          </p:cNvPr>
          <p:cNvCxnSpPr>
            <a:cxnSpLocks/>
            <a:stCxn id="16" idx="1"/>
            <a:endCxn id="11" idx="2"/>
          </p:cNvCxnSpPr>
          <p:nvPr/>
        </p:nvCxnSpPr>
        <p:spPr>
          <a:xfrm rot="10800000">
            <a:off x="2971800" y="4775850"/>
            <a:ext cx="1905000" cy="37468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162AB333-7003-4DCC-8CF2-28C98F2C07C1}"/>
              </a:ext>
            </a:extLst>
          </p:cNvPr>
          <p:cNvCxnSpPr>
            <a:stCxn id="16" idx="3"/>
            <a:endCxn id="14" idx="2"/>
          </p:cNvCxnSpPr>
          <p:nvPr/>
        </p:nvCxnSpPr>
        <p:spPr>
          <a:xfrm flipV="1">
            <a:off x="6596575" y="3695700"/>
            <a:ext cx="294250" cy="145483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E719372F-BD02-423F-8BA9-5A84C16DD248}"/>
              </a:ext>
            </a:extLst>
          </p:cNvPr>
          <p:cNvCxnSpPr>
            <a:stCxn id="15" idx="0"/>
            <a:endCxn id="14" idx="3"/>
          </p:cNvCxnSpPr>
          <p:nvPr/>
        </p:nvCxnSpPr>
        <p:spPr>
          <a:xfrm rot="16200000" flipV="1">
            <a:off x="7009271" y="3996354"/>
            <a:ext cx="1485900" cy="19879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EEA9922A-D02C-44FB-BC9F-3E6B69622218}"/>
              </a:ext>
            </a:extLst>
          </p:cNvPr>
          <p:cNvCxnSpPr>
            <a:stCxn id="14" idx="0"/>
            <a:endCxn id="13" idx="2"/>
          </p:cNvCxnSpPr>
          <p:nvPr/>
        </p:nvCxnSpPr>
        <p:spPr>
          <a:xfrm flipV="1">
            <a:off x="6890825" y="2653973"/>
            <a:ext cx="16412" cy="355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458CFA5D-69F8-4B92-89F4-2A16F1783003}"/>
              </a:ext>
            </a:extLst>
          </p:cNvPr>
          <p:cNvCxnSpPr>
            <a:stCxn id="12" idx="2"/>
            <a:endCxn id="13" idx="0"/>
          </p:cNvCxnSpPr>
          <p:nvPr/>
        </p:nvCxnSpPr>
        <p:spPr>
          <a:xfrm>
            <a:off x="6907237" y="1853873"/>
            <a:ext cx="0" cy="266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E0AA0A60-56BE-4CC5-A71F-1944B4DB0075}"/>
              </a:ext>
            </a:extLst>
          </p:cNvPr>
          <p:cNvCxnSpPr>
            <a:stCxn id="18" idx="3"/>
            <a:endCxn id="19" idx="1"/>
          </p:cNvCxnSpPr>
          <p:nvPr/>
        </p:nvCxnSpPr>
        <p:spPr>
          <a:xfrm>
            <a:off x="1648553" y="5924892"/>
            <a:ext cx="318723" cy="33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AD0E4798-335D-4150-AA52-A71021EE0019}"/>
              </a:ext>
            </a:extLst>
          </p:cNvPr>
          <p:cNvCxnSpPr>
            <a:stCxn id="19" idx="3"/>
            <a:endCxn id="20" idx="1"/>
          </p:cNvCxnSpPr>
          <p:nvPr/>
        </p:nvCxnSpPr>
        <p:spPr>
          <a:xfrm>
            <a:off x="3491276" y="5958254"/>
            <a:ext cx="3187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FF0665A3-B48D-4E75-8D88-5762CD522BF3}"/>
              </a:ext>
            </a:extLst>
          </p:cNvPr>
          <p:cNvCxnSpPr>
            <a:stCxn id="20" idx="3"/>
            <a:endCxn id="16" idx="2"/>
          </p:cNvCxnSpPr>
          <p:nvPr/>
        </p:nvCxnSpPr>
        <p:spPr>
          <a:xfrm flipV="1">
            <a:off x="5334000" y="5493434"/>
            <a:ext cx="402688" cy="46482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FF1A85F5-7E92-4DE2-BCA5-F74F07C0DC7A}"/>
              </a:ext>
            </a:extLst>
          </p:cNvPr>
          <p:cNvCxnSpPr>
            <a:stCxn id="11" idx="3"/>
            <a:endCxn id="12" idx="1"/>
          </p:cNvCxnSpPr>
          <p:nvPr/>
        </p:nvCxnSpPr>
        <p:spPr>
          <a:xfrm flipV="1">
            <a:off x="3733800" y="1510973"/>
            <a:ext cx="2411437" cy="166467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3773676D-0B26-4DC2-9E54-AA66D7360665}"/>
              </a:ext>
            </a:extLst>
          </p:cNvPr>
          <p:cNvCxnSpPr>
            <a:stCxn id="14" idx="1"/>
            <a:endCxn id="11" idx="3"/>
          </p:cNvCxnSpPr>
          <p:nvPr/>
        </p:nvCxnSpPr>
        <p:spPr>
          <a:xfrm rot="10800000">
            <a:off x="3733801" y="3175650"/>
            <a:ext cx="2395025" cy="17715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82139CC9-3D8C-42C3-859C-734F5C36B32A}"/>
              </a:ext>
            </a:extLst>
          </p:cNvPr>
          <p:cNvCxnSpPr>
            <a:cxnSpLocks/>
          </p:cNvCxnSpPr>
          <p:nvPr/>
        </p:nvCxnSpPr>
        <p:spPr>
          <a:xfrm rot="16200000" flipV="1">
            <a:off x="1759042" y="2952616"/>
            <a:ext cx="1995854" cy="350871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7798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74162-3EC5-407B-8723-8E10AED3108F}"/>
              </a:ext>
            </a:extLst>
          </p:cNvPr>
          <p:cNvSpPr>
            <a:spLocks noGrp="1"/>
          </p:cNvSpPr>
          <p:nvPr>
            <p:ph type="title"/>
          </p:nvPr>
        </p:nvSpPr>
        <p:spPr>
          <a:xfrm>
            <a:off x="457200" y="0"/>
            <a:ext cx="8229600" cy="766689"/>
          </a:xfrm>
        </p:spPr>
        <p:txBody>
          <a:bodyPr/>
          <a:lstStyle/>
          <a:p>
            <a:r>
              <a:rPr lang="en-US" sz="4000" dirty="0"/>
              <a:t>WORKING</a:t>
            </a:r>
            <a:endParaRPr lang="en-IN" sz="4000" dirty="0"/>
          </a:p>
        </p:txBody>
      </p:sp>
      <p:sp>
        <p:nvSpPr>
          <p:cNvPr id="3" name="Content Placeholder 2">
            <a:extLst>
              <a:ext uri="{FF2B5EF4-FFF2-40B4-BE49-F238E27FC236}">
                <a16:creationId xmlns:a16="http://schemas.microsoft.com/office/drawing/2014/main" id="{3A8C591B-AD2D-4B67-A73C-D306FD0ADE69}"/>
              </a:ext>
            </a:extLst>
          </p:cNvPr>
          <p:cNvSpPr>
            <a:spLocks noGrp="1"/>
          </p:cNvSpPr>
          <p:nvPr>
            <p:ph idx="1"/>
          </p:nvPr>
        </p:nvSpPr>
        <p:spPr>
          <a:xfrm>
            <a:off x="457200" y="791307"/>
            <a:ext cx="8229600" cy="5565043"/>
          </a:xfrm>
        </p:spPr>
        <p:txBody>
          <a:bodyPr>
            <a:normAutofit fontScale="92500" lnSpcReduction="10000"/>
          </a:bodyPr>
          <a:lstStyle/>
          <a:p>
            <a:r>
              <a:rPr lang="en-US" dirty="0"/>
              <a:t>Arduino Uno is connected to an ultrasonic sensor, Wi-Fi module (ESP8266) that processes and transfers recorded data using sensors to the cloud. </a:t>
            </a:r>
          </a:p>
          <a:p>
            <a:r>
              <a:rPr lang="en-US" dirty="0"/>
              <a:t>Wi-Fi module will trigger the Atmega 328 microcontroller, which will get +5-volt DC supply from the supply voltage.</a:t>
            </a:r>
          </a:p>
          <a:p>
            <a:r>
              <a:rPr lang="en-US" dirty="0"/>
              <a:t>Stored data is accessed by the user through the web. </a:t>
            </a:r>
          </a:p>
          <a:p>
            <a:r>
              <a:rPr lang="en-US" dirty="0"/>
              <a:t>This enables the user to check the level of water. </a:t>
            </a:r>
          </a:p>
          <a:p>
            <a:r>
              <a:rPr lang="en-US" dirty="0"/>
              <a:t>User logs in to the integrated website and set the minimum water level and maximum water level in the tank. </a:t>
            </a:r>
          </a:p>
          <a:p>
            <a:r>
              <a:rPr lang="en-US" dirty="0"/>
              <a:t>If minimum input water level value is reached, the Motor is turned ON. It begins to fill water in the tank until maximum input water level value is reached in the water tank.</a:t>
            </a:r>
          </a:p>
          <a:p>
            <a:r>
              <a:rPr lang="en-US" dirty="0"/>
              <a:t>Once the maximum water level value is reached, the motor is turned OFF. </a:t>
            </a:r>
            <a:endParaRPr lang="en-IN" dirty="0"/>
          </a:p>
        </p:txBody>
      </p:sp>
      <p:sp>
        <p:nvSpPr>
          <p:cNvPr id="4" name="Footer Placeholder 3">
            <a:extLst>
              <a:ext uri="{FF2B5EF4-FFF2-40B4-BE49-F238E27FC236}">
                <a16:creationId xmlns:a16="http://schemas.microsoft.com/office/drawing/2014/main" id="{AEC7A3A9-F93F-4FC1-AE56-424885CDFD98}"/>
              </a:ext>
            </a:extLst>
          </p:cNvPr>
          <p:cNvSpPr>
            <a:spLocks noGrp="1"/>
          </p:cNvSpPr>
          <p:nvPr>
            <p:ph type="ftr" sz="quarter" idx="11"/>
          </p:nvPr>
        </p:nvSpPr>
        <p:spPr/>
        <p:txBody>
          <a:bodyPr/>
          <a:lstStyle/>
          <a:p>
            <a:r>
              <a:rPr lang="en-US"/>
              <a:t>Team Aqua</a:t>
            </a:r>
          </a:p>
        </p:txBody>
      </p:sp>
      <p:sp>
        <p:nvSpPr>
          <p:cNvPr id="5" name="Slide Number Placeholder 4">
            <a:extLst>
              <a:ext uri="{FF2B5EF4-FFF2-40B4-BE49-F238E27FC236}">
                <a16:creationId xmlns:a16="http://schemas.microsoft.com/office/drawing/2014/main" id="{915F93A0-5C80-443D-8131-121796A476EB}"/>
              </a:ext>
            </a:extLst>
          </p:cNvPr>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1035975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35699B0-394B-42E2-BC63-CFF54CCC7DC3}"/>
              </a:ext>
            </a:extLst>
          </p:cNvPr>
          <p:cNvSpPr>
            <a:spLocks noGrp="1"/>
          </p:cNvSpPr>
          <p:nvPr>
            <p:ph type="ftr" sz="quarter" idx="11"/>
          </p:nvPr>
        </p:nvSpPr>
        <p:spPr/>
        <p:txBody>
          <a:bodyPr/>
          <a:lstStyle/>
          <a:p>
            <a:r>
              <a:rPr lang="en-US"/>
              <a:t>Team Aqua</a:t>
            </a:r>
          </a:p>
        </p:txBody>
      </p:sp>
      <p:sp>
        <p:nvSpPr>
          <p:cNvPr id="3" name="Slide Number Placeholder 2">
            <a:extLst>
              <a:ext uri="{FF2B5EF4-FFF2-40B4-BE49-F238E27FC236}">
                <a16:creationId xmlns:a16="http://schemas.microsoft.com/office/drawing/2014/main" id="{5B277D4F-639A-49C7-924E-C2476E8E6845}"/>
              </a:ext>
            </a:extLst>
          </p:cNvPr>
          <p:cNvSpPr>
            <a:spLocks noGrp="1"/>
          </p:cNvSpPr>
          <p:nvPr>
            <p:ph type="sldNum" sz="quarter" idx="12"/>
          </p:nvPr>
        </p:nvSpPr>
        <p:spPr/>
        <p:txBody>
          <a:bodyPr/>
          <a:lstStyle/>
          <a:p>
            <a:fld id="{B6F15528-21DE-4FAA-801E-634DDDAF4B2B}" type="slidenum">
              <a:rPr lang="en-US" smtClean="0"/>
              <a:pPr/>
              <a:t>7</a:t>
            </a:fld>
            <a:endParaRPr lang="en-US"/>
          </a:p>
        </p:txBody>
      </p:sp>
      <p:sp>
        <p:nvSpPr>
          <p:cNvPr id="4" name="Rectangle 3">
            <a:extLst>
              <a:ext uri="{FF2B5EF4-FFF2-40B4-BE49-F238E27FC236}">
                <a16:creationId xmlns:a16="http://schemas.microsoft.com/office/drawing/2014/main" id="{06C3C8CD-9A45-4964-8FCB-48D6F0DBC915}"/>
              </a:ext>
            </a:extLst>
          </p:cNvPr>
          <p:cNvSpPr/>
          <p:nvPr/>
        </p:nvSpPr>
        <p:spPr>
          <a:xfrm>
            <a:off x="3342249" y="172329"/>
            <a:ext cx="1752600"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ARDUINO</a:t>
            </a:r>
            <a:endParaRPr lang="en-IN" dirty="0"/>
          </a:p>
        </p:txBody>
      </p:sp>
      <p:sp>
        <p:nvSpPr>
          <p:cNvPr id="5" name="Rectangle 4">
            <a:extLst>
              <a:ext uri="{FF2B5EF4-FFF2-40B4-BE49-F238E27FC236}">
                <a16:creationId xmlns:a16="http://schemas.microsoft.com/office/drawing/2014/main" id="{BACD3B8B-0339-4B6C-9A1C-BF2F08D1AA7E}"/>
              </a:ext>
            </a:extLst>
          </p:cNvPr>
          <p:cNvSpPr/>
          <p:nvPr/>
        </p:nvSpPr>
        <p:spPr>
          <a:xfrm>
            <a:off x="3342249" y="1118479"/>
            <a:ext cx="1752600"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SET water level</a:t>
            </a:r>
            <a:endParaRPr lang="en-IN" dirty="0"/>
          </a:p>
        </p:txBody>
      </p:sp>
      <p:sp>
        <p:nvSpPr>
          <p:cNvPr id="6" name="Diamond 5">
            <a:extLst>
              <a:ext uri="{FF2B5EF4-FFF2-40B4-BE49-F238E27FC236}">
                <a16:creationId xmlns:a16="http://schemas.microsoft.com/office/drawing/2014/main" id="{F4112BC4-D31D-4EF7-A94F-DA729E8D34D4}"/>
              </a:ext>
            </a:extLst>
          </p:cNvPr>
          <p:cNvSpPr/>
          <p:nvPr/>
        </p:nvSpPr>
        <p:spPr>
          <a:xfrm>
            <a:off x="2819400" y="2164959"/>
            <a:ext cx="2895600" cy="1620132"/>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Check water level</a:t>
            </a:r>
            <a:endParaRPr lang="en-IN" dirty="0"/>
          </a:p>
        </p:txBody>
      </p:sp>
      <p:sp>
        <p:nvSpPr>
          <p:cNvPr id="7" name="Rectangle: Rounded Corners 6">
            <a:extLst>
              <a:ext uri="{FF2B5EF4-FFF2-40B4-BE49-F238E27FC236}">
                <a16:creationId xmlns:a16="http://schemas.microsoft.com/office/drawing/2014/main" id="{9DC9943E-CC00-48A1-8F59-F8ABD9029798}"/>
              </a:ext>
            </a:extLst>
          </p:cNvPr>
          <p:cNvSpPr/>
          <p:nvPr/>
        </p:nvSpPr>
        <p:spPr>
          <a:xfrm>
            <a:off x="1728639" y="4156319"/>
            <a:ext cx="1752600"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Turn ON the motor</a:t>
            </a:r>
            <a:endParaRPr lang="en-IN" dirty="0"/>
          </a:p>
        </p:txBody>
      </p:sp>
      <p:sp>
        <p:nvSpPr>
          <p:cNvPr id="8" name="Rectangle: Rounded Corners 7">
            <a:extLst>
              <a:ext uri="{FF2B5EF4-FFF2-40B4-BE49-F238E27FC236}">
                <a16:creationId xmlns:a16="http://schemas.microsoft.com/office/drawing/2014/main" id="{72D24869-B0D5-4A66-BD81-3DA892E86B16}"/>
              </a:ext>
            </a:extLst>
          </p:cNvPr>
          <p:cNvSpPr/>
          <p:nvPr/>
        </p:nvSpPr>
        <p:spPr>
          <a:xfrm>
            <a:off x="4991100" y="4151045"/>
            <a:ext cx="1752600"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Turn off the motor</a:t>
            </a:r>
            <a:endParaRPr lang="en-IN" dirty="0"/>
          </a:p>
        </p:txBody>
      </p:sp>
      <p:sp>
        <p:nvSpPr>
          <p:cNvPr id="9" name="Rectangle: Rounded Corners 8">
            <a:extLst>
              <a:ext uri="{FF2B5EF4-FFF2-40B4-BE49-F238E27FC236}">
                <a16:creationId xmlns:a16="http://schemas.microsoft.com/office/drawing/2014/main" id="{05E523BE-77BC-4922-9FFC-C84989092C10}"/>
              </a:ext>
            </a:extLst>
          </p:cNvPr>
          <p:cNvSpPr/>
          <p:nvPr/>
        </p:nvSpPr>
        <p:spPr>
          <a:xfrm>
            <a:off x="3342249" y="5431399"/>
            <a:ext cx="1752600"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Creates a log in the server</a:t>
            </a:r>
            <a:endParaRPr lang="en-IN" dirty="0"/>
          </a:p>
        </p:txBody>
      </p:sp>
      <p:cxnSp>
        <p:nvCxnSpPr>
          <p:cNvPr id="11" name="Straight Arrow Connector 10">
            <a:extLst>
              <a:ext uri="{FF2B5EF4-FFF2-40B4-BE49-F238E27FC236}">
                <a16:creationId xmlns:a16="http://schemas.microsoft.com/office/drawing/2014/main" id="{50B8A271-E5F7-497A-91D2-4E386ACF1715}"/>
              </a:ext>
            </a:extLst>
          </p:cNvPr>
          <p:cNvCxnSpPr>
            <a:stCxn id="4" idx="2"/>
            <a:endCxn id="5" idx="0"/>
          </p:cNvCxnSpPr>
          <p:nvPr/>
        </p:nvCxnSpPr>
        <p:spPr>
          <a:xfrm>
            <a:off x="4218549" y="858129"/>
            <a:ext cx="0" cy="260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BB14F7E-6681-4D04-9C4E-9B43C1AABADC}"/>
              </a:ext>
            </a:extLst>
          </p:cNvPr>
          <p:cNvCxnSpPr>
            <a:cxnSpLocks/>
            <a:stCxn id="5" idx="2"/>
          </p:cNvCxnSpPr>
          <p:nvPr/>
        </p:nvCxnSpPr>
        <p:spPr>
          <a:xfrm>
            <a:off x="4218549" y="1804279"/>
            <a:ext cx="24325" cy="3606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CFE3F433-97CC-4251-8F95-B85A119BCA04}"/>
              </a:ext>
            </a:extLst>
          </p:cNvPr>
          <p:cNvCxnSpPr>
            <a:cxnSpLocks/>
            <a:stCxn id="6" idx="1"/>
            <a:endCxn id="7" idx="0"/>
          </p:cNvCxnSpPr>
          <p:nvPr/>
        </p:nvCxnSpPr>
        <p:spPr>
          <a:xfrm rot="10800000" flipV="1">
            <a:off x="2604940" y="2975025"/>
            <a:ext cx="214461" cy="1181294"/>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6E148E1D-0F34-495D-A9C2-E882861FD74E}"/>
              </a:ext>
            </a:extLst>
          </p:cNvPr>
          <p:cNvCxnSpPr>
            <a:cxnSpLocks/>
            <a:stCxn id="6" idx="3"/>
            <a:endCxn id="8" idx="0"/>
          </p:cNvCxnSpPr>
          <p:nvPr/>
        </p:nvCxnSpPr>
        <p:spPr>
          <a:xfrm>
            <a:off x="5715000" y="2975025"/>
            <a:ext cx="152400" cy="117602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30213234-0BF9-4AE0-B63A-F52C67F6317C}"/>
              </a:ext>
            </a:extLst>
          </p:cNvPr>
          <p:cNvCxnSpPr>
            <a:cxnSpLocks/>
            <a:stCxn id="7" idx="3"/>
            <a:endCxn id="6" idx="2"/>
          </p:cNvCxnSpPr>
          <p:nvPr/>
        </p:nvCxnSpPr>
        <p:spPr>
          <a:xfrm flipV="1">
            <a:off x="3481239" y="3785091"/>
            <a:ext cx="785961" cy="82842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B517DE22-DA0C-4856-8EEE-C7E996E99269}"/>
              </a:ext>
            </a:extLst>
          </p:cNvPr>
          <p:cNvCxnSpPr>
            <a:stCxn id="7" idx="2"/>
            <a:endCxn id="9" idx="1"/>
          </p:cNvCxnSpPr>
          <p:nvPr/>
        </p:nvCxnSpPr>
        <p:spPr>
          <a:xfrm rot="16200000" flipH="1">
            <a:off x="2564654" y="5111004"/>
            <a:ext cx="817880" cy="73731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0267F37F-32B8-4375-800A-14A040BD5342}"/>
              </a:ext>
            </a:extLst>
          </p:cNvPr>
          <p:cNvCxnSpPr>
            <a:cxnSpLocks/>
            <a:endCxn id="9" idx="3"/>
          </p:cNvCxnSpPr>
          <p:nvPr/>
        </p:nvCxnSpPr>
        <p:spPr>
          <a:xfrm rot="5400000">
            <a:off x="5035844" y="5129724"/>
            <a:ext cx="817880" cy="69987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Explosion: 8 Points 34">
            <a:extLst>
              <a:ext uri="{FF2B5EF4-FFF2-40B4-BE49-F238E27FC236}">
                <a16:creationId xmlns:a16="http://schemas.microsoft.com/office/drawing/2014/main" id="{7D445D82-DF67-4619-A372-77A0A6D6EDC1}"/>
              </a:ext>
            </a:extLst>
          </p:cNvPr>
          <p:cNvSpPr/>
          <p:nvPr/>
        </p:nvSpPr>
        <p:spPr>
          <a:xfrm>
            <a:off x="7239000" y="2743200"/>
            <a:ext cx="1447800" cy="1870319"/>
          </a:xfrm>
          <a:prstGeom prst="irregularSeal1">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Web</a:t>
            </a:r>
          </a:p>
        </p:txBody>
      </p:sp>
      <p:cxnSp>
        <p:nvCxnSpPr>
          <p:cNvPr id="39" name="Connector: Elbow 38">
            <a:extLst>
              <a:ext uri="{FF2B5EF4-FFF2-40B4-BE49-F238E27FC236}">
                <a16:creationId xmlns:a16="http://schemas.microsoft.com/office/drawing/2014/main" id="{49F11C40-BCF1-4546-841C-CB06F7081868}"/>
              </a:ext>
            </a:extLst>
          </p:cNvPr>
          <p:cNvCxnSpPr>
            <a:stCxn id="9" idx="2"/>
            <a:endCxn id="35" idx="2"/>
          </p:cNvCxnSpPr>
          <p:nvPr/>
        </p:nvCxnSpPr>
        <p:spPr>
          <a:xfrm rot="5400000" flipH="1" flipV="1">
            <a:off x="5147000" y="3685068"/>
            <a:ext cx="1732280" cy="3589182"/>
          </a:xfrm>
          <a:prstGeom prst="bentConnector3">
            <a:avLst>
              <a:gd name="adj1" fmla="val -1319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8320B136-149A-4E3A-BB97-FD2267C95841}"/>
              </a:ext>
            </a:extLst>
          </p:cNvPr>
          <p:cNvCxnSpPr>
            <a:stCxn id="35" idx="0"/>
            <a:endCxn id="5" idx="3"/>
          </p:cNvCxnSpPr>
          <p:nvPr/>
        </p:nvCxnSpPr>
        <p:spPr>
          <a:xfrm rot="16200000" flipV="1">
            <a:off x="6012703" y="543526"/>
            <a:ext cx="1281821" cy="311752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51E24DCC-9E07-4148-89A6-8DF94F6EABD5}"/>
              </a:ext>
            </a:extLst>
          </p:cNvPr>
          <p:cNvSpPr txBox="1"/>
          <p:nvPr/>
        </p:nvSpPr>
        <p:spPr>
          <a:xfrm>
            <a:off x="1664907" y="3653106"/>
            <a:ext cx="2209312" cy="646331"/>
          </a:xfrm>
          <a:prstGeom prst="rect">
            <a:avLst/>
          </a:prstGeom>
          <a:noFill/>
        </p:spPr>
        <p:txBody>
          <a:bodyPr wrap="square" rtlCol="0">
            <a:spAutoFit/>
          </a:bodyPr>
          <a:lstStyle/>
          <a:p>
            <a:r>
              <a:rPr lang="en-US" dirty="0"/>
              <a:t>Near to minimum</a:t>
            </a:r>
          </a:p>
          <a:p>
            <a:endParaRPr lang="en-IN" dirty="0"/>
          </a:p>
        </p:txBody>
      </p:sp>
      <p:sp>
        <p:nvSpPr>
          <p:cNvPr id="64" name="TextBox 63">
            <a:extLst>
              <a:ext uri="{FF2B5EF4-FFF2-40B4-BE49-F238E27FC236}">
                <a16:creationId xmlns:a16="http://schemas.microsoft.com/office/drawing/2014/main" id="{4B80B565-E6A3-4833-BC26-3BDE6AE98CAE}"/>
              </a:ext>
            </a:extLst>
          </p:cNvPr>
          <p:cNvSpPr txBox="1"/>
          <p:nvPr/>
        </p:nvSpPr>
        <p:spPr>
          <a:xfrm>
            <a:off x="4572000" y="3770355"/>
            <a:ext cx="2882207" cy="369332"/>
          </a:xfrm>
          <a:prstGeom prst="rect">
            <a:avLst/>
          </a:prstGeom>
          <a:noFill/>
        </p:spPr>
        <p:txBody>
          <a:bodyPr wrap="square" rtlCol="0">
            <a:spAutoFit/>
          </a:bodyPr>
          <a:lstStyle/>
          <a:p>
            <a:r>
              <a:rPr lang="en-US" dirty="0"/>
              <a:t>Close to maximum limit</a:t>
            </a:r>
            <a:endParaRPr lang="en-IN" dirty="0"/>
          </a:p>
        </p:txBody>
      </p:sp>
    </p:spTree>
    <p:extLst>
      <p:ext uri="{BB962C8B-B14F-4D97-AF65-F5344CB8AC3E}">
        <p14:creationId xmlns:p14="http://schemas.microsoft.com/office/powerpoint/2010/main" val="1297973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2E8AFD-EF47-4598-B8CF-2D3CBC0F1332}"/>
              </a:ext>
            </a:extLst>
          </p:cNvPr>
          <p:cNvSpPr>
            <a:spLocks noGrp="1"/>
          </p:cNvSpPr>
          <p:nvPr>
            <p:ph type="title"/>
          </p:nvPr>
        </p:nvSpPr>
        <p:spPr>
          <a:xfrm>
            <a:off x="457200" y="12895"/>
            <a:ext cx="8229600" cy="977705"/>
          </a:xfrm>
        </p:spPr>
        <p:txBody>
          <a:bodyPr/>
          <a:lstStyle/>
          <a:p>
            <a:r>
              <a:rPr lang="en-US" dirty="0"/>
              <a:t>Budget Estimation</a:t>
            </a:r>
            <a:endParaRPr lang="en-IN" dirty="0"/>
          </a:p>
        </p:txBody>
      </p:sp>
      <p:sp>
        <p:nvSpPr>
          <p:cNvPr id="5" name="Content Placeholder 4">
            <a:extLst>
              <a:ext uri="{FF2B5EF4-FFF2-40B4-BE49-F238E27FC236}">
                <a16:creationId xmlns:a16="http://schemas.microsoft.com/office/drawing/2014/main" id="{E4EDCC7D-F381-41F9-98FF-F4FE70CF9EF5}"/>
              </a:ext>
            </a:extLst>
          </p:cNvPr>
          <p:cNvSpPr>
            <a:spLocks noGrp="1"/>
          </p:cNvSpPr>
          <p:nvPr>
            <p:ph idx="1"/>
          </p:nvPr>
        </p:nvSpPr>
        <p:spPr>
          <a:xfrm>
            <a:off x="457200" y="990600"/>
            <a:ext cx="8229600" cy="4953000"/>
          </a:xfrm>
        </p:spPr>
        <p:txBody>
          <a:bodyPr/>
          <a:lstStyle/>
          <a:p>
            <a:r>
              <a:rPr lang="en-IN" b="1" dirty="0"/>
              <a:t>Arduino UNO Board – Rs.1000 </a:t>
            </a:r>
          </a:p>
          <a:p>
            <a:r>
              <a:rPr lang="en-IN" b="1" dirty="0"/>
              <a:t>Wi-Fi Module (ESP8266) – Rs. 400</a:t>
            </a:r>
          </a:p>
          <a:p>
            <a:r>
              <a:rPr lang="en-IN" b="1" dirty="0"/>
              <a:t>Ultrasonic Sensor – Rs. 200</a:t>
            </a:r>
          </a:p>
          <a:p>
            <a:r>
              <a:rPr lang="en-IN" b="1" dirty="0"/>
              <a:t>Motor Pump – Rs. 200</a:t>
            </a:r>
          </a:p>
          <a:p>
            <a:r>
              <a:rPr lang="en-IN" b="1" dirty="0"/>
              <a:t>Connecting wires and other minimal components – Rs. 200</a:t>
            </a:r>
          </a:p>
          <a:p>
            <a:endParaRPr lang="en-IN" b="1" dirty="0"/>
          </a:p>
          <a:p>
            <a:pPr marL="0" indent="0">
              <a:buNone/>
            </a:pPr>
            <a:r>
              <a:rPr lang="en-IN" b="1" dirty="0"/>
              <a:t>TOTAL = Rs.2000 (approx.)</a:t>
            </a:r>
          </a:p>
          <a:p>
            <a:endParaRPr lang="en-IN" dirty="0"/>
          </a:p>
        </p:txBody>
      </p:sp>
      <p:sp>
        <p:nvSpPr>
          <p:cNvPr id="2" name="Footer Placeholder 1">
            <a:extLst>
              <a:ext uri="{FF2B5EF4-FFF2-40B4-BE49-F238E27FC236}">
                <a16:creationId xmlns:a16="http://schemas.microsoft.com/office/drawing/2014/main" id="{61941F8C-27CB-4CF1-91EA-341C45D7FE6F}"/>
              </a:ext>
            </a:extLst>
          </p:cNvPr>
          <p:cNvSpPr>
            <a:spLocks noGrp="1"/>
          </p:cNvSpPr>
          <p:nvPr>
            <p:ph type="ftr" sz="quarter" idx="11"/>
          </p:nvPr>
        </p:nvSpPr>
        <p:spPr/>
        <p:txBody>
          <a:bodyPr/>
          <a:lstStyle/>
          <a:p>
            <a:r>
              <a:rPr lang="en-US"/>
              <a:t>Team Aqua</a:t>
            </a:r>
          </a:p>
        </p:txBody>
      </p:sp>
      <p:sp>
        <p:nvSpPr>
          <p:cNvPr id="3" name="Slide Number Placeholder 2">
            <a:extLst>
              <a:ext uri="{FF2B5EF4-FFF2-40B4-BE49-F238E27FC236}">
                <a16:creationId xmlns:a16="http://schemas.microsoft.com/office/drawing/2014/main" id="{0F179D6C-A210-4235-AC2F-A34703552B7C}"/>
              </a:ext>
            </a:extLst>
          </p:cNvPr>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1888166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096047" y="2209800"/>
            <a:ext cx="3505200" cy="1371600"/>
          </a:xfrm>
        </p:spPr>
        <p:txBody>
          <a:bodyPr>
            <a:normAutofit fontScale="47500" lnSpcReduction="20000"/>
          </a:bodyPr>
          <a:lstStyle/>
          <a:p>
            <a:endParaRPr lang="en-US" dirty="0"/>
          </a:p>
          <a:p>
            <a:endParaRPr lang="en-US" dirty="0"/>
          </a:p>
          <a:p>
            <a:endParaRPr lang="en-US" dirty="0"/>
          </a:p>
          <a:p>
            <a:endParaRPr lang="en-US" dirty="0"/>
          </a:p>
          <a:p>
            <a:pPr marL="0" indent="0">
              <a:buNone/>
            </a:pPr>
            <a:r>
              <a:rPr lang="en-US" sz="2800" dirty="0">
                <a:latin typeface="Times New Roman" panose="02020603050405020304" pitchFamily="18" charset="0"/>
                <a:cs typeface="Times New Roman" panose="02020603050405020304" pitchFamily="18" charset="0"/>
              </a:rPr>
              <a:t>                                 </a:t>
            </a:r>
            <a:r>
              <a:rPr lang="en-US" sz="6600" dirty="0">
                <a:latin typeface="Times New Roman" panose="02020603050405020304" pitchFamily="18" charset="0"/>
                <a:cs typeface="Times New Roman" panose="02020603050405020304" pitchFamily="18" charset="0"/>
              </a:rPr>
              <a:t>Thank You</a:t>
            </a:r>
            <a:endParaRPr lang="en-US" sz="2800" dirty="0">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US"/>
              <a:t>Team Aqua</a:t>
            </a:r>
          </a:p>
        </p:txBody>
      </p:sp>
      <p:sp>
        <p:nvSpPr>
          <p:cNvPr id="3" name="Slide Number Placeholder 2"/>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10705204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200</TotalTime>
  <Words>389</Words>
  <Application>Microsoft Office PowerPoint</Application>
  <PresentationFormat>On-screen Show (4:3)</PresentationFormat>
  <Paragraphs>81</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Century Gothic</vt:lpstr>
      <vt:lpstr>Courier New</vt:lpstr>
      <vt:lpstr>Palatino Linotype</vt:lpstr>
      <vt:lpstr>Times New Roman</vt:lpstr>
      <vt:lpstr>Executive</vt:lpstr>
      <vt:lpstr>Automated Water Level Monitoring </vt:lpstr>
      <vt:lpstr>Problem</vt:lpstr>
      <vt:lpstr>Solution</vt:lpstr>
      <vt:lpstr>Materials Required </vt:lpstr>
      <vt:lpstr>PowerPoint Presentation</vt:lpstr>
      <vt:lpstr>WORKING</vt:lpstr>
      <vt:lpstr>PowerPoint Presentation</vt:lpstr>
      <vt:lpstr>Budget Estimation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Water Level Detector</dc:title>
  <dc:creator>ashwath sridharan</dc:creator>
  <cp:lastModifiedBy>Kamalesh P</cp:lastModifiedBy>
  <cp:revision>21</cp:revision>
  <dcterms:created xsi:type="dcterms:W3CDTF">2006-08-16T00:00:00Z</dcterms:created>
  <dcterms:modified xsi:type="dcterms:W3CDTF">2022-06-23T15:47:07Z</dcterms:modified>
</cp:coreProperties>
</file>