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78" r:id="rId2"/>
    <p:sldMasterId id="2147483681" r:id="rId3"/>
    <p:sldMasterId id="2147483711"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8" r:id="rId16"/>
    <p:sldId id="270" r:id="rId17"/>
    <p:sldId id="283" r:id="rId18"/>
    <p:sldId id="284" r:id="rId19"/>
    <p:sldId id="271" r:id="rId20"/>
    <p:sldId id="272" r:id="rId21"/>
    <p:sldId id="273" r:id="rId22"/>
    <p:sldId id="274" r:id="rId23"/>
    <p:sldId id="275" r:id="rId24"/>
    <p:sldId id="276" r:id="rId25"/>
    <p:sldId id="277" r:id="rId26"/>
    <p:sldId id="278"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C7A"/>
    <a:srgbClr val="0B2947"/>
    <a:srgbClr val="202A41"/>
    <a:srgbClr val="576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1B3DB2-ED2C-4541-8964-174BAFA742FD}"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94660"/>
  </p:normalViewPr>
  <p:slideViewPr>
    <p:cSldViewPr snapToGrid="0">
      <p:cViewPr>
        <p:scale>
          <a:sx n="66" d="100"/>
          <a:sy n="66" d="100"/>
        </p:scale>
        <p:origin x="360"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e882cd0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e882cd0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bit.ly/3A1uf1Q"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bit.ly/2TtBDfr" TargetMode="External"/><Relationship Id="rId10" Type="http://schemas.openxmlformats.org/officeDocument/2006/relationships/image" Target="../media/image6.png"/><Relationship Id="rId4" Type="http://schemas.openxmlformats.org/officeDocument/2006/relationships/hyperlink" Target="http://bit.ly/2TyoMsr" TargetMode="External"/><Relationship Id="rId9"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bit.ly/3A1uf1Q"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hyperlink" Target="http://bit.ly/2TtBDfr" TargetMode="External"/><Relationship Id="rId10" Type="http://schemas.openxmlformats.org/officeDocument/2006/relationships/image" Target="../media/image6.png"/><Relationship Id="rId4" Type="http://schemas.openxmlformats.org/officeDocument/2006/relationships/hyperlink" Target="http://bit.ly/2TyoMsr" TargetMode="External"/><Relationship Id="rId9"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33" y="0"/>
            <a:ext cx="12192000" cy="6858000"/>
          </a:xfrm>
          <a:prstGeom prst="rect">
            <a:avLst/>
          </a:prstGeom>
          <a:noFill/>
          <a:ln>
            <a:noFill/>
          </a:ln>
        </p:spPr>
      </p:pic>
      <p:sp>
        <p:nvSpPr>
          <p:cNvPr id="10" name="Google Shape;10;p2"/>
          <p:cNvSpPr txBox="1">
            <a:spLocks noGrp="1"/>
          </p:cNvSpPr>
          <p:nvPr>
            <p:ph type="ctrTitle"/>
          </p:nvPr>
        </p:nvSpPr>
        <p:spPr>
          <a:xfrm>
            <a:off x="1296400" y="1977067"/>
            <a:ext cx="9599200" cy="1969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6935">
                <a:solidFill>
                  <a:srgbClr val="191919"/>
                </a:solidFill>
              </a:defRPr>
            </a:lvl2pPr>
            <a:lvl3pPr lvl="2" algn="ctr">
              <a:spcBef>
                <a:spcPts val="0"/>
              </a:spcBef>
              <a:spcAft>
                <a:spcPts val="0"/>
              </a:spcAft>
              <a:buClr>
                <a:srgbClr val="191919"/>
              </a:buClr>
              <a:buSzPts val="5200"/>
              <a:buNone/>
              <a:defRPr sz="6935">
                <a:solidFill>
                  <a:srgbClr val="191919"/>
                </a:solidFill>
              </a:defRPr>
            </a:lvl3pPr>
            <a:lvl4pPr lvl="3" algn="ctr">
              <a:spcBef>
                <a:spcPts val="0"/>
              </a:spcBef>
              <a:spcAft>
                <a:spcPts val="0"/>
              </a:spcAft>
              <a:buClr>
                <a:srgbClr val="191919"/>
              </a:buClr>
              <a:buSzPts val="5200"/>
              <a:buNone/>
              <a:defRPr sz="6935">
                <a:solidFill>
                  <a:srgbClr val="191919"/>
                </a:solidFill>
              </a:defRPr>
            </a:lvl4pPr>
            <a:lvl5pPr lvl="4" algn="ctr">
              <a:spcBef>
                <a:spcPts val="0"/>
              </a:spcBef>
              <a:spcAft>
                <a:spcPts val="0"/>
              </a:spcAft>
              <a:buClr>
                <a:srgbClr val="191919"/>
              </a:buClr>
              <a:buSzPts val="5200"/>
              <a:buNone/>
              <a:defRPr sz="6935">
                <a:solidFill>
                  <a:srgbClr val="191919"/>
                </a:solidFill>
              </a:defRPr>
            </a:lvl5pPr>
            <a:lvl6pPr lvl="5" algn="ctr">
              <a:spcBef>
                <a:spcPts val="0"/>
              </a:spcBef>
              <a:spcAft>
                <a:spcPts val="0"/>
              </a:spcAft>
              <a:buClr>
                <a:srgbClr val="191919"/>
              </a:buClr>
              <a:buSzPts val="5200"/>
              <a:buNone/>
              <a:defRPr sz="6935">
                <a:solidFill>
                  <a:srgbClr val="191919"/>
                </a:solidFill>
              </a:defRPr>
            </a:lvl6pPr>
            <a:lvl7pPr lvl="6" algn="ctr">
              <a:spcBef>
                <a:spcPts val="0"/>
              </a:spcBef>
              <a:spcAft>
                <a:spcPts val="0"/>
              </a:spcAft>
              <a:buClr>
                <a:srgbClr val="191919"/>
              </a:buClr>
              <a:buSzPts val="5200"/>
              <a:buNone/>
              <a:defRPr sz="6935">
                <a:solidFill>
                  <a:srgbClr val="191919"/>
                </a:solidFill>
              </a:defRPr>
            </a:lvl7pPr>
            <a:lvl8pPr lvl="7" algn="ctr">
              <a:spcBef>
                <a:spcPts val="0"/>
              </a:spcBef>
              <a:spcAft>
                <a:spcPts val="0"/>
              </a:spcAft>
              <a:buClr>
                <a:srgbClr val="191919"/>
              </a:buClr>
              <a:buSzPts val="5200"/>
              <a:buNone/>
              <a:defRPr sz="6935">
                <a:solidFill>
                  <a:srgbClr val="191919"/>
                </a:solidFill>
              </a:defRPr>
            </a:lvl8pPr>
            <a:lvl9pPr lvl="8" algn="ctr">
              <a:spcBef>
                <a:spcPts val="0"/>
              </a:spcBef>
              <a:spcAft>
                <a:spcPts val="0"/>
              </a:spcAft>
              <a:buClr>
                <a:srgbClr val="191919"/>
              </a:buClr>
              <a:buSzPts val="5200"/>
              <a:buNone/>
              <a:defRPr sz="6935">
                <a:solidFill>
                  <a:srgbClr val="191919"/>
                </a:solidFill>
              </a:defRPr>
            </a:lvl9pPr>
          </a:lstStyle>
          <a:p>
            <a:r>
              <a:rPr lang="en-US"/>
              <a:t>Click to edit Master title style</a:t>
            </a:r>
          </a:p>
        </p:txBody>
      </p:sp>
      <p:sp>
        <p:nvSpPr>
          <p:cNvPr id="11" name="Google Shape;11;p2"/>
          <p:cNvSpPr txBox="1">
            <a:spLocks noGrp="1"/>
          </p:cNvSpPr>
          <p:nvPr>
            <p:ph type="subTitle" idx="1"/>
          </p:nvPr>
        </p:nvSpPr>
        <p:spPr>
          <a:xfrm>
            <a:off x="1296400" y="4318936"/>
            <a:ext cx="9599200" cy="5620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865">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p>
        </p:txBody>
      </p:sp>
      <p:grpSp>
        <p:nvGrpSpPr>
          <p:cNvPr id="12" name="Google Shape;12;p2"/>
          <p:cNvGrpSpPr/>
          <p:nvPr/>
        </p:nvGrpSpPr>
        <p:grpSpPr>
          <a:xfrm>
            <a:off x="-9100" y="2151"/>
            <a:ext cx="12218051" cy="6862775"/>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9092" y="-9867"/>
            <a:ext cx="12210183" cy="6877733"/>
            <a:chOff x="0" y="0"/>
            <a:chExt cx="9157637" cy="5158300"/>
          </a:xfrm>
        </p:grpSpPr>
        <p:pic>
          <p:nvPicPr>
            <p:cNvPr id="20" name="Google Shape;20;p2"/>
            <p:cNvPicPr preferRelativeResize="0"/>
            <p:nvPr/>
          </p:nvPicPr>
          <p:blipFill>
            <a:blip r:embed="rId6"/>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stretch>
              <a:fillRect/>
            </a:stretch>
          </p:blipFill>
          <p:spPr>
            <a:xfrm>
              <a:off x="0" y="3906750"/>
              <a:ext cx="1251550" cy="1251550"/>
            </a:xfrm>
            <a:prstGeom prst="rect">
              <a:avLst/>
            </a:prstGeom>
            <a:noFill/>
            <a:ln>
              <a:noFill/>
            </a:ln>
          </p:spPr>
        </p:pic>
      </p:gr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7"/>
        <p:cNvGrpSpPr/>
        <p:nvPr/>
      </p:nvGrpSpPr>
      <p:grpSpPr>
        <a:xfrm>
          <a:off x="0" y="0"/>
          <a:ext cx="0" cy="0"/>
          <a:chOff x="0" y="0"/>
          <a:chExt cx="0" cy="0"/>
        </a:xfrm>
      </p:grpSpPr>
      <p:pic>
        <p:nvPicPr>
          <p:cNvPr id="88" name="Google Shape;88;p11"/>
          <p:cNvPicPr preferRelativeResize="0"/>
          <p:nvPr/>
        </p:nvPicPr>
        <p:blipFill>
          <a:blip r:embed="rId2"/>
          <a:stretch>
            <a:fillRect/>
          </a:stretch>
        </p:blipFill>
        <p:spPr>
          <a:xfrm>
            <a:off x="-33" y="0"/>
            <a:ext cx="12192000" cy="6858000"/>
          </a:xfrm>
          <a:prstGeom prst="rect">
            <a:avLst/>
          </a:prstGeom>
          <a:noFill/>
          <a:ln>
            <a:noFill/>
          </a:ln>
        </p:spPr>
      </p:pic>
      <p:sp>
        <p:nvSpPr>
          <p:cNvPr id="89" name="Google Shape;89;p11"/>
          <p:cNvSpPr txBox="1">
            <a:spLocks noGrp="1"/>
          </p:cNvSpPr>
          <p:nvPr>
            <p:ph type="title" hasCustomPrompt="1"/>
          </p:nvPr>
        </p:nvSpPr>
        <p:spPr>
          <a:xfrm>
            <a:off x="3302000" y="2496600"/>
            <a:ext cx="5588000" cy="13916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90" name="Google Shape;90;p11"/>
          <p:cNvSpPr txBox="1">
            <a:spLocks noGrp="1"/>
          </p:cNvSpPr>
          <p:nvPr>
            <p:ph type="subTitle" idx="1"/>
          </p:nvPr>
        </p:nvSpPr>
        <p:spPr>
          <a:xfrm>
            <a:off x="3302000" y="3786600"/>
            <a:ext cx="5588000" cy="57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65"/>
            </a:lvl1pPr>
            <a:lvl2pPr lvl="1" algn="ctr" rtl="0">
              <a:lnSpc>
                <a:spcPct val="100000"/>
              </a:lnSpc>
              <a:spcBef>
                <a:spcPts val="0"/>
              </a:spcBef>
              <a:spcAft>
                <a:spcPts val="0"/>
              </a:spcAft>
              <a:buSzPts val="1600"/>
              <a:buNone/>
              <a:defRPr sz="2135"/>
            </a:lvl2pPr>
            <a:lvl3pPr lvl="2" algn="ctr" rtl="0">
              <a:lnSpc>
                <a:spcPct val="100000"/>
              </a:lnSpc>
              <a:spcBef>
                <a:spcPts val="0"/>
              </a:spcBef>
              <a:spcAft>
                <a:spcPts val="0"/>
              </a:spcAft>
              <a:buSzPts val="1600"/>
              <a:buNone/>
              <a:defRPr sz="2135"/>
            </a:lvl3pPr>
            <a:lvl4pPr lvl="3" algn="ctr" rtl="0">
              <a:lnSpc>
                <a:spcPct val="100000"/>
              </a:lnSpc>
              <a:spcBef>
                <a:spcPts val="0"/>
              </a:spcBef>
              <a:spcAft>
                <a:spcPts val="0"/>
              </a:spcAft>
              <a:buSzPts val="1600"/>
              <a:buNone/>
              <a:defRPr sz="2135"/>
            </a:lvl4pPr>
            <a:lvl5pPr lvl="4" algn="ctr" rtl="0">
              <a:lnSpc>
                <a:spcPct val="100000"/>
              </a:lnSpc>
              <a:spcBef>
                <a:spcPts val="0"/>
              </a:spcBef>
              <a:spcAft>
                <a:spcPts val="0"/>
              </a:spcAft>
              <a:buSzPts val="1600"/>
              <a:buNone/>
              <a:defRPr sz="2135"/>
            </a:lvl5pPr>
            <a:lvl6pPr lvl="5" algn="ctr" rtl="0">
              <a:lnSpc>
                <a:spcPct val="100000"/>
              </a:lnSpc>
              <a:spcBef>
                <a:spcPts val="0"/>
              </a:spcBef>
              <a:spcAft>
                <a:spcPts val="0"/>
              </a:spcAft>
              <a:buSzPts val="1600"/>
              <a:buNone/>
              <a:defRPr sz="2135"/>
            </a:lvl6pPr>
            <a:lvl7pPr lvl="6" algn="ctr" rtl="0">
              <a:lnSpc>
                <a:spcPct val="100000"/>
              </a:lnSpc>
              <a:spcBef>
                <a:spcPts val="0"/>
              </a:spcBef>
              <a:spcAft>
                <a:spcPts val="0"/>
              </a:spcAft>
              <a:buSzPts val="1600"/>
              <a:buNone/>
              <a:defRPr sz="2135"/>
            </a:lvl7pPr>
            <a:lvl8pPr lvl="7" algn="ctr" rtl="0">
              <a:lnSpc>
                <a:spcPct val="100000"/>
              </a:lnSpc>
              <a:spcBef>
                <a:spcPts val="0"/>
              </a:spcBef>
              <a:spcAft>
                <a:spcPts val="0"/>
              </a:spcAft>
              <a:buSzPts val="1600"/>
              <a:buNone/>
              <a:defRPr sz="2135"/>
            </a:lvl8pPr>
            <a:lvl9pPr lvl="8" algn="ctr" rtl="0">
              <a:lnSpc>
                <a:spcPct val="100000"/>
              </a:lnSpc>
              <a:spcBef>
                <a:spcPts val="0"/>
              </a:spcBef>
              <a:spcAft>
                <a:spcPts val="0"/>
              </a:spcAft>
              <a:buSzPts val="1600"/>
              <a:buNone/>
              <a:defRPr sz="2135"/>
            </a:lvl9pPr>
          </a:lstStyle>
          <a:p>
            <a:r>
              <a:rPr lang="en-US"/>
              <a:t>Click to edit Master subtitle style</a:t>
            </a:r>
          </a:p>
        </p:txBody>
      </p:sp>
      <p:pic>
        <p:nvPicPr>
          <p:cNvPr id="91" name="Google Shape;91;p11"/>
          <p:cNvPicPr preferRelativeResize="0"/>
          <p:nvPr/>
        </p:nvPicPr>
        <p:blipFill>
          <a:blip r:embed="rId3"/>
          <a:stretch>
            <a:fillRect/>
          </a:stretch>
        </p:blipFill>
        <p:spPr>
          <a:xfrm rot="5400000">
            <a:off x="-227712" y="351491"/>
            <a:ext cx="2357333" cy="1800767"/>
          </a:xfrm>
          <a:prstGeom prst="rect">
            <a:avLst/>
          </a:prstGeom>
          <a:noFill/>
          <a:ln>
            <a:noFill/>
          </a:ln>
        </p:spPr>
      </p:pic>
      <p:grpSp>
        <p:nvGrpSpPr>
          <p:cNvPr id="92" name="Google Shape;92;p11"/>
          <p:cNvGrpSpPr/>
          <p:nvPr/>
        </p:nvGrpSpPr>
        <p:grpSpPr>
          <a:xfrm flipH="1">
            <a:off x="0" y="0"/>
            <a:ext cx="12192000" cy="6877733"/>
            <a:chOff x="0" y="0"/>
            <a:chExt cx="9144000" cy="5158300"/>
          </a:xfrm>
        </p:grpSpPr>
        <p:pic>
          <p:nvPicPr>
            <p:cNvPr id="93" name="Google Shape;93;p11"/>
            <p:cNvPicPr preferRelativeResize="0"/>
            <p:nvPr/>
          </p:nvPicPr>
          <p:blipFill>
            <a:blip r:embed="rId4"/>
            <a:stretch>
              <a:fillRect/>
            </a:stretch>
          </p:blipFill>
          <p:spPr>
            <a:xfrm>
              <a:off x="7892450" y="0"/>
              <a:ext cx="1251550" cy="1251550"/>
            </a:xfrm>
            <a:prstGeom prst="rect">
              <a:avLst/>
            </a:prstGeom>
            <a:noFill/>
            <a:ln>
              <a:noFill/>
            </a:ln>
          </p:spPr>
        </p:pic>
        <p:pic>
          <p:nvPicPr>
            <p:cNvPr id="94" name="Google Shape;94;p11"/>
            <p:cNvPicPr preferRelativeResize="0"/>
            <p:nvPr/>
          </p:nvPicPr>
          <p:blipFill>
            <a:blip r:embed="rId5"/>
            <a:stretch>
              <a:fillRect/>
            </a:stretch>
          </p:blipFill>
          <p:spPr>
            <a:xfrm>
              <a:off x="0" y="3906750"/>
              <a:ext cx="1251550" cy="1251550"/>
            </a:xfrm>
            <a:prstGeom prst="rect">
              <a:avLst/>
            </a:prstGeom>
            <a:noFill/>
            <a:ln>
              <a:noFill/>
            </a:ln>
          </p:spPr>
        </p:pic>
      </p:grpSp>
      <p:grpSp>
        <p:nvGrpSpPr>
          <p:cNvPr id="95" name="Google Shape;95;p11"/>
          <p:cNvGrpSpPr/>
          <p:nvPr/>
        </p:nvGrpSpPr>
        <p:grpSpPr>
          <a:xfrm flipH="1">
            <a:off x="-6707" y="0"/>
            <a:ext cx="12198708" cy="6871867"/>
            <a:chOff x="0" y="0"/>
            <a:chExt cx="9149031" cy="5153900"/>
          </a:xfrm>
        </p:grpSpPr>
        <p:grpSp>
          <p:nvGrpSpPr>
            <p:cNvPr id="96" name="Google Shape;96;p11"/>
            <p:cNvGrpSpPr/>
            <p:nvPr/>
          </p:nvGrpSpPr>
          <p:grpSpPr>
            <a:xfrm>
              <a:off x="2633530" y="4624325"/>
              <a:ext cx="6515501" cy="529575"/>
              <a:chOff x="2633530" y="4624325"/>
              <a:chExt cx="6515501" cy="529575"/>
            </a:xfrm>
          </p:grpSpPr>
          <p:pic>
            <p:nvPicPr>
              <p:cNvPr id="97" name="Google Shape;97;p11"/>
              <p:cNvPicPr preferRelativeResize="0"/>
              <p:nvPr/>
            </p:nvPicPr>
            <p:blipFill>
              <a:blip r:embed="rId6"/>
              <a:stretch>
                <a:fillRect/>
              </a:stretch>
            </p:blipFill>
            <p:spPr>
              <a:xfrm rot="10800000">
                <a:off x="2633530" y="4624325"/>
                <a:ext cx="6515501" cy="529575"/>
              </a:xfrm>
              <a:prstGeom prst="rect">
                <a:avLst/>
              </a:prstGeom>
              <a:noFill/>
              <a:ln>
                <a:noFill/>
              </a:ln>
            </p:spPr>
          </p:pic>
          <p:pic>
            <p:nvPicPr>
              <p:cNvPr id="98" name="Google Shape;98;p11"/>
              <p:cNvPicPr preferRelativeResize="0"/>
              <p:nvPr/>
            </p:nvPicPr>
            <p:blipFill>
              <a:blip r:embed="rId7"/>
              <a:stretch>
                <a:fillRect/>
              </a:stretch>
            </p:blipFill>
            <p:spPr>
              <a:xfrm rot="10800000">
                <a:off x="7300206" y="4854618"/>
                <a:ext cx="1585464" cy="69000"/>
              </a:xfrm>
              <a:prstGeom prst="rect">
                <a:avLst/>
              </a:prstGeom>
              <a:noFill/>
              <a:ln>
                <a:noFill/>
              </a:ln>
            </p:spPr>
          </p:pic>
        </p:grpSp>
        <p:grpSp>
          <p:nvGrpSpPr>
            <p:cNvPr id="99" name="Google Shape;99;p11"/>
            <p:cNvGrpSpPr/>
            <p:nvPr/>
          </p:nvGrpSpPr>
          <p:grpSpPr>
            <a:xfrm>
              <a:off x="0" y="0"/>
              <a:ext cx="6523526" cy="536050"/>
              <a:chOff x="0" y="0"/>
              <a:chExt cx="6523526" cy="536050"/>
            </a:xfrm>
          </p:grpSpPr>
          <p:pic>
            <p:nvPicPr>
              <p:cNvPr id="100" name="Google Shape;100;p11"/>
              <p:cNvPicPr preferRelativeResize="0"/>
              <p:nvPr/>
            </p:nvPicPr>
            <p:blipFill>
              <a:blip r:embed="rId8"/>
              <a:stretch>
                <a:fillRect/>
              </a:stretch>
            </p:blipFill>
            <p:spPr>
              <a:xfrm>
                <a:off x="0" y="0"/>
                <a:ext cx="6523526" cy="536050"/>
              </a:xfrm>
              <a:prstGeom prst="rect">
                <a:avLst/>
              </a:prstGeom>
              <a:noFill/>
              <a:ln>
                <a:noFill/>
              </a:ln>
            </p:spPr>
          </p:pic>
          <p:pic>
            <p:nvPicPr>
              <p:cNvPr id="101" name="Google Shape;101;p11"/>
              <p:cNvPicPr preferRelativeResize="0"/>
              <p:nvPr/>
            </p:nvPicPr>
            <p:blipFill>
              <a:blip r:embed="rId7"/>
              <a:stretch>
                <a:fillRect/>
              </a:stretch>
            </p:blipFill>
            <p:spPr>
              <a:xfrm>
                <a:off x="265125" y="246605"/>
                <a:ext cx="1585464" cy="69000"/>
              </a:xfrm>
              <a:prstGeom prst="rect">
                <a:avLst/>
              </a:prstGeom>
              <a:noFill/>
              <a:ln>
                <a:noFill/>
              </a:ln>
            </p:spPr>
          </p:pic>
        </p:grpSp>
      </p:gr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3"/>
        <p:cNvGrpSpPr/>
        <p:nvPr/>
      </p:nvGrpSpPr>
      <p:grpSpPr>
        <a:xfrm>
          <a:off x="0" y="0"/>
          <a:ext cx="0" cy="0"/>
          <a:chOff x="0" y="0"/>
          <a:chExt cx="0" cy="0"/>
        </a:xfrm>
      </p:grpSpPr>
      <p:pic>
        <p:nvPicPr>
          <p:cNvPr id="104" name="Google Shape;104;p13"/>
          <p:cNvPicPr preferRelativeResize="0"/>
          <p:nvPr/>
        </p:nvPicPr>
        <p:blipFill>
          <a:blip r:embed="rId2"/>
          <a:stretch>
            <a:fillRect/>
          </a:stretch>
        </p:blipFill>
        <p:spPr>
          <a:xfrm>
            <a:off x="-33" y="0"/>
            <a:ext cx="12192000" cy="6858000"/>
          </a:xfrm>
          <a:prstGeom prst="rect">
            <a:avLst/>
          </a:prstGeom>
          <a:noFill/>
          <a:ln>
            <a:noFill/>
          </a:ln>
        </p:spPr>
      </p:pic>
      <p:sp>
        <p:nvSpPr>
          <p:cNvPr id="105" name="Google Shape;105;p13"/>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06" name="Google Shape;106;p13"/>
          <p:cNvSpPr txBox="1">
            <a:spLocks noGrp="1"/>
          </p:cNvSpPr>
          <p:nvPr>
            <p:ph type="title" idx="2" hasCustomPrompt="1"/>
          </p:nvPr>
        </p:nvSpPr>
        <p:spPr>
          <a:xfrm>
            <a:off x="5012273" y="2265461"/>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7" name="Google Shape;107;p13"/>
          <p:cNvSpPr txBox="1">
            <a:spLocks noGrp="1"/>
          </p:cNvSpPr>
          <p:nvPr>
            <p:ph type="title" idx="3" hasCustomPrompt="1"/>
          </p:nvPr>
        </p:nvSpPr>
        <p:spPr>
          <a:xfrm>
            <a:off x="6253340" y="2265461"/>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8" name="Google Shape;108;p13"/>
          <p:cNvSpPr txBox="1">
            <a:spLocks noGrp="1"/>
          </p:cNvSpPr>
          <p:nvPr>
            <p:ph type="title" idx="4" hasCustomPrompt="1"/>
          </p:nvPr>
        </p:nvSpPr>
        <p:spPr>
          <a:xfrm>
            <a:off x="5012257" y="3709005"/>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9" name="Google Shape;109;p13"/>
          <p:cNvSpPr txBox="1">
            <a:spLocks noGrp="1"/>
          </p:cNvSpPr>
          <p:nvPr>
            <p:ph type="title" idx="5" hasCustomPrompt="1"/>
          </p:nvPr>
        </p:nvSpPr>
        <p:spPr>
          <a:xfrm>
            <a:off x="6253324" y="3709005"/>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0" name="Google Shape;110;p13"/>
          <p:cNvSpPr txBox="1">
            <a:spLocks noGrp="1"/>
          </p:cNvSpPr>
          <p:nvPr>
            <p:ph type="title" idx="6" hasCustomPrompt="1"/>
          </p:nvPr>
        </p:nvSpPr>
        <p:spPr>
          <a:xfrm>
            <a:off x="5012276" y="5152551"/>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1" name="Google Shape;111;p13"/>
          <p:cNvSpPr txBox="1">
            <a:spLocks noGrp="1"/>
          </p:cNvSpPr>
          <p:nvPr>
            <p:ph type="title" idx="7" hasCustomPrompt="1"/>
          </p:nvPr>
        </p:nvSpPr>
        <p:spPr>
          <a:xfrm>
            <a:off x="6253343" y="5152551"/>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2" name="Google Shape;112;p13"/>
          <p:cNvSpPr txBox="1">
            <a:spLocks noGrp="1"/>
          </p:cNvSpPr>
          <p:nvPr>
            <p:ph type="subTitle" idx="1"/>
          </p:nvPr>
        </p:nvSpPr>
        <p:spPr>
          <a:xfrm>
            <a:off x="1707467" y="2265467"/>
            <a:ext cx="3050800" cy="92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sp>
        <p:nvSpPr>
          <p:cNvPr id="113" name="Google Shape;113;p13"/>
          <p:cNvSpPr txBox="1">
            <a:spLocks noGrp="1"/>
          </p:cNvSpPr>
          <p:nvPr>
            <p:ph type="subTitle" idx="8"/>
          </p:nvPr>
        </p:nvSpPr>
        <p:spPr>
          <a:xfrm>
            <a:off x="1707467" y="3709016"/>
            <a:ext cx="3050800" cy="92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sp>
        <p:nvSpPr>
          <p:cNvPr id="114" name="Google Shape;114;p13"/>
          <p:cNvSpPr txBox="1">
            <a:spLocks noGrp="1"/>
          </p:cNvSpPr>
          <p:nvPr>
            <p:ph type="subTitle" idx="9"/>
          </p:nvPr>
        </p:nvSpPr>
        <p:spPr>
          <a:xfrm>
            <a:off x="1707467" y="5152564"/>
            <a:ext cx="3050800" cy="92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sp>
        <p:nvSpPr>
          <p:cNvPr id="115" name="Google Shape;115;p13"/>
          <p:cNvSpPr txBox="1">
            <a:spLocks noGrp="1"/>
          </p:cNvSpPr>
          <p:nvPr>
            <p:ph type="subTitle" idx="13"/>
          </p:nvPr>
        </p:nvSpPr>
        <p:spPr>
          <a:xfrm>
            <a:off x="7433733" y="2265461"/>
            <a:ext cx="3050800" cy="92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sp>
        <p:nvSpPr>
          <p:cNvPr id="116" name="Google Shape;116;p13"/>
          <p:cNvSpPr txBox="1">
            <a:spLocks noGrp="1"/>
          </p:cNvSpPr>
          <p:nvPr>
            <p:ph type="subTitle" idx="14"/>
          </p:nvPr>
        </p:nvSpPr>
        <p:spPr>
          <a:xfrm>
            <a:off x="7433733" y="3709005"/>
            <a:ext cx="3050800" cy="92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sp>
        <p:nvSpPr>
          <p:cNvPr id="117" name="Google Shape;117;p13"/>
          <p:cNvSpPr txBox="1">
            <a:spLocks noGrp="1"/>
          </p:cNvSpPr>
          <p:nvPr>
            <p:ph type="subTitle" idx="15"/>
          </p:nvPr>
        </p:nvSpPr>
        <p:spPr>
          <a:xfrm>
            <a:off x="7433733" y="5152551"/>
            <a:ext cx="3050800" cy="92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grpSp>
        <p:nvGrpSpPr>
          <p:cNvPr id="118" name="Google Shape;118;p13"/>
          <p:cNvGrpSpPr/>
          <p:nvPr/>
        </p:nvGrpSpPr>
        <p:grpSpPr>
          <a:xfrm flipH="1">
            <a:off x="3493967" y="0"/>
            <a:ext cx="8698035" cy="493200"/>
            <a:chOff x="0" y="0"/>
            <a:chExt cx="6523526" cy="369900"/>
          </a:xfrm>
        </p:grpSpPr>
        <p:pic>
          <p:nvPicPr>
            <p:cNvPr id="119" name="Google Shape;119;p13"/>
            <p:cNvPicPr preferRelativeResize="0"/>
            <p:nvPr/>
          </p:nvPicPr>
          <p:blipFill>
            <a:blip r:embed="rId3"/>
            <a:stretch>
              <a:fillRect/>
            </a:stretch>
          </p:blipFill>
          <p:spPr>
            <a:xfrm>
              <a:off x="0" y="0"/>
              <a:ext cx="6523526" cy="369900"/>
            </a:xfrm>
            <a:prstGeom prst="rect">
              <a:avLst/>
            </a:prstGeom>
            <a:noFill/>
            <a:ln>
              <a:noFill/>
            </a:ln>
          </p:spPr>
        </p:pic>
        <p:pic>
          <p:nvPicPr>
            <p:cNvPr id="120" name="Google Shape;120;p13"/>
            <p:cNvPicPr preferRelativeResize="0"/>
            <p:nvPr/>
          </p:nvPicPr>
          <p:blipFill>
            <a:blip r:embed="rId4"/>
            <a:stretch>
              <a:fillRect/>
            </a:stretch>
          </p:blipFill>
          <p:spPr>
            <a:xfrm>
              <a:off x="265125" y="150455"/>
              <a:ext cx="1585464" cy="69000"/>
            </a:xfrm>
            <a:prstGeom prst="rect">
              <a:avLst/>
            </a:prstGeom>
            <a:noFill/>
            <a:ln>
              <a:noFill/>
            </a:ln>
          </p:spPr>
        </p:pic>
      </p:grpSp>
      <p:grpSp>
        <p:nvGrpSpPr>
          <p:cNvPr id="121" name="Google Shape;121;p13"/>
          <p:cNvGrpSpPr/>
          <p:nvPr/>
        </p:nvGrpSpPr>
        <p:grpSpPr>
          <a:xfrm flipH="1">
            <a:off x="0" y="0"/>
            <a:ext cx="12192000" cy="6858016"/>
            <a:chOff x="0" y="0"/>
            <a:chExt cx="9144000" cy="5143512"/>
          </a:xfrm>
        </p:grpSpPr>
        <p:pic>
          <p:nvPicPr>
            <p:cNvPr id="122" name="Google Shape;122;p13"/>
            <p:cNvPicPr preferRelativeResize="0"/>
            <p:nvPr/>
          </p:nvPicPr>
          <p:blipFill>
            <a:blip r:embed="rId5"/>
            <a:stretch>
              <a:fillRect/>
            </a:stretch>
          </p:blipFill>
          <p:spPr>
            <a:xfrm>
              <a:off x="8171225" y="0"/>
              <a:ext cx="972775" cy="972775"/>
            </a:xfrm>
            <a:prstGeom prst="rect">
              <a:avLst/>
            </a:prstGeom>
            <a:noFill/>
            <a:ln>
              <a:noFill/>
            </a:ln>
          </p:spPr>
        </p:pic>
        <p:pic>
          <p:nvPicPr>
            <p:cNvPr id="123" name="Google Shape;123;p13"/>
            <p:cNvPicPr preferRelativeResize="0"/>
            <p:nvPr/>
          </p:nvPicPr>
          <p:blipFill>
            <a:blip r:embed="rId6"/>
            <a:stretch>
              <a:fillRect/>
            </a:stretch>
          </p:blipFill>
          <p:spPr>
            <a:xfrm>
              <a:off x="0" y="4170737"/>
              <a:ext cx="972775" cy="972775"/>
            </a:xfrm>
            <a:prstGeom prst="rect">
              <a:avLst/>
            </a:prstGeom>
            <a:noFill/>
            <a:ln>
              <a:noFill/>
            </a:ln>
          </p:spPr>
        </p:pic>
      </p:gr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4"/>
        <p:cNvGrpSpPr/>
        <p:nvPr/>
      </p:nvGrpSpPr>
      <p:grpSpPr>
        <a:xfrm>
          <a:off x="0" y="0"/>
          <a:ext cx="0" cy="0"/>
          <a:chOff x="0" y="0"/>
          <a:chExt cx="0" cy="0"/>
        </a:xfrm>
      </p:grpSpPr>
      <p:pic>
        <p:nvPicPr>
          <p:cNvPr id="125" name="Google Shape;125;p14"/>
          <p:cNvPicPr preferRelativeResize="0"/>
          <p:nvPr/>
        </p:nvPicPr>
        <p:blipFill>
          <a:blip r:embed="rId2"/>
          <a:stretch>
            <a:fillRect/>
          </a:stretch>
        </p:blipFill>
        <p:spPr>
          <a:xfrm>
            <a:off x="-33" y="0"/>
            <a:ext cx="12192000" cy="6858000"/>
          </a:xfrm>
          <a:prstGeom prst="rect">
            <a:avLst/>
          </a:prstGeom>
          <a:noFill/>
          <a:ln>
            <a:noFill/>
          </a:ln>
        </p:spPr>
      </p:pic>
      <p:sp>
        <p:nvSpPr>
          <p:cNvPr id="126" name="Google Shape;126;p14"/>
          <p:cNvSpPr txBox="1">
            <a:spLocks noGrp="1"/>
          </p:cNvSpPr>
          <p:nvPr>
            <p:ph type="title"/>
          </p:nvPr>
        </p:nvSpPr>
        <p:spPr>
          <a:xfrm>
            <a:off x="5113900" y="1068676"/>
            <a:ext cx="5452400" cy="140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27" name="Google Shape;127;p14"/>
          <p:cNvSpPr txBox="1">
            <a:spLocks noGrp="1"/>
          </p:cNvSpPr>
          <p:nvPr>
            <p:ph type="subTitle" idx="1"/>
          </p:nvPr>
        </p:nvSpPr>
        <p:spPr>
          <a:xfrm>
            <a:off x="5113900" y="2530900"/>
            <a:ext cx="5452400" cy="285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r>
              <a:rPr lang="en-US"/>
              <a:t>Click to edit Master subtitle style</a:t>
            </a:r>
          </a:p>
        </p:txBody>
      </p:sp>
      <p:pic>
        <p:nvPicPr>
          <p:cNvPr id="128" name="Google Shape;128;p14"/>
          <p:cNvPicPr preferRelativeResize="0"/>
          <p:nvPr/>
        </p:nvPicPr>
        <p:blipFill rotWithShape="1">
          <a:blip r:embed="rId3"/>
          <a:srcRect b="22420"/>
          <a:stretch>
            <a:fillRect/>
          </a:stretch>
        </p:blipFill>
        <p:spPr>
          <a:xfrm rot="5400000">
            <a:off x="-343553" y="615044"/>
            <a:ext cx="2357333" cy="1397067"/>
          </a:xfrm>
          <a:prstGeom prst="rect">
            <a:avLst/>
          </a:prstGeom>
          <a:noFill/>
          <a:ln>
            <a:noFill/>
          </a:ln>
        </p:spPr>
      </p:pic>
      <p:pic>
        <p:nvPicPr>
          <p:cNvPr id="129" name="Google Shape;129;p14"/>
          <p:cNvPicPr preferRelativeResize="0"/>
          <p:nvPr/>
        </p:nvPicPr>
        <p:blipFill>
          <a:blip r:embed="rId4"/>
          <a:stretch>
            <a:fillRect/>
          </a:stretch>
        </p:blipFill>
        <p:spPr>
          <a:xfrm rot="10800000">
            <a:off x="10520900" y="0"/>
            <a:ext cx="1668733" cy="1668733"/>
          </a:xfrm>
          <a:prstGeom prst="rect">
            <a:avLst/>
          </a:prstGeom>
          <a:noFill/>
          <a:ln>
            <a:noFill/>
          </a:ln>
        </p:spPr>
      </p:pic>
      <p:grpSp>
        <p:nvGrpSpPr>
          <p:cNvPr id="130" name="Google Shape;130;p14"/>
          <p:cNvGrpSpPr/>
          <p:nvPr/>
        </p:nvGrpSpPr>
        <p:grpSpPr>
          <a:xfrm>
            <a:off x="5175599" y="6336334"/>
            <a:ext cx="7014035" cy="517367"/>
            <a:chOff x="3881699" y="4752250"/>
            <a:chExt cx="5260526" cy="388025"/>
          </a:xfrm>
        </p:grpSpPr>
        <p:pic>
          <p:nvPicPr>
            <p:cNvPr id="131" name="Google Shape;131;p14"/>
            <p:cNvPicPr preferRelativeResize="0"/>
            <p:nvPr/>
          </p:nvPicPr>
          <p:blipFill>
            <a:blip r:embed="rId5"/>
            <a:stretch>
              <a:fillRect/>
            </a:stretch>
          </p:blipFill>
          <p:spPr>
            <a:xfrm rot="10800000">
              <a:off x="3881699" y="4752250"/>
              <a:ext cx="5260526" cy="388025"/>
            </a:xfrm>
            <a:prstGeom prst="rect">
              <a:avLst/>
            </a:prstGeom>
            <a:noFill/>
            <a:ln>
              <a:noFill/>
            </a:ln>
          </p:spPr>
        </p:pic>
        <p:pic>
          <p:nvPicPr>
            <p:cNvPr id="132" name="Google Shape;132;p14"/>
            <p:cNvPicPr preferRelativeResize="0"/>
            <p:nvPr/>
          </p:nvPicPr>
          <p:blipFill>
            <a:blip r:embed="rId6"/>
            <a:stretch>
              <a:fillRect/>
            </a:stretch>
          </p:blipFill>
          <p:spPr>
            <a:xfrm rot="10800000">
              <a:off x="7293388" y="4911768"/>
              <a:ext cx="1585464" cy="69000"/>
            </a:xfrm>
            <a:prstGeom prst="rect">
              <a:avLst/>
            </a:prstGeom>
            <a:noFill/>
            <a:ln>
              <a:noFill/>
            </a:ln>
          </p:spPr>
        </p:pic>
      </p:gr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3"/>
        <p:cNvGrpSpPr/>
        <p:nvPr/>
      </p:nvGrpSpPr>
      <p:grpSpPr>
        <a:xfrm>
          <a:off x="0" y="0"/>
          <a:ext cx="0" cy="0"/>
          <a:chOff x="0" y="0"/>
          <a:chExt cx="0" cy="0"/>
        </a:xfrm>
      </p:grpSpPr>
      <p:pic>
        <p:nvPicPr>
          <p:cNvPr id="134" name="Google Shape;134;p15"/>
          <p:cNvPicPr preferRelativeResize="0"/>
          <p:nvPr/>
        </p:nvPicPr>
        <p:blipFill>
          <a:blip r:embed="rId2"/>
          <a:stretch>
            <a:fillRect/>
          </a:stretch>
        </p:blipFill>
        <p:spPr>
          <a:xfrm>
            <a:off x="-33" y="0"/>
            <a:ext cx="12192000" cy="6858000"/>
          </a:xfrm>
          <a:prstGeom prst="rect">
            <a:avLst/>
          </a:prstGeom>
          <a:noFill/>
          <a:ln>
            <a:noFill/>
          </a:ln>
        </p:spPr>
      </p:pic>
      <p:sp>
        <p:nvSpPr>
          <p:cNvPr id="135" name="Google Shape;135;p15"/>
          <p:cNvSpPr txBox="1">
            <a:spLocks noGrp="1"/>
          </p:cNvSpPr>
          <p:nvPr>
            <p:ph type="title"/>
          </p:nvPr>
        </p:nvSpPr>
        <p:spPr>
          <a:xfrm>
            <a:off x="8001833" y="719333"/>
            <a:ext cx="3239200" cy="143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36" name="Google Shape;136;p15"/>
          <p:cNvSpPr txBox="1">
            <a:spLocks noGrp="1"/>
          </p:cNvSpPr>
          <p:nvPr>
            <p:ph type="subTitle" idx="1"/>
          </p:nvPr>
        </p:nvSpPr>
        <p:spPr>
          <a:xfrm>
            <a:off x="8001833" y="2020533"/>
            <a:ext cx="3239200" cy="1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37" name="Google Shape;137;p15"/>
          <p:cNvSpPr>
            <a:spLocks noGrp="1"/>
          </p:cNvSpPr>
          <p:nvPr>
            <p:ph type="pic" idx="2"/>
          </p:nvPr>
        </p:nvSpPr>
        <p:spPr>
          <a:xfrm>
            <a:off x="950967" y="719333"/>
            <a:ext cx="3734800" cy="5419600"/>
          </a:xfrm>
          <a:prstGeom prst="round2DiagRect">
            <a:avLst>
              <a:gd name="adj1" fmla="val 16667"/>
              <a:gd name="adj2" fmla="val 0"/>
            </a:avLst>
          </a:prstGeom>
          <a:noFill/>
          <a:ln>
            <a:noFill/>
          </a:ln>
        </p:spPr>
      </p:sp>
      <p:sp>
        <p:nvSpPr>
          <p:cNvPr id="138" name="Google Shape;138;p15"/>
          <p:cNvSpPr>
            <a:spLocks noGrp="1"/>
          </p:cNvSpPr>
          <p:nvPr>
            <p:ph type="pic" idx="3"/>
          </p:nvPr>
        </p:nvSpPr>
        <p:spPr>
          <a:xfrm>
            <a:off x="4794100" y="719333"/>
            <a:ext cx="2921600" cy="3104400"/>
          </a:xfrm>
          <a:prstGeom prst="round2DiagRect">
            <a:avLst>
              <a:gd name="adj1" fmla="val 16667"/>
              <a:gd name="adj2" fmla="val 0"/>
            </a:avLst>
          </a:prstGeom>
          <a:noFill/>
          <a:ln>
            <a:noFill/>
          </a:ln>
        </p:spPr>
      </p:sp>
      <p:sp>
        <p:nvSpPr>
          <p:cNvPr id="139" name="Google Shape;139;p15"/>
          <p:cNvSpPr>
            <a:spLocks noGrp="1"/>
          </p:cNvSpPr>
          <p:nvPr>
            <p:ph type="pic" idx="4"/>
          </p:nvPr>
        </p:nvSpPr>
        <p:spPr>
          <a:xfrm>
            <a:off x="4794100" y="3938367"/>
            <a:ext cx="6446800" cy="2200400"/>
          </a:xfrm>
          <a:prstGeom prst="round2DiagRect">
            <a:avLst>
              <a:gd name="adj1" fmla="val 16667"/>
              <a:gd name="adj2" fmla="val 0"/>
            </a:avLst>
          </a:prstGeom>
          <a:noFill/>
          <a:ln>
            <a:noFill/>
          </a:ln>
        </p:spPr>
      </p:sp>
      <p:pic>
        <p:nvPicPr>
          <p:cNvPr id="140" name="Google Shape;140;p15"/>
          <p:cNvPicPr preferRelativeResize="0"/>
          <p:nvPr/>
        </p:nvPicPr>
        <p:blipFill rotWithShape="1">
          <a:blip r:embed="rId3"/>
          <a:srcRect l="73637" t="129" b="129"/>
          <a:stretch>
            <a:fillRect/>
          </a:stretch>
        </p:blipFill>
        <p:spPr>
          <a:xfrm>
            <a:off x="13652" y="4496601"/>
            <a:ext cx="603432" cy="1743935"/>
          </a:xfrm>
          <a:prstGeom prst="rect">
            <a:avLst/>
          </a:prstGeom>
          <a:noFill/>
          <a:ln>
            <a:noFill/>
          </a:ln>
        </p:spPr>
      </p:pic>
      <p:grpSp>
        <p:nvGrpSpPr>
          <p:cNvPr id="141" name="Google Shape;141;p15"/>
          <p:cNvGrpSpPr/>
          <p:nvPr/>
        </p:nvGrpSpPr>
        <p:grpSpPr>
          <a:xfrm>
            <a:off x="-1" y="2800"/>
            <a:ext cx="12192001" cy="6855184"/>
            <a:chOff x="-1" y="2100"/>
            <a:chExt cx="9144001" cy="5141388"/>
          </a:xfrm>
        </p:grpSpPr>
        <p:pic>
          <p:nvPicPr>
            <p:cNvPr id="142" name="Google Shape;142;p15"/>
            <p:cNvPicPr preferRelativeResize="0"/>
            <p:nvPr/>
          </p:nvPicPr>
          <p:blipFill>
            <a:blip r:embed="rId4"/>
            <a:stretch>
              <a:fillRect/>
            </a:stretch>
          </p:blipFill>
          <p:spPr>
            <a:xfrm rot="5400000" flipH="1">
              <a:off x="8171225" y="2100"/>
              <a:ext cx="972775" cy="972775"/>
            </a:xfrm>
            <a:prstGeom prst="rect">
              <a:avLst/>
            </a:prstGeom>
            <a:noFill/>
            <a:ln>
              <a:noFill/>
            </a:ln>
          </p:spPr>
        </p:pic>
        <p:pic>
          <p:nvPicPr>
            <p:cNvPr id="143" name="Google Shape;143;p15"/>
            <p:cNvPicPr preferRelativeResize="0"/>
            <p:nvPr/>
          </p:nvPicPr>
          <p:blipFill>
            <a:blip r:embed="rId5"/>
            <a:stretch>
              <a:fillRect/>
            </a:stretch>
          </p:blipFill>
          <p:spPr>
            <a:xfrm rot="5400000" flipH="1">
              <a:off x="-1" y="4170713"/>
              <a:ext cx="972775" cy="972775"/>
            </a:xfrm>
            <a:prstGeom prst="rect">
              <a:avLst/>
            </a:prstGeom>
            <a:noFill/>
            <a:ln>
              <a:noFill/>
            </a:ln>
          </p:spPr>
        </p:pic>
      </p:grpSp>
      <p:grpSp>
        <p:nvGrpSpPr>
          <p:cNvPr id="144" name="Google Shape;144;p15"/>
          <p:cNvGrpSpPr/>
          <p:nvPr/>
        </p:nvGrpSpPr>
        <p:grpSpPr>
          <a:xfrm>
            <a:off x="7142036" y="6336334"/>
            <a:ext cx="5047597" cy="517367"/>
            <a:chOff x="5356527" y="4752250"/>
            <a:chExt cx="3785698" cy="388025"/>
          </a:xfrm>
        </p:grpSpPr>
        <p:pic>
          <p:nvPicPr>
            <p:cNvPr id="145" name="Google Shape;145;p15"/>
            <p:cNvPicPr preferRelativeResize="0"/>
            <p:nvPr/>
          </p:nvPicPr>
          <p:blipFill>
            <a:blip r:embed="rId6"/>
            <a:stretch>
              <a:fillRect/>
            </a:stretch>
          </p:blipFill>
          <p:spPr>
            <a:xfrm rot="10800000">
              <a:off x="5356527" y="4752250"/>
              <a:ext cx="3785698" cy="388025"/>
            </a:xfrm>
            <a:prstGeom prst="rect">
              <a:avLst/>
            </a:prstGeom>
            <a:noFill/>
            <a:ln>
              <a:noFill/>
            </a:ln>
          </p:spPr>
        </p:pic>
        <p:pic>
          <p:nvPicPr>
            <p:cNvPr id="146" name="Google Shape;146;p15"/>
            <p:cNvPicPr preferRelativeResize="0"/>
            <p:nvPr/>
          </p:nvPicPr>
          <p:blipFill>
            <a:blip r:embed="rId7"/>
            <a:stretch>
              <a:fillRect/>
            </a:stretch>
          </p:blipFill>
          <p:spPr>
            <a:xfrm rot="10800000">
              <a:off x="7293388" y="4911768"/>
              <a:ext cx="1585464" cy="69000"/>
            </a:xfrm>
            <a:prstGeom prst="rect">
              <a:avLst/>
            </a:prstGeom>
            <a:noFill/>
            <a:ln>
              <a:noFill/>
            </a:ln>
          </p:spPr>
        </p:pic>
      </p:gr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47"/>
        <p:cNvGrpSpPr/>
        <p:nvPr/>
      </p:nvGrpSpPr>
      <p:grpSpPr>
        <a:xfrm>
          <a:off x="0" y="0"/>
          <a:ext cx="0" cy="0"/>
          <a:chOff x="0" y="0"/>
          <a:chExt cx="0" cy="0"/>
        </a:xfrm>
      </p:grpSpPr>
      <p:pic>
        <p:nvPicPr>
          <p:cNvPr id="148" name="Google Shape;148;p16"/>
          <p:cNvPicPr preferRelativeResize="0"/>
          <p:nvPr/>
        </p:nvPicPr>
        <p:blipFill>
          <a:blip r:embed="rId2"/>
          <a:stretch>
            <a:fillRect/>
          </a:stretch>
        </p:blipFill>
        <p:spPr>
          <a:xfrm>
            <a:off x="-33" y="0"/>
            <a:ext cx="12192000" cy="6858000"/>
          </a:xfrm>
          <a:prstGeom prst="rect">
            <a:avLst/>
          </a:prstGeom>
          <a:noFill/>
          <a:ln>
            <a:noFill/>
          </a:ln>
        </p:spPr>
      </p:pic>
      <p:sp>
        <p:nvSpPr>
          <p:cNvPr id="149" name="Google Shape;149;p16"/>
          <p:cNvSpPr txBox="1">
            <a:spLocks noGrp="1"/>
          </p:cNvSpPr>
          <p:nvPr>
            <p:ph type="title"/>
          </p:nvPr>
        </p:nvSpPr>
        <p:spPr>
          <a:xfrm>
            <a:off x="960000" y="853440"/>
            <a:ext cx="4313200" cy="148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50" name="Google Shape;150;p16"/>
          <p:cNvSpPr txBox="1">
            <a:spLocks noGrp="1"/>
          </p:cNvSpPr>
          <p:nvPr>
            <p:ph type="body" idx="1"/>
          </p:nvPr>
        </p:nvSpPr>
        <p:spPr>
          <a:xfrm>
            <a:off x="960000" y="2802500"/>
            <a:ext cx="4313200" cy="1666000"/>
          </a:xfrm>
          <a:prstGeom prst="rect">
            <a:avLst/>
          </a:prstGeom>
        </p:spPr>
        <p:txBody>
          <a:bodyPr spcFirstLastPara="1" wrap="square" lIns="91425" tIns="91425" rIns="91425" bIns="91425" anchor="t" anchorCtr="0">
            <a:noAutofit/>
          </a:bodyPr>
          <a:lstStyle>
            <a:lvl1pPr marL="609600" lvl="0" indent="-406400" rtl="0">
              <a:lnSpc>
                <a:spcPct val="100000"/>
              </a:lnSpc>
              <a:spcBef>
                <a:spcPts val="0"/>
              </a:spcBef>
              <a:spcAft>
                <a:spcPts val="0"/>
              </a:spcAft>
              <a:buSzPts val="1200"/>
              <a:buFont typeface="Nunito Light"/>
              <a:buChar char="●"/>
              <a:defRPr/>
            </a:lvl1pPr>
            <a:lvl2pPr marL="1219200" lvl="1" indent="-406400" rtl="0">
              <a:lnSpc>
                <a:spcPct val="100000"/>
              </a:lnSpc>
              <a:spcBef>
                <a:spcPts val="0"/>
              </a:spcBef>
              <a:spcAft>
                <a:spcPts val="0"/>
              </a:spcAft>
              <a:buSzPts val="1200"/>
              <a:buFont typeface="Nunito Light"/>
              <a:buChar char="○"/>
              <a:defRPr/>
            </a:lvl2pPr>
            <a:lvl3pPr marL="1828800" lvl="2" indent="-406400" rtl="0">
              <a:lnSpc>
                <a:spcPct val="100000"/>
              </a:lnSpc>
              <a:spcBef>
                <a:spcPts val="0"/>
              </a:spcBef>
              <a:spcAft>
                <a:spcPts val="0"/>
              </a:spcAft>
              <a:buSzPts val="1200"/>
              <a:buFont typeface="Nunito Light"/>
              <a:buChar char="■"/>
              <a:defRPr/>
            </a:lvl3pPr>
            <a:lvl4pPr marL="2438400" lvl="3" indent="-406400" rtl="0">
              <a:lnSpc>
                <a:spcPct val="100000"/>
              </a:lnSpc>
              <a:spcBef>
                <a:spcPts val="0"/>
              </a:spcBef>
              <a:spcAft>
                <a:spcPts val="0"/>
              </a:spcAft>
              <a:buSzPts val="1200"/>
              <a:buFont typeface="Nunito Light"/>
              <a:buChar char="●"/>
              <a:defRPr/>
            </a:lvl4pPr>
            <a:lvl5pPr marL="3048000" lvl="4" indent="-406400" rtl="0">
              <a:lnSpc>
                <a:spcPct val="100000"/>
              </a:lnSpc>
              <a:spcBef>
                <a:spcPts val="0"/>
              </a:spcBef>
              <a:spcAft>
                <a:spcPts val="0"/>
              </a:spcAft>
              <a:buSzPts val="1200"/>
              <a:buFont typeface="Nunito Light"/>
              <a:buChar char="○"/>
              <a:defRPr/>
            </a:lvl5pPr>
            <a:lvl6pPr marL="3657600" lvl="5" indent="-406400" rtl="0">
              <a:lnSpc>
                <a:spcPct val="100000"/>
              </a:lnSpc>
              <a:spcBef>
                <a:spcPts val="0"/>
              </a:spcBef>
              <a:spcAft>
                <a:spcPts val="0"/>
              </a:spcAft>
              <a:buSzPts val="1200"/>
              <a:buFont typeface="Nunito Light"/>
              <a:buChar char="■"/>
              <a:defRPr/>
            </a:lvl6pPr>
            <a:lvl7pPr marL="4267200" lvl="6" indent="-406400" rtl="0">
              <a:lnSpc>
                <a:spcPct val="100000"/>
              </a:lnSpc>
              <a:spcBef>
                <a:spcPts val="0"/>
              </a:spcBef>
              <a:spcAft>
                <a:spcPts val="0"/>
              </a:spcAft>
              <a:buSzPts val="1200"/>
              <a:buFont typeface="Nunito Light"/>
              <a:buChar char="●"/>
              <a:defRPr/>
            </a:lvl7pPr>
            <a:lvl8pPr marL="4876800" lvl="7" indent="-406400" rtl="0">
              <a:lnSpc>
                <a:spcPct val="100000"/>
              </a:lnSpc>
              <a:spcBef>
                <a:spcPts val="0"/>
              </a:spcBef>
              <a:spcAft>
                <a:spcPts val="0"/>
              </a:spcAft>
              <a:buSzPts val="1200"/>
              <a:buFont typeface="Nunito Light"/>
              <a:buChar char="○"/>
              <a:defRPr/>
            </a:lvl8pPr>
            <a:lvl9pPr marL="5486400" lvl="8" indent="-406400" rtl="0">
              <a:lnSpc>
                <a:spcPct val="100000"/>
              </a:lnSpc>
              <a:spcBef>
                <a:spcPts val="0"/>
              </a:spcBef>
              <a:spcAft>
                <a:spcPts val="0"/>
              </a:spcAft>
              <a:buSzPts val="1200"/>
              <a:buFont typeface="Nunito Light"/>
              <a:buChar char="■"/>
              <a:defRPr/>
            </a:lvl9pPr>
          </a:lstStyle>
          <a:p>
            <a:pPr lvl="0"/>
            <a:r>
              <a:rPr lang="en-US"/>
              <a:t>Click to edit Master text styles</a:t>
            </a: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1"/>
        <p:cNvGrpSpPr/>
        <p:nvPr/>
      </p:nvGrpSpPr>
      <p:grpSpPr>
        <a:xfrm>
          <a:off x="0" y="0"/>
          <a:ext cx="0" cy="0"/>
          <a:chOff x="0" y="0"/>
          <a:chExt cx="0" cy="0"/>
        </a:xfrm>
      </p:grpSpPr>
      <p:pic>
        <p:nvPicPr>
          <p:cNvPr id="152" name="Google Shape;152;p17"/>
          <p:cNvPicPr preferRelativeResize="0"/>
          <p:nvPr/>
        </p:nvPicPr>
        <p:blipFill>
          <a:blip r:embed="rId2"/>
          <a:stretch>
            <a:fillRect/>
          </a:stretch>
        </p:blipFill>
        <p:spPr>
          <a:xfrm>
            <a:off x="-33" y="0"/>
            <a:ext cx="12192000" cy="6858000"/>
          </a:xfrm>
          <a:prstGeom prst="rect">
            <a:avLst/>
          </a:prstGeom>
          <a:noFill/>
          <a:ln>
            <a:noFill/>
          </a:ln>
        </p:spPr>
      </p:pic>
      <p:sp>
        <p:nvSpPr>
          <p:cNvPr id="153" name="Google Shape;153;p17"/>
          <p:cNvSpPr txBox="1">
            <a:spLocks noGrp="1"/>
          </p:cNvSpPr>
          <p:nvPr>
            <p:ph type="title"/>
          </p:nvPr>
        </p:nvSpPr>
        <p:spPr>
          <a:xfrm>
            <a:off x="960000" y="717989"/>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54" name="Google Shape;154;p17"/>
          <p:cNvSpPr txBox="1">
            <a:spLocks noGrp="1"/>
          </p:cNvSpPr>
          <p:nvPr>
            <p:ph type="subTitle" idx="1"/>
          </p:nvPr>
        </p:nvSpPr>
        <p:spPr>
          <a:xfrm>
            <a:off x="946333" y="3515467"/>
            <a:ext cx="2967600" cy="26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55" name="Google Shape;155;p17"/>
          <p:cNvSpPr txBox="1">
            <a:spLocks noGrp="1"/>
          </p:cNvSpPr>
          <p:nvPr>
            <p:ph type="subTitle" idx="2"/>
          </p:nvPr>
        </p:nvSpPr>
        <p:spPr>
          <a:xfrm>
            <a:off x="4609884" y="3515467"/>
            <a:ext cx="2967600" cy="26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56" name="Google Shape;156;p17"/>
          <p:cNvSpPr txBox="1">
            <a:spLocks noGrp="1"/>
          </p:cNvSpPr>
          <p:nvPr>
            <p:ph type="subTitle" idx="3"/>
          </p:nvPr>
        </p:nvSpPr>
        <p:spPr>
          <a:xfrm>
            <a:off x="8273435" y="3515467"/>
            <a:ext cx="2967600" cy="26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57" name="Google Shape;157;p17"/>
          <p:cNvSpPr txBox="1">
            <a:spLocks noGrp="1"/>
          </p:cNvSpPr>
          <p:nvPr>
            <p:ph type="subTitle" idx="4"/>
          </p:nvPr>
        </p:nvSpPr>
        <p:spPr>
          <a:xfrm>
            <a:off x="946344" y="2764388"/>
            <a:ext cx="2967600" cy="94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58" name="Google Shape;158;p17"/>
          <p:cNvSpPr txBox="1">
            <a:spLocks noGrp="1"/>
          </p:cNvSpPr>
          <p:nvPr>
            <p:ph type="subTitle" idx="5"/>
          </p:nvPr>
        </p:nvSpPr>
        <p:spPr>
          <a:xfrm>
            <a:off x="4612212" y="2764388"/>
            <a:ext cx="2967600" cy="94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59" name="Google Shape;159;p17"/>
          <p:cNvSpPr txBox="1">
            <a:spLocks noGrp="1"/>
          </p:cNvSpPr>
          <p:nvPr>
            <p:ph type="subTitle" idx="6"/>
          </p:nvPr>
        </p:nvSpPr>
        <p:spPr>
          <a:xfrm>
            <a:off x="8273447" y="2764388"/>
            <a:ext cx="2967600" cy="94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pic>
        <p:nvPicPr>
          <p:cNvPr id="160" name="Google Shape;160;p17"/>
          <p:cNvPicPr preferRelativeResize="0"/>
          <p:nvPr/>
        </p:nvPicPr>
        <p:blipFill>
          <a:blip r:embed="rId3"/>
          <a:stretch>
            <a:fillRect/>
          </a:stretch>
        </p:blipFill>
        <p:spPr>
          <a:xfrm rot="5400000">
            <a:off x="10894934" y="5560968"/>
            <a:ext cx="1297033" cy="1297033"/>
          </a:xfrm>
          <a:prstGeom prst="rect">
            <a:avLst/>
          </a:prstGeom>
          <a:noFill/>
          <a:ln>
            <a:noFill/>
          </a:ln>
        </p:spPr>
      </p:pic>
      <p:grpSp>
        <p:nvGrpSpPr>
          <p:cNvPr id="161" name="Google Shape;161;p17"/>
          <p:cNvGrpSpPr/>
          <p:nvPr/>
        </p:nvGrpSpPr>
        <p:grpSpPr>
          <a:xfrm flipH="1">
            <a:off x="3493967" y="0"/>
            <a:ext cx="8698035" cy="493200"/>
            <a:chOff x="0" y="0"/>
            <a:chExt cx="6523526" cy="369900"/>
          </a:xfrm>
        </p:grpSpPr>
        <p:pic>
          <p:nvPicPr>
            <p:cNvPr id="162" name="Google Shape;162;p17"/>
            <p:cNvPicPr preferRelativeResize="0"/>
            <p:nvPr/>
          </p:nvPicPr>
          <p:blipFill>
            <a:blip r:embed="rId4"/>
            <a:stretch>
              <a:fillRect/>
            </a:stretch>
          </p:blipFill>
          <p:spPr>
            <a:xfrm>
              <a:off x="0" y="0"/>
              <a:ext cx="6523526" cy="369900"/>
            </a:xfrm>
            <a:prstGeom prst="rect">
              <a:avLst/>
            </a:prstGeom>
            <a:noFill/>
            <a:ln>
              <a:noFill/>
            </a:ln>
          </p:spPr>
        </p:pic>
        <p:pic>
          <p:nvPicPr>
            <p:cNvPr id="163" name="Google Shape;163;p17"/>
            <p:cNvPicPr preferRelativeResize="0"/>
            <p:nvPr/>
          </p:nvPicPr>
          <p:blipFill>
            <a:blip r:embed="rId5"/>
            <a:stretch>
              <a:fillRect/>
            </a:stretch>
          </p:blipFill>
          <p:spPr>
            <a:xfrm>
              <a:off x="265125" y="150455"/>
              <a:ext cx="1585464" cy="69000"/>
            </a:xfrm>
            <a:prstGeom prst="rect">
              <a:avLst/>
            </a:prstGeom>
            <a:noFill/>
            <a:ln>
              <a:noFill/>
            </a:ln>
          </p:spPr>
        </p:pic>
      </p:gr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4"/>
        <p:cNvGrpSpPr/>
        <p:nvPr/>
      </p:nvGrpSpPr>
      <p:grpSpPr>
        <a:xfrm>
          <a:off x="0" y="0"/>
          <a:ext cx="0" cy="0"/>
          <a:chOff x="0" y="0"/>
          <a:chExt cx="0" cy="0"/>
        </a:xfrm>
      </p:grpSpPr>
      <p:pic>
        <p:nvPicPr>
          <p:cNvPr id="165" name="Google Shape;165;p18"/>
          <p:cNvPicPr preferRelativeResize="0"/>
          <p:nvPr/>
        </p:nvPicPr>
        <p:blipFill>
          <a:blip r:embed="rId2"/>
          <a:stretch>
            <a:fillRect/>
          </a:stretch>
        </p:blipFill>
        <p:spPr>
          <a:xfrm>
            <a:off x="-33" y="0"/>
            <a:ext cx="12192000" cy="6858000"/>
          </a:xfrm>
          <a:prstGeom prst="rect">
            <a:avLst/>
          </a:prstGeom>
          <a:noFill/>
          <a:ln>
            <a:noFill/>
          </a:ln>
        </p:spPr>
      </p:pic>
      <p:sp>
        <p:nvSpPr>
          <p:cNvPr id="166" name="Google Shape;166;p18"/>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67" name="Google Shape;167;p18"/>
          <p:cNvSpPr txBox="1">
            <a:spLocks noGrp="1"/>
          </p:cNvSpPr>
          <p:nvPr>
            <p:ph type="subTitle" idx="1"/>
          </p:nvPr>
        </p:nvSpPr>
        <p:spPr>
          <a:xfrm>
            <a:off x="960000" y="2239133"/>
            <a:ext cx="4732800" cy="16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68" name="Google Shape;168;p18"/>
          <p:cNvSpPr txBox="1">
            <a:spLocks noGrp="1"/>
          </p:cNvSpPr>
          <p:nvPr>
            <p:ph type="subTitle" idx="2"/>
          </p:nvPr>
        </p:nvSpPr>
        <p:spPr>
          <a:xfrm>
            <a:off x="6508221" y="2239133"/>
            <a:ext cx="4732800" cy="16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69" name="Google Shape;169;p18"/>
          <p:cNvSpPr txBox="1">
            <a:spLocks noGrp="1"/>
          </p:cNvSpPr>
          <p:nvPr>
            <p:ph type="subTitle" idx="3"/>
          </p:nvPr>
        </p:nvSpPr>
        <p:spPr>
          <a:xfrm>
            <a:off x="960000" y="4528267"/>
            <a:ext cx="4732800" cy="16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70" name="Google Shape;170;p18"/>
          <p:cNvSpPr txBox="1">
            <a:spLocks noGrp="1"/>
          </p:cNvSpPr>
          <p:nvPr>
            <p:ph type="subTitle" idx="4"/>
          </p:nvPr>
        </p:nvSpPr>
        <p:spPr>
          <a:xfrm>
            <a:off x="6508221" y="4528267"/>
            <a:ext cx="4732800" cy="16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71" name="Google Shape;171;p18"/>
          <p:cNvSpPr txBox="1">
            <a:spLocks noGrp="1"/>
          </p:cNvSpPr>
          <p:nvPr>
            <p:ph type="subTitle" idx="5"/>
          </p:nvPr>
        </p:nvSpPr>
        <p:spPr>
          <a:xfrm>
            <a:off x="960000" y="1906515"/>
            <a:ext cx="4732800" cy="50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72" name="Google Shape;172;p18"/>
          <p:cNvSpPr txBox="1">
            <a:spLocks noGrp="1"/>
          </p:cNvSpPr>
          <p:nvPr>
            <p:ph type="subTitle" idx="6"/>
          </p:nvPr>
        </p:nvSpPr>
        <p:spPr>
          <a:xfrm>
            <a:off x="960000" y="4195881"/>
            <a:ext cx="4732800" cy="50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73" name="Google Shape;173;p18"/>
          <p:cNvSpPr txBox="1">
            <a:spLocks noGrp="1"/>
          </p:cNvSpPr>
          <p:nvPr>
            <p:ph type="subTitle" idx="7"/>
          </p:nvPr>
        </p:nvSpPr>
        <p:spPr>
          <a:xfrm>
            <a:off x="6508169" y="1906515"/>
            <a:ext cx="4732800" cy="50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74" name="Google Shape;174;p18"/>
          <p:cNvSpPr txBox="1">
            <a:spLocks noGrp="1"/>
          </p:cNvSpPr>
          <p:nvPr>
            <p:ph type="subTitle" idx="8"/>
          </p:nvPr>
        </p:nvSpPr>
        <p:spPr>
          <a:xfrm>
            <a:off x="6508173" y="4195881"/>
            <a:ext cx="4732800" cy="50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grpSp>
        <p:nvGrpSpPr>
          <p:cNvPr id="175" name="Google Shape;175;p18"/>
          <p:cNvGrpSpPr/>
          <p:nvPr/>
        </p:nvGrpSpPr>
        <p:grpSpPr>
          <a:xfrm>
            <a:off x="-1" y="-6291"/>
            <a:ext cx="12192001" cy="6864276"/>
            <a:chOff x="-1" y="-4719"/>
            <a:chExt cx="9144001" cy="5148207"/>
          </a:xfrm>
        </p:grpSpPr>
        <p:pic>
          <p:nvPicPr>
            <p:cNvPr id="176" name="Google Shape;176;p18"/>
            <p:cNvPicPr preferRelativeResize="0"/>
            <p:nvPr/>
          </p:nvPicPr>
          <p:blipFill>
            <a:blip r:embed="rId3"/>
            <a:stretch>
              <a:fillRect/>
            </a:stretch>
          </p:blipFill>
          <p:spPr>
            <a:xfrm rot="5400000" flipH="1">
              <a:off x="8171225" y="-4719"/>
              <a:ext cx="972775" cy="972775"/>
            </a:xfrm>
            <a:prstGeom prst="rect">
              <a:avLst/>
            </a:prstGeom>
            <a:noFill/>
            <a:ln>
              <a:noFill/>
            </a:ln>
          </p:spPr>
        </p:pic>
        <p:pic>
          <p:nvPicPr>
            <p:cNvPr id="177" name="Google Shape;177;p18"/>
            <p:cNvPicPr preferRelativeResize="0"/>
            <p:nvPr/>
          </p:nvPicPr>
          <p:blipFill>
            <a:blip r:embed="rId4"/>
            <a:stretch>
              <a:fillRect/>
            </a:stretch>
          </p:blipFill>
          <p:spPr>
            <a:xfrm rot="5400000" flipH="1">
              <a:off x="-1" y="4170713"/>
              <a:ext cx="972775" cy="972775"/>
            </a:xfrm>
            <a:prstGeom prst="rect">
              <a:avLst/>
            </a:prstGeom>
            <a:noFill/>
            <a:ln>
              <a:noFill/>
            </a:ln>
          </p:spPr>
        </p:pic>
      </p:grpSp>
      <p:grpSp>
        <p:nvGrpSpPr>
          <p:cNvPr id="178" name="Google Shape;178;p18"/>
          <p:cNvGrpSpPr/>
          <p:nvPr/>
        </p:nvGrpSpPr>
        <p:grpSpPr>
          <a:xfrm rot="10800000">
            <a:off x="0" y="-6292"/>
            <a:ext cx="6508231" cy="487600"/>
            <a:chOff x="4261050" y="4610675"/>
            <a:chExt cx="4881173" cy="365700"/>
          </a:xfrm>
        </p:grpSpPr>
        <p:pic>
          <p:nvPicPr>
            <p:cNvPr id="179" name="Google Shape;179;p18"/>
            <p:cNvPicPr preferRelativeResize="0"/>
            <p:nvPr/>
          </p:nvPicPr>
          <p:blipFill>
            <a:blip r:embed="rId5"/>
            <a:stretch>
              <a:fillRect/>
            </a:stretch>
          </p:blipFill>
          <p:spPr>
            <a:xfrm rot="10800000">
              <a:off x="4261050" y="4610675"/>
              <a:ext cx="4881173" cy="365700"/>
            </a:xfrm>
            <a:prstGeom prst="rect">
              <a:avLst/>
            </a:prstGeom>
            <a:noFill/>
            <a:ln>
              <a:noFill/>
            </a:ln>
          </p:spPr>
        </p:pic>
        <p:pic>
          <p:nvPicPr>
            <p:cNvPr id="180" name="Google Shape;180;p18"/>
            <p:cNvPicPr preferRelativeResize="0"/>
            <p:nvPr/>
          </p:nvPicPr>
          <p:blipFill>
            <a:blip r:embed="rId6"/>
            <a:stretch>
              <a:fillRect/>
            </a:stretch>
          </p:blipFill>
          <p:spPr>
            <a:xfrm rot="10800000">
              <a:off x="7293388" y="4759030"/>
              <a:ext cx="1585464" cy="69000"/>
            </a:xfrm>
            <a:prstGeom prst="rect">
              <a:avLst/>
            </a:prstGeom>
            <a:noFill/>
            <a:ln>
              <a:noFill/>
            </a:ln>
          </p:spPr>
        </p:pic>
      </p:gr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81"/>
        <p:cNvGrpSpPr/>
        <p:nvPr/>
      </p:nvGrpSpPr>
      <p:grpSpPr>
        <a:xfrm>
          <a:off x="0" y="0"/>
          <a:ext cx="0" cy="0"/>
          <a:chOff x="0" y="0"/>
          <a:chExt cx="0" cy="0"/>
        </a:xfrm>
      </p:grpSpPr>
      <p:pic>
        <p:nvPicPr>
          <p:cNvPr id="182" name="Google Shape;182;p19"/>
          <p:cNvPicPr preferRelativeResize="0"/>
          <p:nvPr/>
        </p:nvPicPr>
        <p:blipFill>
          <a:blip r:embed="rId2"/>
          <a:stretch>
            <a:fillRect/>
          </a:stretch>
        </p:blipFill>
        <p:spPr>
          <a:xfrm>
            <a:off x="-33" y="0"/>
            <a:ext cx="12192000" cy="6858000"/>
          </a:xfrm>
          <a:prstGeom prst="rect">
            <a:avLst/>
          </a:prstGeom>
          <a:noFill/>
          <a:ln>
            <a:noFill/>
          </a:ln>
        </p:spPr>
      </p:pic>
      <p:sp>
        <p:nvSpPr>
          <p:cNvPr id="183" name="Google Shape;183;p19"/>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84" name="Google Shape;184;p19"/>
          <p:cNvSpPr txBox="1">
            <a:spLocks noGrp="1"/>
          </p:cNvSpPr>
          <p:nvPr>
            <p:ph type="subTitle" idx="1"/>
          </p:nvPr>
        </p:nvSpPr>
        <p:spPr>
          <a:xfrm>
            <a:off x="960100" y="2243328"/>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85" name="Google Shape;185;p19"/>
          <p:cNvSpPr txBox="1">
            <a:spLocks noGrp="1"/>
          </p:cNvSpPr>
          <p:nvPr>
            <p:ph type="subTitle" idx="2"/>
          </p:nvPr>
        </p:nvSpPr>
        <p:spPr>
          <a:xfrm>
            <a:off x="4525173" y="2243328"/>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86" name="Google Shape;186;p19"/>
          <p:cNvSpPr txBox="1">
            <a:spLocks noGrp="1"/>
          </p:cNvSpPr>
          <p:nvPr>
            <p:ph type="subTitle" idx="3"/>
          </p:nvPr>
        </p:nvSpPr>
        <p:spPr>
          <a:xfrm>
            <a:off x="960100" y="4531409"/>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87" name="Google Shape;187;p19"/>
          <p:cNvSpPr txBox="1">
            <a:spLocks noGrp="1"/>
          </p:cNvSpPr>
          <p:nvPr>
            <p:ph type="subTitle" idx="4"/>
          </p:nvPr>
        </p:nvSpPr>
        <p:spPr>
          <a:xfrm>
            <a:off x="4525173" y="4531409"/>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88" name="Google Shape;188;p19"/>
          <p:cNvSpPr txBox="1">
            <a:spLocks noGrp="1"/>
          </p:cNvSpPr>
          <p:nvPr>
            <p:ph type="subTitle" idx="5"/>
          </p:nvPr>
        </p:nvSpPr>
        <p:spPr>
          <a:xfrm>
            <a:off x="8090248" y="2243328"/>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89" name="Google Shape;189;p19"/>
          <p:cNvSpPr txBox="1">
            <a:spLocks noGrp="1"/>
          </p:cNvSpPr>
          <p:nvPr>
            <p:ph type="subTitle" idx="6"/>
          </p:nvPr>
        </p:nvSpPr>
        <p:spPr>
          <a:xfrm>
            <a:off x="8090248" y="4531409"/>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90" name="Google Shape;190;p19"/>
          <p:cNvSpPr txBox="1">
            <a:spLocks noGrp="1"/>
          </p:cNvSpPr>
          <p:nvPr>
            <p:ph type="subTitle" idx="7"/>
          </p:nvPr>
        </p:nvSpPr>
        <p:spPr>
          <a:xfrm>
            <a:off x="960100" y="1901952"/>
            <a:ext cx="3150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91" name="Google Shape;191;p19"/>
          <p:cNvSpPr txBox="1">
            <a:spLocks noGrp="1"/>
          </p:cNvSpPr>
          <p:nvPr>
            <p:ph type="subTitle" idx="8"/>
          </p:nvPr>
        </p:nvSpPr>
        <p:spPr>
          <a:xfrm>
            <a:off x="4527173" y="1901952"/>
            <a:ext cx="3146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92" name="Google Shape;192;p19"/>
          <p:cNvSpPr txBox="1">
            <a:spLocks noGrp="1"/>
          </p:cNvSpPr>
          <p:nvPr>
            <p:ph type="subTitle" idx="9"/>
          </p:nvPr>
        </p:nvSpPr>
        <p:spPr>
          <a:xfrm>
            <a:off x="8090248" y="1901952"/>
            <a:ext cx="3146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93" name="Google Shape;193;p19"/>
          <p:cNvSpPr txBox="1">
            <a:spLocks noGrp="1"/>
          </p:cNvSpPr>
          <p:nvPr>
            <p:ph type="subTitle" idx="13"/>
          </p:nvPr>
        </p:nvSpPr>
        <p:spPr>
          <a:xfrm>
            <a:off x="960100" y="4194048"/>
            <a:ext cx="3150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94" name="Google Shape;194;p19"/>
          <p:cNvSpPr txBox="1">
            <a:spLocks noGrp="1"/>
          </p:cNvSpPr>
          <p:nvPr>
            <p:ph type="subTitle" idx="14"/>
          </p:nvPr>
        </p:nvSpPr>
        <p:spPr>
          <a:xfrm>
            <a:off x="4525173" y="4194055"/>
            <a:ext cx="3146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95" name="Google Shape;195;p19"/>
          <p:cNvSpPr txBox="1">
            <a:spLocks noGrp="1"/>
          </p:cNvSpPr>
          <p:nvPr>
            <p:ph type="subTitle" idx="15"/>
          </p:nvPr>
        </p:nvSpPr>
        <p:spPr>
          <a:xfrm>
            <a:off x="8090248" y="4194055"/>
            <a:ext cx="3146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pic>
        <p:nvPicPr>
          <p:cNvPr id="196" name="Google Shape;196;p19"/>
          <p:cNvPicPr preferRelativeResize="0"/>
          <p:nvPr/>
        </p:nvPicPr>
        <p:blipFill rotWithShape="1">
          <a:blip r:embed="rId3"/>
          <a:srcRect l="68148" b="22414"/>
          <a:stretch>
            <a:fillRect/>
          </a:stretch>
        </p:blipFill>
        <p:spPr>
          <a:xfrm rot="10800000">
            <a:off x="11441132" y="85835"/>
            <a:ext cx="750835" cy="1397099"/>
          </a:xfrm>
          <a:prstGeom prst="rect">
            <a:avLst/>
          </a:prstGeom>
          <a:noFill/>
          <a:ln>
            <a:noFill/>
          </a:ln>
        </p:spPr>
      </p:pic>
      <p:pic>
        <p:nvPicPr>
          <p:cNvPr id="197" name="Google Shape;197;p19"/>
          <p:cNvPicPr preferRelativeResize="0"/>
          <p:nvPr/>
        </p:nvPicPr>
        <p:blipFill>
          <a:blip r:embed="rId4"/>
          <a:stretch>
            <a:fillRect/>
          </a:stretch>
        </p:blipFill>
        <p:spPr>
          <a:xfrm rot="5400000">
            <a:off x="10894968" y="5560968"/>
            <a:ext cx="1297033" cy="1297033"/>
          </a:xfrm>
          <a:prstGeom prst="rect">
            <a:avLst/>
          </a:prstGeom>
          <a:noFill/>
          <a:ln>
            <a:noFill/>
          </a:ln>
        </p:spPr>
      </p:pic>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8"/>
        <p:cNvGrpSpPr/>
        <p:nvPr/>
      </p:nvGrpSpPr>
      <p:grpSpPr>
        <a:xfrm>
          <a:off x="0" y="0"/>
          <a:ext cx="0" cy="0"/>
          <a:chOff x="0" y="0"/>
          <a:chExt cx="0" cy="0"/>
        </a:xfrm>
      </p:grpSpPr>
      <p:pic>
        <p:nvPicPr>
          <p:cNvPr id="199" name="Google Shape;199;p20"/>
          <p:cNvPicPr preferRelativeResize="0"/>
          <p:nvPr/>
        </p:nvPicPr>
        <p:blipFill>
          <a:blip r:embed="rId2"/>
          <a:stretch>
            <a:fillRect/>
          </a:stretch>
        </p:blipFill>
        <p:spPr>
          <a:xfrm>
            <a:off x="-33" y="0"/>
            <a:ext cx="12192000" cy="6858000"/>
          </a:xfrm>
          <a:prstGeom prst="rect">
            <a:avLst/>
          </a:prstGeom>
          <a:noFill/>
          <a:ln>
            <a:noFill/>
          </a:ln>
        </p:spPr>
      </p:pic>
      <p:sp>
        <p:nvSpPr>
          <p:cNvPr id="200" name="Google Shape;200;p20"/>
          <p:cNvSpPr txBox="1">
            <a:spLocks noGrp="1"/>
          </p:cNvSpPr>
          <p:nvPr>
            <p:ph type="title" hasCustomPrompt="1"/>
          </p:nvPr>
        </p:nvSpPr>
        <p:spPr>
          <a:xfrm>
            <a:off x="4133184" y="2726839"/>
            <a:ext cx="39256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5"/>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1" name="Google Shape;201;p20"/>
          <p:cNvSpPr txBox="1">
            <a:spLocks noGrp="1"/>
          </p:cNvSpPr>
          <p:nvPr>
            <p:ph type="subTitle" idx="1"/>
          </p:nvPr>
        </p:nvSpPr>
        <p:spPr>
          <a:xfrm>
            <a:off x="4133197" y="3650433"/>
            <a:ext cx="3925600" cy="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p>
        </p:txBody>
      </p:sp>
      <p:sp>
        <p:nvSpPr>
          <p:cNvPr id="202" name="Google Shape;202;p20"/>
          <p:cNvSpPr txBox="1">
            <a:spLocks noGrp="1"/>
          </p:cNvSpPr>
          <p:nvPr>
            <p:ph type="title" idx="2" hasCustomPrompt="1"/>
          </p:nvPr>
        </p:nvSpPr>
        <p:spPr>
          <a:xfrm>
            <a:off x="4133205" y="893251"/>
            <a:ext cx="39256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5"/>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3" name="Google Shape;203;p20"/>
          <p:cNvSpPr txBox="1">
            <a:spLocks noGrp="1"/>
          </p:cNvSpPr>
          <p:nvPr>
            <p:ph type="subTitle" idx="3"/>
          </p:nvPr>
        </p:nvSpPr>
        <p:spPr>
          <a:xfrm>
            <a:off x="4133205" y="1816861"/>
            <a:ext cx="3925600" cy="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p>
        </p:txBody>
      </p:sp>
      <p:sp>
        <p:nvSpPr>
          <p:cNvPr id="204" name="Google Shape;204;p20"/>
          <p:cNvSpPr txBox="1">
            <a:spLocks noGrp="1"/>
          </p:cNvSpPr>
          <p:nvPr>
            <p:ph type="title" idx="4" hasCustomPrompt="1"/>
          </p:nvPr>
        </p:nvSpPr>
        <p:spPr>
          <a:xfrm>
            <a:off x="4133195" y="4560423"/>
            <a:ext cx="39256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5"/>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5" name="Google Shape;205;p20"/>
          <p:cNvSpPr txBox="1">
            <a:spLocks noGrp="1"/>
          </p:cNvSpPr>
          <p:nvPr>
            <p:ph type="subTitle" idx="5"/>
          </p:nvPr>
        </p:nvSpPr>
        <p:spPr>
          <a:xfrm>
            <a:off x="4133208" y="5484017"/>
            <a:ext cx="3925600" cy="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p>
        </p:txBody>
      </p:sp>
      <p:grpSp>
        <p:nvGrpSpPr>
          <p:cNvPr id="206" name="Google Shape;206;p20"/>
          <p:cNvGrpSpPr/>
          <p:nvPr/>
        </p:nvGrpSpPr>
        <p:grpSpPr>
          <a:xfrm>
            <a:off x="0" y="0"/>
            <a:ext cx="12198725" cy="6871879"/>
            <a:chOff x="0" y="0"/>
            <a:chExt cx="9149044" cy="5153909"/>
          </a:xfrm>
        </p:grpSpPr>
        <p:grpSp>
          <p:nvGrpSpPr>
            <p:cNvPr id="207" name="Google Shape;207;p20"/>
            <p:cNvGrpSpPr/>
            <p:nvPr/>
          </p:nvGrpSpPr>
          <p:grpSpPr>
            <a:xfrm>
              <a:off x="2633519" y="4796608"/>
              <a:ext cx="6515525" cy="357300"/>
              <a:chOff x="2633519" y="4796608"/>
              <a:chExt cx="6515525" cy="357300"/>
            </a:xfrm>
          </p:grpSpPr>
          <p:pic>
            <p:nvPicPr>
              <p:cNvPr id="208" name="Google Shape;208;p20"/>
              <p:cNvPicPr preferRelativeResize="0"/>
              <p:nvPr/>
            </p:nvPicPr>
            <p:blipFill>
              <a:blip r:embed="rId3"/>
              <a:stretch>
                <a:fillRect/>
              </a:stretch>
            </p:blipFill>
            <p:spPr>
              <a:xfrm rot="10800000">
                <a:off x="2633519" y="4796608"/>
                <a:ext cx="6515525" cy="357300"/>
              </a:xfrm>
              <a:prstGeom prst="rect">
                <a:avLst/>
              </a:prstGeom>
              <a:noFill/>
              <a:ln>
                <a:noFill/>
              </a:ln>
            </p:spPr>
          </p:pic>
          <p:pic>
            <p:nvPicPr>
              <p:cNvPr id="209" name="Google Shape;209;p20"/>
              <p:cNvPicPr preferRelativeResize="0"/>
              <p:nvPr/>
            </p:nvPicPr>
            <p:blipFill>
              <a:blip r:embed="rId4"/>
              <a:stretch>
                <a:fillRect/>
              </a:stretch>
            </p:blipFill>
            <p:spPr>
              <a:xfrm rot="10800000">
                <a:off x="7293388" y="4940768"/>
                <a:ext cx="1585464" cy="69000"/>
              </a:xfrm>
              <a:prstGeom prst="rect">
                <a:avLst/>
              </a:prstGeom>
              <a:noFill/>
              <a:ln>
                <a:noFill/>
              </a:ln>
            </p:spPr>
          </p:pic>
        </p:grpSp>
        <p:grpSp>
          <p:nvGrpSpPr>
            <p:cNvPr id="210" name="Google Shape;210;p20"/>
            <p:cNvGrpSpPr/>
            <p:nvPr/>
          </p:nvGrpSpPr>
          <p:grpSpPr>
            <a:xfrm>
              <a:off x="0" y="0"/>
              <a:ext cx="6523526" cy="359400"/>
              <a:chOff x="0" y="0"/>
              <a:chExt cx="6523526" cy="359400"/>
            </a:xfrm>
          </p:grpSpPr>
          <p:pic>
            <p:nvPicPr>
              <p:cNvPr id="211" name="Google Shape;211;p20"/>
              <p:cNvPicPr preferRelativeResize="0"/>
              <p:nvPr/>
            </p:nvPicPr>
            <p:blipFill>
              <a:blip r:embed="rId5"/>
              <a:stretch>
                <a:fillRect/>
              </a:stretch>
            </p:blipFill>
            <p:spPr>
              <a:xfrm>
                <a:off x="0" y="0"/>
                <a:ext cx="6523526" cy="359400"/>
              </a:xfrm>
              <a:prstGeom prst="rect">
                <a:avLst/>
              </a:prstGeom>
              <a:noFill/>
              <a:ln>
                <a:noFill/>
              </a:ln>
            </p:spPr>
          </p:pic>
          <p:pic>
            <p:nvPicPr>
              <p:cNvPr id="212" name="Google Shape;212;p20"/>
              <p:cNvPicPr preferRelativeResize="0"/>
              <p:nvPr/>
            </p:nvPicPr>
            <p:blipFill>
              <a:blip r:embed="rId4"/>
              <a:stretch>
                <a:fillRect/>
              </a:stretch>
            </p:blipFill>
            <p:spPr>
              <a:xfrm>
                <a:off x="265125" y="145205"/>
                <a:ext cx="1585464" cy="69000"/>
              </a:xfrm>
              <a:prstGeom prst="rect">
                <a:avLst/>
              </a:prstGeom>
              <a:noFill/>
              <a:ln>
                <a:noFill/>
              </a:ln>
            </p:spPr>
          </p:pic>
        </p:grpSp>
      </p:grpSp>
      <p:pic>
        <p:nvPicPr>
          <p:cNvPr id="213" name="Google Shape;213;p20"/>
          <p:cNvPicPr preferRelativeResize="0"/>
          <p:nvPr/>
        </p:nvPicPr>
        <p:blipFill rotWithShape="1">
          <a:blip r:embed="rId6"/>
          <a:srcRect t="129" b="129"/>
          <a:stretch>
            <a:fillRect/>
          </a:stretch>
        </p:blipFill>
        <p:spPr>
          <a:xfrm rot="5400000">
            <a:off x="-170898" y="4750072"/>
            <a:ext cx="2288927" cy="1743929"/>
          </a:xfrm>
          <a:prstGeom prst="rect">
            <a:avLst/>
          </a:prstGeom>
          <a:noFill/>
          <a:ln>
            <a:noFill/>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stretch>
            <a:fillRect/>
          </a:stretch>
        </p:blipFill>
        <p:spPr>
          <a:xfrm>
            <a:off x="-33" y="0"/>
            <a:ext cx="12192000" cy="6858000"/>
          </a:xfrm>
          <a:prstGeom prst="rect">
            <a:avLst/>
          </a:prstGeom>
          <a:noFill/>
          <a:ln>
            <a:noFill/>
          </a:ln>
        </p:spPr>
      </p:pic>
      <p:pic>
        <p:nvPicPr>
          <p:cNvPr id="24" name="Google Shape;24;p3"/>
          <p:cNvPicPr preferRelativeResize="0"/>
          <p:nvPr/>
        </p:nvPicPr>
        <p:blipFill>
          <a:blip r:embed="rId3"/>
          <a:stretch>
            <a:fillRect/>
          </a:stretch>
        </p:blipFill>
        <p:spPr>
          <a:xfrm>
            <a:off x="10894968" y="1"/>
            <a:ext cx="1297033" cy="1297033"/>
          </a:xfrm>
          <a:prstGeom prst="rect">
            <a:avLst/>
          </a:prstGeom>
          <a:noFill/>
          <a:ln>
            <a:noFill/>
          </a:ln>
        </p:spPr>
      </p:pic>
      <p:grpSp>
        <p:nvGrpSpPr>
          <p:cNvPr id="25" name="Google Shape;25;p3"/>
          <p:cNvGrpSpPr/>
          <p:nvPr/>
        </p:nvGrpSpPr>
        <p:grpSpPr>
          <a:xfrm>
            <a:off x="5737594" y="6156659"/>
            <a:ext cx="6461133" cy="706133"/>
            <a:chOff x="4296376" y="4610675"/>
            <a:chExt cx="4845850" cy="529600"/>
          </a:xfrm>
        </p:grpSpPr>
        <p:pic>
          <p:nvPicPr>
            <p:cNvPr id="26" name="Google Shape;26;p3"/>
            <p:cNvPicPr preferRelativeResize="0"/>
            <p:nvPr/>
          </p:nvPicPr>
          <p:blipFill>
            <a:blip r:embed="rId4"/>
            <a:stretch>
              <a:fillRect/>
            </a:stretch>
          </p:blipFill>
          <p:spPr>
            <a:xfrm rot="10800000">
              <a:off x="4296376" y="4610675"/>
              <a:ext cx="4845850" cy="529600"/>
            </a:xfrm>
            <a:prstGeom prst="rect">
              <a:avLst/>
            </a:prstGeom>
            <a:noFill/>
            <a:ln>
              <a:noFill/>
            </a:ln>
          </p:spPr>
        </p:pic>
        <p:pic>
          <p:nvPicPr>
            <p:cNvPr id="27" name="Google Shape;27;p3"/>
            <p:cNvPicPr preferRelativeResize="0"/>
            <p:nvPr/>
          </p:nvPicPr>
          <p:blipFill>
            <a:blip r:embed="rId5"/>
            <a:stretch>
              <a:fillRect/>
            </a:stretch>
          </p:blipFill>
          <p:spPr>
            <a:xfrm rot="10800000">
              <a:off x="7293388" y="4840980"/>
              <a:ext cx="1585464" cy="69000"/>
            </a:xfrm>
            <a:prstGeom prst="rect">
              <a:avLst/>
            </a:prstGeom>
            <a:noFill/>
            <a:ln>
              <a:noFill/>
            </a:ln>
          </p:spPr>
        </p:pic>
      </p:grpSp>
      <p:sp>
        <p:nvSpPr>
          <p:cNvPr id="28" name="Google Shape;28;p3"/>
          <p:cNvSpPr txBox="1">
            <a:spLocks noGrp="1"/>
          </p:cNvSpPr>
          <p:nvPr>
            <p:ph type="title"/>
          </p:nvPr>
        </p:nvSpPr>
        <p:spPr>
          <a:xfrm>
            <a:off x="5396233" y="3212867"/>
            <a:ext cx="5844800" cy="18556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5335"/>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p>
        </p:txBody>
      </p:sp>
      <p:sp>
        <p:nvSpPr>
          <p:cNvPr id="29" name="Google Shape;29;p3"/>
          <p:cNvSpPr txBox="1">
            <a:spLocks noGrp="1"/>
          </p:cNvSpPr>
          <p:nvPr>
            <p:ph type="title" idx="2" hasCustomPrompt="1"/>
          </p:nvPr>
        </p:nvSpPr>
        <p:spPr>
          <a:xfrm>
            <a:off x="7587033" y="1383133"/>
            <a:ext cx="1463200" cy="146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30" name="Google Shape;30;p3"/>
          <p:cNvSpPr>
            <a:spLocks noGrp="1"/>
          </p:cNvSpPr>
          <p:nvPr>
            <p:ph type="pic" idx="3"/>
          </p:nvPr>
        </p:nvSpPr>
        <p:spPr>
          <a:xfrm>
            <a:off x="950967" y="719333"/>
            <a:ext cx="3680800" cy="5419200"/>
          </a:xfrm>
          <a:prstGeom prst="round2DiagRect">
            <a:avLst>
              <a:gd name="adj1" fmla="val 16667"/>
              <a:gd name="adj2" fmla="val 0"/>
            </a:avLst>
          </a:prstGeom>
          <a:noFill/>
          <a:ln>
            <a:noFill/>
          </a:ln>
        </p:spPr>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4"/>
        <p:cNvGrpSpPr/>
        <p:nvPr/>
      </p:nvGrpSpPr>
      <p:grpSpPr>
        <a:xfrm>
          <a:off x="0" y="0"/>
          <a:ext cx="0" cy="0"/>
          <a:chOff x="0" y="0"/>
          <a:chExt cx="0" cy="0"/>
        </a:xfrm>
      </p:grpSpPr>
      <p:pic>
        <p:nvPicPr>
          <p:cNvPr id="215" name="Google Shape;215;p21"/>
          <p:cNvPicPr preferRelativeResize="0"/>
          <p:nvPr/>
        </p:nvPicPr>
        <p:blipFill>
          <a:blip r:embed="rId2"/>
          <a:stretch>
            <a:fillRect/>
          </a:stretch>
        </p:blipFill>
        <p:spPr>
          <a:xfrm>
            <a:off x="-33" y="0"/>
            <a:ext cx="12192000" cy="6858000"/>
          </a:xfrm>
          <a:prstGeom prst="rect">
            <a:avLst/>
          </a:prstGeom>
          <a:noFill/>
          <a:ln>
            <a:noFill/>
          </a:ln>
        </p:spPr>
      </p:pic>
      <p:sp>
        <p:nvSpPr>
          <p:cNvPr id="216" name="Google Shape;216;p21"/>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grpSp>
        <p:nvGrpSpPr>
          <p:cNvPr id="217" name="Google Shape;217;p21"/>
          <p:cNvGrpSpPr/>
          <p:nvPr/>
        </p:nvGrpSpPr>
        <p:grpSpPr>
          <a:xfrm>
            <a:off x="0" y="0"/>
            <a:ext cx="8698035" cy="493200"/>
            <a:chOff x="0" y="0"/>
            <a:chExt cx="6523526" cy="369900"/>
          </a:xfrm>
        </p:grpSpPr>
        <p:pic>
          <p:nvPicPr>
            <p:cNvPr id="218" name="Google Shape;218;p21"/>
            <p:cNvPicPr preferRelativeResize="0"/>
            <p:nvPr/>
          </p:nvPicPr>
          <p:blipFill>
            <a:blip r:embed="rId3"/>
            <a:stretch>
              <a:fillRect/>
            </a:stretch>
          </p:blipFill>
          <p:spPr>
            <a:xfrm>
              <a:off x="0" y="0"/>
              <a:ext cx="6523526" cy="369900"/>
            </a:xfrm>
            <a:prstGeom prst="rect">
              <a:avLst/>
            </a:prstGeom>
            <a:noFill/>
            <a:ln>
              <a:noFill/>
            </a:ln>
          </p:spPr>
        </p:pic>
        <p:pic>
          <p:nvPicPr>
            <p:cNvPr id="219" name="Google Shape;219;p21"/>
            <p:cNvPicPr preferRelativeResize="0"/>
            <p:nvPr/>
          </p:nvPicPr>
          <p:blipFill>
            <a:blip r:embed="rId4"/>
            <a:stretch>
              <a:fillRect/>
            </a:stretch>
          </p:blipFill>
          <p:spPr>
            <a:xfrm>
              <a:off x="265125" y="150455"/>
              <a:ext cx="1585464" cy="69000"/>
            </a:xfrm>
            <a:prstGeom prst="rect">
              <a:avLst/>
            </a:prstGeom>
            <a:noFill/>
            <a:ln>
              <a:noFill/>
            </a:ln>
          </p:spPr>
        </p:pic>
      </p:grpSp>
      <p:grpSp>
        <p:nvGrpSpPr>
          <p:cNvPr id="220" name="Google Shape;220;p21"/>
          <p:cNvGrpSpPr/>
          <p:nvPr/>
        </p:nvGrpSpPr>
        <p:grpSpPr>
          <a:xfrm>
            <a:off x="0" y="0"/>
            <a:ext cx="12192000" cy="6858016"/>
            <a:chOff x="0" y="0"/>
            <a:chExt cx="9144000" cy="5143512"/>
          </a:xfrm>
        </p:grpSpPr>
        <p:pic>
          <p:nvPicPr>
            <p:cNvPr id="221" name="Google Shape;221;p21"/>
            <p:cNvPicPr preferRelativeResize="0"/>
            <p:nvPr/>
          </p:nvPicPr>
          <p:blipFill>
            <a:blip r:embed="rId5"/>
            <a:stretch>
              <a:fillRect/>
            </a:stretch>
          </p:blipFill>
          <p:spPr>
            <a:xfrm>
              <a:off x="8171225" y="0"/>
              <a:ext cx="972775" cy="972775"/>
            </a:xfrm>
            <a:prstGeom prst="rect">
              <a:avLst/>
            </a:prstGeom>
            <a:noFill/>
            <a:ln>
              <a:noFill/>
            </a:ln>
          </p:spPr>
        </p:pic>
        <p:pic>
          <p:nvPicPr>
            <p:cNvPr id="222" name="Google Shape;222;p21"/>
            <p:cNvPicPr preferRelativeResize="0"/>
            <p:nvPr/>
          </p:nvPicPr>
          <p:blipFill>
            <a:blip r:embed="rId6"/>
            <a:stretch>
              <a:fillRect/>
            </a:stretch>
          </p:blipFill>
          <p:spPr>
            <a:xfrm>
              <a:off x="0" y="4170737"/>
              <a:ext cx="972775" cy="972775"/>
            </a:xfrm>
            <a:prstGeom prst="rect">
              <a:avLst/>
            </a:prstGeom>
            <a:noFill/>
            <a:ln>
              <a:noFill/>
            </a:ln>
          </p:spPr>
        </p:pic>
      </p:gr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23"/>
        <p:cNvGrpSpPr/>
        <p:nvPr/>
      </p:nvGrpSpPr>
      <p:grpSpPr>
        <a:xfrm>
          <a:off x="0" y="0"/>
          <a:ext cx="0" cy="0"/>
          <a:chOff x="0" y="0"/>
          <a:chExt cx="0" cy="0"/>
        </a:xfrm>
      </p:grpSpPr>
      <p:pic>
        <p:nvPicPr>
          <p:cNvPr id="224" name="Google Shape;224;p22"/>
          <p:cNvPicPr preferRelativeResize="0"/>
          <p:nvPr/>
        </p:nvPicPr>
        <p:blipFill>
          <a:blip r:embed="rId2"/>
          <a:stretch>
            <a:fillRect/>
          </a:stretch>
        </p:blipFill>
        <p:spPr>
          <a:xfrm>
            <a:off x="-33" y="0"/>
            <a:ext cx="12192000" cy="6858000"/>
          </a:xfrm>
          <a:prstGeom prst="rect">
            <a:avLst/>
          </a:prstGeom>
          <a:noFill/>
          <a:ln>
            <a:noFill/>
          </a:ln>
        </p:spPr>
      </p:pic>
      <p:sp>
        <p:nvSpPr>
          <p:cNvPr id="225" name="Google Shape;225;p22"/>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pic>
        <p:nvPicPr>
          <p:cNvPr id="226" name="Google Shape;226;p22"/>
          <p:cNvPicPr preferRelativeResize="0"/>
          <p:nvPr/>
        </p:nvPicPr>
        <p:blipFill rotWithShape="1">
          <a:blip r:embed="rId3"/>
          <a:srcRect l="14813" b="34262"/>
          <a:stretch>
            <a:fillRect/>
          </a:stretch>
        </p:blipFill>
        <p:spPr>
          <a:xfrm rot="10800000">
            <a:off x="10205532" y="-54035"/>
            <a:ext cx="2008101" cy="1183768"/>
          </a:xfrm>
          <a:prstGeom prst="rect">
            <a:avLst/>
          </a:prstGeom>
          <a:noFill/>
          <a:ln>
            <a:noFill/>
          </a:ln>
        </p:spPr>
      </p:pic>
      <p:grpSp>
        <p:nvGrpSpPr>
          <p:cNvPr id="227" name="Google Shape;227;p22"/>
          <p:cNvGrpSpPr/>
          <p:nvPr/>
        </p:nvGrpSpPr>
        <p:grpSpPr>
          <a:xfrm flipH="1">
            <a:off x="0" y="0"/>
            <a:ext cx="12192000" cy="6858016"/>
            <a:chOff x="0" y="0"/>
            <a:chExt cx="9144000" cy="5143512"/>
          </a:xfrm>
        </p:grpSpPr>
        <p:pic>
          <p:nvPicPr>
            <p:cNvPr id="228" name="Google Shape;228;p22"/>
            <p:cNvPicPr preferRelativeResize="0"/>
            <p:nvPr/>
          </p:nvPicPr>
          <p:blipFill>
            <a:blip r:embed="rId4"/>
            <a:stretch>
              <a:fillRect/>
            </a:stretch>
          </p:blipFill>
          <p:spPr>
            <a:xfrm>
              <a:off x="8171225" y="0"/>
              <a:ext cx="972775" cy="972775"/>
            </a:xfrm>
            <a:prstGeom prst="rect">
              <a:avLst/>
            </a:prstGeom>
            <a:noFill/>
            <a:ln>
              <a:noFill/>
            </a:ln>
          </p:spPr>
        </p:pic>
        <p:pic>
          <p:nvPicPr>
            <p:cNvPr id="229" name="Google Shape;229;p22"/>
            <p:cNvPicPr preferRelativeResize="0"/>
            <p:nvPr/>
          </p:nvPicPr>
          <p:blipFill>
            <a:blip r:embed="rId5"/>
            <a:stretch>
              <a:fillRect/>
            </a:stretch>
          </p:blipFill>
          <p:spPr>
            <a:xfrm>
              <a:off x="0" y="4170737"/>
              <a:ext cx="972775" cy="972775"/>
            </a:xfrm>
            <a:prstGeom prst="rect">
              <a:avLst/>
            </a:prstGeom>
            <a:noFill/>
            <a:ln>
              <a:noFill/>
            </a:ln>
          </p:spPr>
        </p:pic>
      </p:gr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30"/>
        <p:cNvGrpSpPr/>
        <p:nvPr/>
      </p:nvGrpSpPr>
      <p:grpSpPr>
        <a:xfrm>
          <a:off x="0" y="0"/>
          <a:ext cx="0" cy="0"/>
          <a:chOff x="0" y="0"/>
          <a:chExt cx="0" cy="0"/>
        </a:xfrm>
      </p:grpSpPr>
      <p:pic>
        <p:nvPicPr>
          <p:cNvPr id="231" name="Google Shape;231;p23"/>
          <p:cNvPicPr preferRelativeResize="0"/>
          <p:nvPr/>
        </p:nvPicPr>
        <p:blipFill>
          <a:blip r:embed="rId2"/>
          <a:stretch>
            <a:fillRect/>
          </a:stretch>
        </p:blipFill>
        <p:spPr>
          <a:xfrm>
            <a:off x="-33" y="0"/>
            <a:ext cx="12192000" cy="6858000"/>
          </a:xfrm>
          <a:prstGeom prst="rect">
            <a:avLst/>
          </a:prstGeom>
          <a:noFill/>
          <a:ln>
            <a:noFill/>
          </a:ln>
        </p:spPr>
      </p:pic>
      <p:sp>
        <p:nvSpPr>
          <p:cNvPr id="232" name="Google Shape;232;p23"/>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grpSp>
        <p:nvGrpSpPr>
          <p:cNvPr id="233" name="Google Shape;233;p23"/>
          <p:cNvGrpSpPr/>
          <p:nvPr/>
        </p:nvGrpSpPr>
        <p:grpSpPr>
          <a:xfrm flipH="1">
            <a:off x="3493967" y="0"/>
            <a:ext cx="8698035" cy="493200"/>
            <a:chOff x="0" y="0"/>
            <a:chExt cx="6523526" cy="369900"/>
          </a:xfrm>
        </p:grpSpPr>
        <p:pic>
          <p:nvPicPr>
            <p:cNvPr id="234" name="Google Shape;234;p23"/>
            <p:cNvPicPr preferRelativeResize="0"/>
            <p:nvPr/>
          </p:nvPicPr>
          <p:blipFill>
            <a:blip r:embed="rId3"/>
            <a:stretch>
              <a:fillRect/>
            </a:stretch>
          </p:blipFill>
          <p:spPr>
            <a:xfrm>
              <a:off x="0" y="0"/>
              <a:ext cx="6523526" cy="369900"/>
            </a:xfrm>
            <a:prstGeom prst="rect">
              <a:avLst/>
            </a:prstGeom>
            <a:noFill/>
            <a:ln>
              <a:noFill/>
            </a:ln>
          </p:spPr>
        </p:pic>
        <p:pic>
          <p:nvPicPr>
            <p:cNvPr id="235" name="Google Shape;235;p23"/>
            <p:cNvPicPr preferRelativeResize="0"/>
            <p:nvPr/>
          </p:nvPicPr>
          <p:blipFill>
            <a:blip r:embed="rId4"/>
            <a:stretch>
              <a:fillRect/>
            </a:stretch>
          </p:blipFill>
          <p:spPr>
            <a:xfrm>
              <a:off x="265125" y="150455"/>
              <a:ext cx="1585464" cy="69000"/>
            </a:xfrm>
            <a:prstGeom prst="rect">
              <a:avLst/>
            </a:prstGeom>
            <a:noFill/>
            <a:ln>
              <a:noFill/>
            </a:ln>
          </p:spPr>
        </p:pic>
      </p:grpSp>
      <p:pic>
        <p:nvPicPr>
          <p:cNvPr id="236" name="Google Shape;236;p23"/>
          <p:cNvPicPr preferRelativeResize="0"/>
          <p:nvPr/>
        </p:nvPicPr>
        <p:blipFill rotWithShape="1">
          <a:blip r:embed="rId5"/>
          <a:srcRect r="56111" b="41941"/>
          <a:stretch>
            <a:fillRect/>
          </a:stretch>
        </p:blipFill>
        <p:spPr>
          <a:xfrm rot="-5400000">
            <a:off x="11100051" y="5689050"/>
            <a:ext cx="1034600" cy="1045500"/>
          </a:xfrm>
          <a:prstGeom prst="rect">
            <a:avLst/>
          </a:prstGeom>
          <a:noFill/>
          <a:ln>
            <a:noFill/>
          </a:ln>
        </p:spPr>
      </p:pic>
      <p:pic>
        <p:nvPicPr>
          <p:cNvPr id="237" name="Google Shape;237;p23"/>
          <p:cNvPicPr preferRelativeResize="0"/>
          <p:nvPr/>
        </p:nvPicPr>
        <p:blipFill>
          <a:blip r:embed="rId6"/>
          <a:stretch>
            <a:fillRect/>
          </a:stretch>
        </p:blipFill>
        <p:spPr>
          <a:xfrm rot="-5400000" flipH="1">
            <a:off x="1" y="5560968"/>
            <a:ext cx="1297033" cy="1297033"/>
          </a:xfrm>
          <a:prstGeom prst="rect">
            <a:avLst/>
          </a:prstGeom>
          <a:noFill/>
          <a:ln>
            <a:noFill/>
          </a:ln>
        </p:spPr>
      </p:pic>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38"/>
        <p:cNvGrpSpPr/>
        <p:nvPr/>
      </p:nvGrpSpPr>
      <p:grpSpPr>
        <a:xfrm>
          <a:off x="0" y="0"/>
          <a:ext cx="0" cy="0"/>
          <a:chOff x="0" y="0"/>
          <a:chExt cx="0" cy="0"/>
        </a:xfrm>
      </p:grpSpPr>
      <p:pic>
        <p:nvPicPr>
          <p:cNvPr id="239" name="Google Shape;239;p24"/>
          <p:cNvPicPr preferRelativeResize="0"/>
          <p:nvPr/>
        </p:nvPicPr>
        <p:blipFill>
          <a:blip r:embed="rId2"/>
          <a:stretch>
            <a:fillRect/>
          </a:stretch>
        </p:blipFill>
        <p:spPr>
          <a:xfrm>
            <a:off x="-33" y="0"/>
            <a:ext cx="12192000" cy="6858000"/>
          </a:xfrm>
          <a:prstGeom prst="rect">
            <a:avLst/>
          </a:prstGeom>
          <a:noFill/>
          <a:ln>
            <a:noFill/>
          </a:ln>
        </p:spPr>
      </p:pic>
      <p:sp>
        <p:nvSpPr>
          <p:cNvPr id="240" name="Google Shape;240;p24"/>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pic>
        <p:nvPicPr>
          <p:cNvPr id="241" name="Google Shape;241;p24"/>
          <p:cNvPicPr preferRelativeResize="0"/>
          <p:nvPr/>
        </p:nvPicPr>
        <p:blipFill rotWithShape="1">
          <a:blip r:embed="rId3"/>
          <a:srcRect t="128" b="35496"/>
          <a:stretch>
            <a:fillRect/>
          </a:stretch>
        </p:blipFill>
        <p:spPr>
          <a:xfrm>
            <a:off x="8394901" y="5725163"/>
            <a:ext cx="2288935" cy="1125600"/>
          </a:xfrm>
          <a:prstGeom prst="rect">
            <a:avLst/>
          </a:prstGeom>
          <a:noFill/>
          <a:ln>
            <a:noFill/>
          </a:ln>
        </p:spPr>
      </p:pic>
      <p:grpSp>
        <p:nvGrpSpPr>
          <p:cNvPr id="242" name="Google Shape;242;p24"/>
          <p:cNvGrpSpPr/>
          <p:nvPr/>
        </p:nvGrpSpPr>
        <p:grpSpPr>
          <a:xfrm>
            <a:off x="1" y="0"/>
            <a:ext cx="5052697" cy="479200"/>
            <a:chOff x="0" y="0"/>
            <a:chExt cx="3789523" cy="359400"/>
          </a:xfrm>
        </p:grpSpPr>
        <p:pic>
          <p:nvPicPr>
            <p:cNvPr id="243" name="Google Shape;243;p24"/>
            <p:cNvPicPr preferRelativeResize="0"/>
            <p:nvPr/>
          </p:nvPicPr>
          <p:blipFill>
            <a:blip r:embed="rId4"/>
            <a:stretch>
              <a:fillRect/>
            </a:stretch>
          </p:blipFill>
          <p:spPr>
            <a:xfrm>
              <a:off x="0" y="0"/>
              <a:ext cx="3789523" cy="359400"/>
            </a:xfrm>
            <a:prstGeom prst="rect">
              <a:avLst/>
            </a:prstGeom>
            <a:noFill/>
            <a:ln>
              <a:noFill/>
            </a:ln>
          </p:spPr>
        </p:pic>
        <p:pic>
          <p:nvPicPr>
            <p:cNvPr id="244" name="Google Shape;244;p24"/>
            <p:cNvPicPr preferRelativeResize="0"/>
            <p:nvPr/>
          </p:nvPicPr>
          <p:blipFill>
            <a:blip r:embed="rId5"/>
            <a:stretch>
              <a:fillRect/>
            </a:stretch>
          </p:blipFill>
          <p:spPr>
            <a:xfrm>
              <a:off x="265125" y="145205"/>
              <a:ext cx="1585464" cy="69000"/>
            </a:xfrm>
            <a:prstGeom prst="rect">
              <a:avLst/>
            </a:prstGeom>
            <a:noFill/>
            <a:ln>
              <a:noFill/>
            </a:ln>
          </p:spPr>
        </p:pic>
      </p:grpSp>
      <p:pic>
        <p:nvPicPr>
          <p:cNvPr id="245" name="Google Shape;245;p24"/>
          <p:cNvPicPr preferRelativeResize="0"/>
          <p:nvPr/>
        </p:nvPicPr>
        <p:blipFill>
          <a:blip r:embed="rId6"/>
          <a:stretch>
            <a:fillRect/>
          </a:stretch>
        </p:blipFill>
        <p:spPr>
          <a:xfrm rot="10800000" flipH="1">
            <a:off x="10894968" y="5560968"/>
            <a:ext cx="1297033" cy="1297033"/>
          </a:xfrm>
          <a:prstGeom prst="rect">
            <a:avLst/>
          </a:prstGeom>
          <a:noFill/>
          <a:ln>
            <a:noFill/>
          </a:ln>
        </p:spPr>
      </p:pic>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46"/>
        <p:cNvGrpSpPr/>
        <p:nvPr/>
      </p:nvGrpSpPr>
      <p:grpSpPr>
        <a:xfrm>
          <a:off x="0" y="0"/>
          <a:ext cx="0" cy="0"/>
          <a:chOff x="0" y="0"/>
          <a:chExt cx="0" cy="0"/>
        </a:xfrm>
      </p:grpSpPr>
      <p:pic>
        <p:nvPicPr>
          <p:cNvPr id="247" name="Google Shape;247;p25"/>
          <p:cNvPicPr preferRelativeResize="0"/>
          <p:nvPr/>
        </p:nvPicPr>
        <p:blipFill>
          <a:blip r:embed="rId2"/>
          <a:stretch>
            <a:fillRect/>
          </a:stretch>
        </p:blipFill>
        <p:spPr>
          <a:xfrm>
            <a:off x="-33" y="0"/>
            <a:ext cx="12192000" cy="6858000"/>
          </a:xfrm>
          <a:prstGeom prst="rect">
            <a:avLst/>
          </a:prstGeom>
          <a:noFill/>
          <a:ln>
            <a:noFill/>
          </a:ln>
        </p:spPr>
      </p:pic>
      <p:sp>
        <p:nvSpPr>
          <p:cNvPr id="248" name="Google Shape;248;p2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grpSp>
        <p:nvGrpSpPr>
          <p:cNvPr id="249" name="Google Shape;249;p25"/>
          <p:cNvGrpSpPr/>
          <p:nvPr/>
        </p:nvGrpSpPr>
        <p:grpSpPr>
          <a:xfrm rot="10800000" flipH="1">
            <a:off x="6841498" y="0"/>
            <a:ext cx="5350503" cy="479200"/>
            <a:chOff x="5129348" y="4780863"/>
            <a:chExt cx="4012877" cy="359400"/>
          </a:xfrm>
        </p:grpSpPr>
        <p:pic>
          <p:nvPicPr>
            <p:cNvPr id="250" name="Google Shape;250;p25"/>
            <p:cNvPicPr preferRelativeResize="0"/>
            <p:nvPr/>
          </p:nvPicPr>
          <p:blipFill>
            <a:blip r:embed="rId3"/>
            <a:stretch>
              <a:fillRect/>
            </a:stretch>
          </p:blipFill>
          <p:spPr>
            <a:xfrm rot="10800000">
              <a:off x="5129348" y="4780863"/>
              <a:ext cx="4012877" cy="359400"/>
            </a:xfrm>
            <a:prstGeom prst="rect">
              <a:avLst/>
            </a:prstGeom>
            <a:noFill/>
            <a:ln>
              <a:noFill/>
            </a:ln>
          </p:spPr>
        </p:pic>
        <p:pic>
          <p:nvPicPr>
            <p:cNvPr id="251" name="Google Shape;251;p25"/>
            <p:cNvPicPr preferRelativeResize="0"/>
            <p:nvPr/>
          </p:nvPicPr>
          <p:blipFill>
            <a:blip r:embed="rId4"/>
            <a:stretch>
              <a:fillRect/>
            </a:stretch>
          </p:blipFill>
          <p:spPr>
            <a:xfrm rot="10800000">
              <a:off x="7293388" y="4911768"/>
              <a:ext cx="1585464" cy="69000"/>
            </a:xfrm>
            <a:prstGeom prst="rect">
              <a:avLst/>
            </a:prstGeom>
            <a:noFill/>
            <a:ln>
              <a:noFill/>
            </a:ln>
          </p:spPr>
        </p:pic>
      </p:grpSp>
      <p:pic>
        <p:nvPicPr>
          <p:cNvPr id="252" name="Google Shape;252;p25"/>
          <p:cNvPicPr preferRelativeResize="0"/>
          <p:nvPr/>
        </p:nvPicPr>
        <p:blipFill>
          <a:blip r:embed="rId5"/>
          <a:stretch>
            <a:fillRect/>
          </a:stretch>
        </p:blipFill>
        <p:spPr>
          <a:xfrm rot="-5400000">
            <a:off x="-33" y="1"/>
            <a:ext cx="1297033" cy="1297033"/>
          </a:xfrm>
          <a:prstGeom prst="rect">
            <a:avLst/>
          </a:prstGeom>
          <a:noFill/>
          <a:ln>
            <a:noFill/>
          </a:ln>
        </p:spPr>
      </p:pic>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3"/>
        <p:cNvGrpSpPr/>
        <p:nvPr/>
      </p:nvGrpSpPr>
      <p:grpSpPr>
        <a:xfrm>
          <a:off x="0" y="0"/>
          <a:ext cx="0" cy="0"/>
          <a:chOff x="0" y="0"/>
          <a:chExt cx="0" cy="0"/>
        </a:xfrm>
      </p:grpSpPr>
      <p:pic>
        <p:nvPicPr>
          <p:cNvPr id="254" name="Google Shape;254;p26"/>
          <p:cNvPicPr preferRelativeResize="0"/>
          <p:nvPr/>
        </p:nvPicPr>
        <p:blipFill>
          <a:blip r:embed="rId2"/>
          <a:stretch>
            <a:fillRect/>
          </a:stretch>
        </p:blipFill>
        <p:spPr>
          <a:xfrm>
            <a:off x="-33" y="0"/>
            <a:ext cx="12192000" cy="6858000"/>
          </a:xfrm>
          <a:prstGeom prst="rect">
            <a:avLst/>
          </a:prstGeom>
          <a:noFill/>
          <a:ln>
            <a:noFill/>
          </a:ln>
        </p:spPr>
      </p:pic>
      <p:sp>
        <p:nvSpPr>
          <p:cNvPr id="255" name="Google Shape;255;p26"/>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grpSp>
        <p:nvGrpSpPr>
          <p:cNvPr id="256" name="Google Shape;256;p26"/>
          <p:cNvGrpSpPr/>
          <p:nvPr/>
        </p:nvGrpSpPr>
        <p:grpSpPr>
          <a:xfrm>
            <a:off x="0" y="17"/>
            <a:ext cx="12192000" cy="6857983"/>
            <a:chOff x="0" y="12"/>
            <a:chExt cx="9144000" cy="5143487"/>
          </a:xfrm>
        </p:grpSpPr>
        <p:pic>
          <p:nvPicPr>
            <p:cNvPr id="257" name="Google Shape;257;p26"/>
            <p:cNvPicPr preferRelativeResize="0"/>
            <p:nvPr/>
          </p:nvPicPr>
          <p:blipFill>
            <a:blip r:embed="rId3"/>
            <a:stretch>
              <a:fillRect/>
            </a:stretch>
          </p:blipFill>
          <p:spPr>
            <a:xfrm rot="-5400000" flipH="1">
              <a:off x="0" y="4170725"/>
              <a:ext cx="972775" cy="972775"/>
            </a:xfrm>
            <a:prstGeom prst="rect">
              <a:avLst/>
            </a:prstGeom>
            <a:noFill/>
            <a:ln>
              <a:noFill/>
            </a:ln>
          </p:spPr>
        </p:pic>
        <p:pic>
          <p:nvPicPr>
            <p:cNvPr id="258" name="Google Shape;258;p26"/>
            <p:cNvPicPr preferRelativeResize="0"/>
            <p:nvPr/>
          </p:nvPicPr>
          <p:blipFill>
            <a:blip r:embed="rId4"/>
            <a:stretch>
              <a:fillRect/>
            </a:stretch>
          </p:blipFill>
          <p:spPr>
            <a:xfrm rot="-5400000" flipH="1">
              <a:off x="8171225" y="12"/>
              <a:ext cx="972775" cy="972775"/>
            </a:xfrm>
            <a:prstGeom prst="rect">
              <a:avLst/>
            </a:prstGeom>
            <a:noFill/>
            <a:ln>
              <a:noFill/>
            </a:ln>
          </p:spPr>
        </p:pic>
      </p:grpSp>
      <p:grpSp>
        <p:nvGrpSpPr>
          <p:cNvPr id="259" name="Google Shape;259;p26"/>
          <p:cNvGrpSpPr/>
          <p:nvPr/>
        </p:nvGrpSpPr>
        <p:grpSpPr>
          <a:xfrm rot="10800000">
            <a:off x="1" y="0"/>
            <a:ext cx="5350503" cy="479200"/>
            <a:chOff x="5129346" y="4780863"/>
            <a:chExt cx="4012877" cy="359400"/>
          </a:xfrm>
        </p:grpSpPr>
        <p:pic>
          <p:nvPicPr>
            <p:cNvPr id="260" name="Google Shape;260;p26"/>
            <p:cNvPicPr preferRelativeResize="0"/>
            <p:nvPr/>
          </p:nvPicPr>
          <p:blipFill>
            <a:blip r:embed="rId5"/>
            <a:stretch>
              <a:fillRect/>
            </a:stretch>
          </p:blipFill>
          <p:spPr>
            <a:xfrm rot="10800000">
              <a:off x="5129346" y="4780863"/>
              <a:ext cx="4012877" cy="359400"/>
            </a:xfrm>
            <a:prstGeom prst="rect">
              <a:avLst/>
            </a:prstGeom>
            <a:noFill/>
            <a:ln>
              <a:noFill/>
            </a:ln>
          </p:spPr>
        </p:pic>
        <p:pic>
          <p:nvPicPr>
            <p:cNvPr id="261" name="Google Shape;261;p26"/>
            <p:cNvPicPr preferRelativeResize="0"/>
            <p:nvPr/>
          </p:nvPicPr>
          <p:blipFill>
            <a:blip r:embed="rId6"/>
            <a:stretch>
              <a:fillRect/>
            </a:stretch>
          </p:blipFill>
          <p:spPr>
            <a:xfrm rot="10800000">
              <a:off x="7293388" y="4926068"/>
              <a:ext cx="1585464" cy="69000"/>
            </a:xfrm>
            <a:prstGeom prst="rect">
              <a:avLst/>
            </a:prstGeom>
            <a:noFill/>
            <a:ln>
              <a:noFill/>
            </a:ln>
          </p:spPr>
        </p:pic>
      </p:gr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2"/>
        <p:cNvGrpSpPr/>
        <p:nvPr/>
      </p:nvGrpSpPr>
      <p:grpSpPr>
        <a:xfrm>
          <a:off x="0" y="0"/>
          <a:ext cx="0" cy="0"/>
          <a:chOff x="0" y="0"/>
          <a:chExt cx="0" cy="0"/>
        </a:xfrm>
      </p:grpSpPr>
      <p:pic>
        <p:nvPicPr>
          <p:cNvPr id="263" name="Google Shape;263;p27"/>
          <p:cNvPicPr preferRelativeResize="0"/>
          <p:nvPr/>
        </p:nvPicPr>
        <p:blipFill>
          <a:blip r:embed="rId2"/>
          <a:stretch>
            <a:fillRect/>
          </a:stretch>
        </p:blipFill>
        <p:spPr>
          <a:xfrm>
            <a:off x="-33" y="0"/>
            <a:ext cx="12192000" cy="6858000"/>
          </a:xfrm>
          <a:prstGeom prst="rect">
            <a:avLst/>
          </a:prstGeom>
          <a:noFill/>
          <a:ln>
            <a:noFill/>
          </a:ln>
        </p:spPr>
      </p:pic>
      <p:sp>
        <p:nvSpPr>
          <p:cNvPr id="264" name="Google Shape;264;p27"/>
          <p:cNvSpPr txBox="1">
            <a:spLocks noGrp="1"/>
          </p:cNvSpPr>
          <p:nvPr>
            <p:ph type="title"/>
          </p:nvPr>
        </p:nvSpPr>
        <p:spPr>
          <a:xfrm>
            <a:off x="5818684" y="720000"/>
            <a:ext cx="4932400" cy="1411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265" name="Google Shape;265;p27"/>
          <p:cNvSpPr txBox="1">
            <a:spLocks noGrp="1"/>
          </p:cNvSpPr>
          <p:nvPr>
            <p:ph type="subTitle" idx="1"/>
          </p:nvPr>
        </p:nvSpPr>
        <p:spPr>
          <a:xfrm>
            <a:off x="5818684" y="3159133"/>
            <a:ext cx="4932400" cy="1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266" name="Google Shape;266;p27"/>
          <p:cNvSpPr>
            <a:spLocks noGrp="1"/>
          </p:cNvSpPr>
          <p:nvPr>
            <p:ph type="pic" idx="2"/>
          </p:nvPr>
        </p:nvSpPr>
        <p:spPr>
          <a:xfrm>
            <a:off x="950967" y="719400"/>
            <a:ext cx="4096800" cy="5419200"/>
          </a:xfrm>
          <a:prstGeom prst="round2DiagRect">
            <a:avLst>
              <a:gd name="adj1" fmla="val 16667"/>
              <a:gd name="adj2" fmla="val 0"/>
            </a:avLst>
          </a:prstGeom>
          <a:noFill/>
          <a:ln>
            <a:noFill/>
          </a:ln>
        </p:spPr>
      </p:sp>
      <p:sp>
        <p:nvSpPr>
          <p:cNvPr id="267" name="Google Shape;267;p27"/>
          <p:cNvSpPr txBox="1"/>
          <p:nvPr/>
        </p:nvSpPr>
        <p:spPr>
          <a:xfrm>
            <a:off x="5818684" y="4723100"/>
            <a:ext cx="4932400" cy="864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GB" sz="1335" b="1">
                <a:solidFill>
                  <a:schemeClr val="dk1"/>
                </a:solidFill>
                <a:latin typeface="Poppins"/>
                <a:ea typeface="Poppins"/>
                <a:cs typeface="Poppins"/>
                <a:sym typeface="Poppins"/>
              </a:rPr>
              <a:t>CREDITS:</a:t>
            </a:r>
            <a:r>
              <a:rPr lang="en-GB" sz="1335">
                <a:solidFill>
                  <a:schemeClr val="dk1"/>
                </a:solidFill>
                <a:latin typeface="Poppins"/>
                <a:ea typeface="Poppins"/>
                <a:cs typeface="Poppins"/>
                <a:sym typeface="Poppins"/>
              </a:rPr>
              <a:t> This presentation template was created by </a:t>
            </a:r>
            <a:r>
              <a:rPr lang="en-GB" sz="1335" b="1" u="sng">
                <a:solidFill>
                  <a:schemeClr val="hlink"/>
                </a:solidFill>
                <a:latin typeface="Poppins"/>
                <a:ea typeface="Poppins"/>
                <a:cs typeface="Poppins"/>
                <a:sym typeface="Poppins"/>
                <a:hlinkClick r:id="rId3"/>
              </a:rPr>
              <a:t>Slidesgo</a:t>
            </a:r>
            <a:r>
              <a:rPr lang="en-GB" sz="1335">
                <a:solidFill>
                  <a:schemeClr val="dk1"/>
                </a:solidFill>
                <a:latin typeface="Poppins"/>
                <a:ea typeface="Poppins"/>
                <a:cs typeface="Poppins"/>
                <a:sym typeface="Poppins"/>
              </a:rPr>
              <a:t>, and includes icons by </a:t>
            </a:r>
            <a:r>
              <a:rPr lang="en-GB" sz="1335" b="1" u="sng">
                <a:solidFill>
                  <a:schemeClr val="dk1"/>
                </a:solidFill>
                <a:latin typeface="Poppins"/>
                <a:ea typeface="Poppins"/>
                <a:cs typeface="Poppins"/>
                <a:sym typeface="Poppins"/>
                <a:hlinkClick r:id="rId4"/>
              </a:rPr>
              <a:t>Flaticon</a:t>
            </a:r>
            <a:r>
              <a:rPr lang="en-GB" sz="1335">
                <a:solidFill>
                  <a:schemeClr val="dk1"/>
                </a:solidFill>
                <a:latin typeface="Poppins"/>
                <a:ea typeface="Poppins"/>
                <a:cs typeface="Poppins"/>
                <a:sym typeface="Poppins"/>
              </a:rPr>
              <a:t>, and infographics &amp; images by </a:t>
            </a:r>
            <a:r>
              <a:rPr lang="en-GB" sz="1335" b="1" u="sng">
                <a:solidFill>
                  <a:schemeClr val="dk1"/>
                </a:solidFill>
                <a:latin typeface="Poppins"/>
                <a:ea typeface="Poppins"/>
                <a:cs typeface="Poppins"/>
                <a:sym typeface="Poppins"/>
                <a:hlinkClick r:id="rId5"/>
              </a:rPr>
              <a:t>Freepik</a:t>
            </a:r>
            <a:r>
              <a:rPr lang="en-GB" sz="1335" u="sng">
                <a:solidFill>
                  <a:schemeClr val="dk1"/>
                </a:solidFill>
                <a:latin typeface="Poppins"/>
                <a:ea typeface="Poppins"/>
                <a:cs typeface="Poppins"/>
                <a:sym typeface="Poppins"/>
              </a:rPr>
              <a:t> </a:t>
            </a:r>
            <a:endParaRPr sz="1335" b="1" u="sng">
              <a:solidFill>
                <a:schemeClr val="dk1"/>
              </a:solidFill>
              <a:latin typeface="Poppins"/>
              <a:ea typeface="Poppins"/>
              <a:cs typeface="Poppins"/>
              <a:sym typeface="Poppins"/>
            </a:endParaRPr>
          </a:p>
        </p:txBody>
      </p:sp>
      <p:grpSp>
        <p:nvGrpSpPr>
          <p:cNvPr id="268" name="Google Shape;268;p27"/>
          <p:cNvGrpSpPr/>
          <p:nvPr/>
        </p:nvGrpSpPr>
        <p:grpSpPr>
          <a:xfrm>
            <a:off x="-9088" y="1"/>
            <a:ext cx="12201269" cy="6871884"/>
            <a:chOff x="-6816" y="0"/>
            <a:chExt cx="9150952" cy="5153913"/>
          </a:xfrm>
        </p:grpSpPr>
        <p:grpSp>
          <p:nvGrpSpPr>
            <p:cNvPr id="269" name="Google Shape;269;p27"/>
            <p:cNvGrpSpPr/>
            <p:nvPr/>
          </p:nvGrpSpPr>
          <p:grpSpPr>
            <a:xfrm flipH="1">
              <a:off x="5354613" y="0"/>
              <a:ext cx="3789523" cy="359400"/>
              <a:chOff x="0" y="0"/>
              <a:chExt cx="3789523" cy="359400"/>
            </a:xfrm>
          </p:grpSpPr>
          <p:pic>
            <p:nvPicPr>
              <p:cNvPr id="270" name="Google Shape;270;p27"/>
              <p:cNvPicPr preferRelativeResize="0"/>
              <p:nvPr/>
            </p:nvPicPr>
            <p:blipFill>
              <a:blip r:embed="rId6"/>
              <a:stretch>
                <a:fillRect/>
              </a:stretch>
            </p:blipFill>
            <p:spPr>
              <a:xfrm>
                <a:off x="0" y="0"/>
                <a:ext cx="3789523" cy="359400"/>
              </a:xfrm>
              <a:prstGeom prst="rect">
                <a:avLst/>
              </a:prstGeom>
              <a:noFill/>
              <a:ln>
                <a:noFill/>
              </a:ln>
            </p:spPr>
          </p:pic>
          <p:pic>
            <p:nvPicPr>
              <p:cNvPr id="271" name="Google Shape;271;p27"/>
              <p:cNvPicPr preferRelativeResize="0"/>
              <p:nvPr/>
            </p:nvPicPr>
            <p:blipFill>
              <a:blip r:embed="rId7"/>
              <a:stretch>
                <a:fillRect/>
              </a:stretch>
            </p:blipFill>
            <p:spPr>
              <a:xfrm>
                <a:off x="265125" y="145205"/>
                <a:ext cx="1585464" cy="69000"/>
              </a:xfrm>
              <a:prstGeom prst="rect">
                <a:avLst/>
              </a:prstGeom>
              <a:noFill/>
              <a:ln>
                <a:noFill/>
              </a:ln>
            </p:spPr>
          </p:pic>
        </p:grpSp>
        <p:grpSp>
          <p:nvGrpSpPr>
            <p:cNvPr id="272" name="Google Shape;272;p27"/>
            <p:cNvGrpSpPr/>
            <p:nvPr/>
          </p:nvGrpSpPr>
          <p:grpSpPr>
            <a:xfrm flipH="1">
              <a:off x="-6816" y="4765888"/>
              <a:ext cx="3785698" cy="388025"/>
              <a:chOff x="5363346" y="4765888"/>
              <a:chExt cx="3785698" cy="388025"/>
            </a:xfrm>
          </p:grpSpPr>
          <p:pic>
            <p:nvPicPr>
              <p:cNvPr id="273" name="Google Shape;273;p27"/>
              <p:cNvPicPr preferRelativeResize="0"/>
              <p:nvPr/>
            </p:nvPicPr>
            <p:blipFill>
              <a:blip r:embed="rId8"/>
              <a:stretch>
                <a:fillRect/>
              </a:stretch>
            </p:blipFill>
            <p:spPr>
              <a:xfrm rot="10800000">
                <a:off x="5363346" y="4765888"/>
                <a:ext cx="3785698" cy="388025"/>
              </a:xfrm>
              <a:prstGeom prst="rect">
                <a:avLst/>
              </a:prstGeom>
              <a:noFill/>
              <a:ln>
                <a:noFill/>
              </a:ln>
            </p:spPr>
          </p:pic>
          <p:pic>
            <p:nvPicPr>
              <p:cNvPr id="274" name="Google Shape;274;p27"/>
              <p:cNvPicPr preferRelativeResize="0"/>
              <p:nvPr/>
            </p:nvPicPr>
            <p:blipFill>
              <a:blip r:embed="rId7"/>
              <a:stretch>
                <a:fillRect/>
              </a:stretch>
            </p:blipFill>
            <p:spPr>
              <a:xfrm rot="10800000">
                <a:off x="7300206" y="4925405"/>
                <a:ext cx="1585464" cy="69000"/>
              </a:xfrm>
              <a:prstGeom prst="rect">
                <a:avLst/>
              </a:prstGeom>
              <a:noFill/>
              <a:ln>
                <a:noFill/>
              </a:ln>
            </p:spPr>
          </p:pic>
        </p:grpSp>
      </p:grpSp>
      <p:grpSp>
        <p:nvGrpSpPr>
          <p:cNvPr id="275" name="Google Shape;275;p27"/>
          <p:cNvGrpSpPr/>
          <p:nvPr/>
        </p:nvGrpSpPr>
        <p:grpSpPr>
          <a:xfrm>
            <a:off x="1" y="-15384"/>
            <a:ext cx="12191999" cy="6873367"/>
            <a:chOff x="0" y="-11538"/>
            <a:chExt cx="9143999" cy="5155025"/>
          </a:xfrm>
        </p:grpSpPr>
        <p:pic>
          <p:nvPicPr>
            <p:cNvPr id="276" name="Google Shape;276;p27"/>
            <p:cNvPicPr preferRelativeResize="0"/>
            <p:nvPr/>
          </p:nvPicPr>
          <p:blipFill>
            <a:blip r:embed="rId9"/>
            <a:stretch>
              <a:fillRect/>
            </a:stretch>
          </p:blipFill>
          <p:spPr>
            <a:xfrm flipH="1">
              <a:off x="0" y="-11538"/>
              <a:ext cx="972775" cy="972775"/>
            </a:xfrm>
            <a:prstGeom prst="rect">
              <a:avLst/>
            </a:prstGeom>
            <a:noFill/>
            <a:ln>
              <a:noFill/>
            </a:ln>
          </p:spPr>
        </p:pic>
        <p:pic>
          <p:nvPicPr>
            <p:cNvPr id="277" name="Google Shape;277;p27"/>
            <p:cNvPicPr preferRelativeResize="0"/>
            <p:nvPr/>
          </p:nvPicPr>
          <p:blipFill>
            <a:blip r:embed="rId10"/>
            <a:stretch>
              <a:fillRect/>
            </a:stretch>
          </p:blipFill>
          <p:spPr>
            <a:xfrm flipH="1">
              <a:off x="8171224" y="4170713"/>
              <a:ext cx="972775" cy="972775"/>
            </a:xfrm>
            <a:prstGeom prst="rect">
              <a:avLst/>
            </a:prstGeom>
            <a:noFill/>
            <a:ln>
              <a:noFill/>
            </a:ln>
          </p:spPr>
        </p:pic>
      </p:gr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78"/>
        <p:cNvGrpSpPr/>
        <p:nvPr/>
      </p:nvGrpSpPr>
      <p:grpSpPr>
        <a:xfrm>
          <a:off x="0" y="0"/>
          <a:ext cx="0" cy="0"/>
          <a:chOff x="0" y="0"/>
          <a:chExt cx="0" cy="0"/>
        </a:xfrm>
      </p:grpSpPr>
      <p:pic>
        <p:nvPicPr>
          <p:cNvPr id="279" name="Google Shape;279;p28"/>
          <p:cNvPicPr preferRelativeResize="0"/>
          <p:nvPr/>
        </p:nvPicPr>
        <p:blipFill>
          <a:blip r:embed="rId2"/>
          <a:stretch>
            <a:fillRect/>
          </a:stretch>
        </p:blipFill>
        <p:spPr>
          <a:xfrm>
            <a:off x="-33" y="0"/>
            <a:ext cx="12192000" cy="6858000"/>
          </a:xfrm>
          <a:prstGeom prst="rect">
            <a:avLst/>
          </a:prstGeom>
          <a:noFill/>
          <a:ln>
            <a:noFill/>
          </a:ln>
        </p:spPr>
      </p:pic>
      <p:pic>
        <p:nvPicPr>
          <p:cNvPr id="280" name="Google Shape;280;p28"/>
          <p:cNvPicPr preferRelativeResize="0"/>
          <p:nvPr/>
        </p:nvPicPr>
        <p:blipFill>
          <a:blip r:embed="rId2"/>
          <a:stretch>
            <a:fillRect/>
          </a:stretch>
        </p:blipFill>
        <p:spPr>
          <a:xfrm>
            <a:off x="-33" y="0"/>
            <a:ext cx="12192000" cy="6858000"/>
          </a:xfrm>
          <a:prstGeom prst="rect">
            <a:avLst/>
          </a:prstGeom>
          <a:noFill/>
          <a:ln>
            <a:noFill/>
          </a:ln>
        </p:spPr>
      </p:pic>
      <p:pic>
        <p:nvPicPr>
          <p:cNvPr id="281" name="Google Shape;281;p28"/>
          <p:cNvPicPr preferRelativeResize="0"/>
          <p:nvPr/>
        </p:nvPicPr>
        <p:blipFill rotWithShape="1">
          <a:blip r:embed="rId3"/>
          <a:srcRect t="129" b="129"/>
          <a:stretch>
            <a:fillRect/>
          </a:stretch>
        </p:blipFill>
        <p:spPr>
          <a:xfrm rot="-5400000">
            <a:off x="-193498" y="4777004"/>
            <a:ext cx="2288927" cy="1743929"/>
          </a:xfrm>
          <a:prstGeom prst="rect">
            <a:avLst/>
          </a:prstGeom>
          <a:noFill/>
          <a:ln>
            <a:noFill/>
          </a:ln>
        </p:spPr>
      </p:pic>
      <p:pic>
        <p:nvPicPr>
          <p:cNvPr id="282" name="Google Shape;282;p28"/>
          <p:cNvPicPr preferRelativeResize="0"/>
          <p:nvPr/>
        </p:nvPicPr>
        <p:blipFill>
          <a:blip r:embed="rId4"/>
          <a:stretch>
            <a:fillRect/>
          </a:stretch>
        </p:blipFill>
        <p:spPr>
          <a:xfrm>
            <a:off x="10541451" y="-18200"/>
            <a:ext cx="1668733" cy="1668733"/>
          </a:xfrm>
          <a:prstGeom prst="rect">
            <a:avLst/>
          </a:prstGeom>
          <a:noFill/>
          <a:ln>
            <a:noFill/>
          </a:ln>
        </p:spPr>
      </p:pic>
      <p:grpSp>
        <p:nvGrpSpPr>
          <p:cNvPr id="283" name="Google Shape;283;p28"/>
          <p:cNvGrpSpPr/>
          <p:nvPr/>
        </p:nvGrpSpPr>
        <p:grpSpPr>
          <a:xfrm>
            <a:off x="0" y="-18184"/>
            <a:ext cx="11838469" cy="6564824"/>
            <a:chOff x="0" y="-13638"/>
            <a:chExt cx="8878852" cy="4923618"/>
          </a:xfrm>
        </p:grpSpPr>
        <p:pic>
          <p:nvPicPr>
            <p:cNvPr id="284" name="Google Shape;284;p28"/>
            <p:cNvPicPr preferRelativeResize="0"/>
            <p:nvPr/>
          </p:nvPicPr>
          <p:blipFill>
            <a:blip r:embed="rId5"/>
            <a:stretch>
              <a:fillRect/>
            </a:stretch>
          </p:blipFill>
          <p:spPr>
            <a:xfrm rot="10800000">
              <a:off x="7293388" y="4840980"/>
              <a:ext cx="1585464" cy="69000"/>
            </a:xfrm>
            <a:prstGeom prst="rect">
              <a:avLst/>
            </a:prstGeom>
            <a:noFill/>
            <a:ln>
              <a:noFill/>
            </a:ln>
          </p:spPr>
        </p:pic>
        <p:grpSp>
          <p:nvGrpSpPr>
            <p:cNvPr id="285" name="Google Shape;285;p28"/>
            <p:cNvGrpSpPr/>
            <p:nvPr/>
          </p:nvGrpSpPr>
          <p:grpSpPr>
            <a:xfrm>
              <a:off x="0" y="-13638"/>
              <a:ext cx="6523526" cy="536050"/>
              <a:chOff x="0" y="-13638"/>
              <a:chExt cx="6523526" cy="536050"/>
            </a:xfrm>
          </p:grpSpPr>
          <p:pic>
            <p:nvPicPr>
              <p:cNvPr id="286" name="Google Shape;286;p28"/>
              <p:cNvPicPr preferRelativeResize="0"/>
              <p:nvPr/>
            </p:nvPicPr>
            <p:blipFill>
              <a:blip r:embed="rId6"/>
              <a:stretch>
                <a:fillRect/>
              </a:stretch>
            </p:blipFill>
            <p:spPr>
              <a:xfrm>
                <a:off x="0" y="-13638"/>
                <a:ext cx="6523526" cy="536050"/>
              </a:xfrm>
              <a:prstGeom prst="rect">
                <a:avLst/>
              </a:prstGeom>
              <a:noFill/>
              <a:ln>
                <a:noFill/>
              </a:ln>
            </p:spPr>
          </p:pic>
          <p:pic>
            <p:nvPicPr>
              <p:cNvPr id="287" name="Google Shape;287;p28"/>
              <p:cNvPicPr preferRelativeResize="0"/>
              <p:nvPr/>
            </p:nvPicPr>
            <p:blipFill>
              <a:blip r:embed="rId5"/>
              <a:stretch>
                <a:fillRect/>
              </a:stretch>
            </p:blipFill>
            <p:spPr>
              <a:xfrm>
                <a:off x="265125" y="232968"/>
                <a:ext cx="1585464" cy="69000"/>
              </a:xfrm>
              <a:prstGeom prst="rect">
                <a:avLst/>
              </a:prstGeom>
              <a:noFill/>
              <a:ln>
                <a:noFill/>
              </a:ln>
            </p:spPr>
          </p:pic>
        </p:grpSp>
      </p:gr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88"/>
        <p:cNvGrpSpPr/>
        <p:nvPr/>
      </p:nvGrpSpPr>
      <p:grpSpPr>
        <a:xfrm>
          <a:off x="0" y="0"/>
          <a:ext cx="0" cy="0"/>
          <a:chOff x="0" y="0"/>
          <a:chExt cx="0" cy="0"/>
        </a:xfrm>
      </p:grpSpPr>
      <p:pic>
        <p:nvPicPr>
          <p:cNvPr id="289" name="Google Shape;289;p29"/>
          <p:cNvPicPr preferRelativeResize="0"/>
          <p:nvPr/>
        </p:nvPicPr>
        <p:blipFill>
          <a:blip r:embed="rId2"/>
          <a:stretch>
            <a:fillRect/>
          </a:stretch>
        </p:blipFill>
        <p:spPr>
          <a:xfrm>
            <a:off x="-33" y="0"/>
            <a:ext cx="12192000" cy="6858000"/>
          </a:xfrm>
          <a:prstGeom prst="rect">
            <a:avLst/>
          </a:prstGeom>
          <a:noFill/>
          <a:ln>
            <a:noFill/>
          </a:ln>
        </p:spPr>
      </p:pic>
      <p:pic>
        <p:nvPicPr>
          <p:cNvPr id="290" name="Google Shape;290;p29"/>
          <p:cNvPicPr preferRelativeResize="0"/>
          <p:nvPr/>
        </p:nvPicPr>
        <p:blipFill rotWithShape="1">
          <a:blip r:embed="rId3"/>
          <a:srcRect l="73637" t="129" b="129"/>
          <a:stretch>
            <a:fillRect/>
          </a:stretch>
        </p:blipFill>
        <p:spPr>
          <a:xfrm>
            <a:off x="11510385" y="51834"/>
            <a:ext cx="603432" cy="1743935"/>
          </a:xfrm>
          <a:prstGeom prst="rect">
            <a:avLst/>
          </a:prstGeom>
          <a:noFill/>
          <a:ln>
            <a:noFill/>
          </a:ln>
        </p:spPr>
      </p:pic>
      <p:grpSp>
        <p:nvGrpSpPr>
          <p:cNvPr id="291" name="Google Shape;291;p29"/>
          <p:cNvGrpSpPr/>
          <p:nvPr/>
        </p:nvGrpSpPr>
        <p:grpSpPr>
          <a:xfrm>
            <a:off x="-35" y="-27275"/>
            <a:ext cx="1297035" cy="6883859"/>
            <a:chOff x="-26" y="-20456"/>
            <a:chExt cx="972776" cy="5162894"/>
          </a:xfrm>
        </p:grpSpPr>
        <p:pic>
          <p:nvPicPr>
            <p:cNvPr id="292" name="Google Shape;292;p29"/>
            <p:cNvPicPr preferRelativeResize="0"/>
            <p:nvPr/>
          </p:nvPicPr>
          <p:blipFill>
            <a:blip r:embed="rId4"/>
            <a:stretch>
              <a:fillRect/>
            </a:stretch>
          </p:blipFill>
          <p:spPr>
            <a:xfrm flipH="1">
              <a:off x="-25" y="-20456"/>
              <a:ext cx="972775" cy="972775"/>
            </a:xfrm>
            <a:prstGeom prst="rect">
              <a:avLst/>
            </a:prstGeom>
            <a:noFill/>
            <a:ln>
              <a:noFill/>
            </a:ln>
          </p:spPr>
        </p:pic>
        <p:pic>
          <p:nvPicPr>
            <p:cNvPr id="293" name="Google Shape;293;p29"/>
            <p:cNvPicPr preferRelativeResize="0"/>
            <p:nvPr/>
          </p:nvPicPr>
          <p:blipFill>
            <a:blip r:embed="rId5"/>
            <a:stretch>
              <a:fillRect/>
            </a:stretch>
          </p:blipFill>
          <p:spPr>
            <a:xfrm rot="5400000" flipH="1">
              <a:off x="-26" y="4169663"/>
              <a:ext cx="972775" cy="972775"/>
            </a:xfrm>
            <a:prstGeom prst="rect">
              <a:avLst/>
            </a:prstGeom>
            <a:noFill/>
            <a:ln>
              <a:noFill/>
            </a:ln>
          </p:spPr>
        </p:pic>
      </p:grpSp>
      <p:grpSp>
        <p:nvGrpSpPr>
          <p:cNvPr id="294" name="Google Shape;294;p29"/>
          <p:cNvGrpSpPr/>
          <p:nvPr/>
        </p:nvGrpSpPr>
        <p:grpSpPr>
          <a:xfrm rot="10800000">
            <a:off x="7157485" y="6378800"/>
            <a:ext cx="5052697" cy="479200"/>
            <a:chOff x="-13638" y="0"/>
            <a:chExt cx="3789523" cy="359400"/>
          </a:xfrm>
        </p:grpSpPr>
        <p:pic>
          <p:nvPicPr>
            <p:cNvPr id="295" name="Google Shape;295;p29"/>
            <p:cNvPicPr preferRelativeResize="0"/>
            <p:nvPr/>
          </p:nvPicPr>
          <p:blipFill>
            <a:blip r:embed="rId6"/>
            <a:stretch>
              <a:fillRect/>
            </a:stretch>
          </p:blipFill>
          <p:spPr>
            <a:xfrm>
              <a:off x="-13638" y="0"/>
              <a:ext cx="3789523" cy="359400"/>
            </a:xfrm>
            <a:prstGeom prst="rect">
              <a:avLst/>
            </a:prstGeom>
            <a:noFill/>
            <a:ln>
              <a:noFill/>
            </a:ln>
          </p:spPr>
        </p:pic>
        <p:pic>
          <p:nvPicPr>
            <p:cNvPr id="296" name="Google Shape;296;p29"/>
            <p:cNvPicPr preferRelativeResize="0"/>
            <p:nvPr/>
          </p:nvPicPr>
          <p:blipFill>
            <a:blip r:embed="rId7"/>
            <a:stretch>
              <a:fillRect/>
            </a:stretch>
          </p:blipFill>
          <p:spPr>
            <a:xfrm>
              <a:off x="265125" y="145205"/>
              <a:ext cx="1585464" cy="69000"/>
            </a:xfrm>
            <a:prstGeom prst="rect">
              <a:avLst/>
            </a:prstGeom>
            <a:noFill/>
            <a:ln>
              <a:noFill/>
            </a:ln>
          </p:spPr>
        </p:pic>
      </p:gr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pic>
        <p:nvPicPr>
          <p:cNvPr id="32" name="Google Shape;32;p4"/>
          <p:cNvPicPr preferRelativeResize="0"/>
          <p:nvPr/>
        </p:nvPicPr>
        <p:blipFill>
          <a:blip r:embed="rId2"/>
          <a:stretch>
            <a:fillRect/>
          </a:stretch>
        </p:blipFill>
        <p:spPr>
          <a:xfrm>
            <a:off x="-33" y="0"/>
            <a:ext cx="12192000" cy="6858000"/>
          </a:xfrm>
          <a:prstGeom prst="rect">
            <a:avLst/>
          </a:prstGeom>
          <a:noFill/>
          <a:ln>
            <a:noFill/>
          </a:ln>
        </p:spPr>
      </p:pic>
      <p:sp>
        <p:nvSpPr>
          <p:cNvPr id="33" name="Google Shape;33;p4"/>
          <p:cNvSpPr txBox="1">
            <a:spLocks noGrp="1"/>
          </p:cNvSpPr>
          <p:nvPr>
            <p:ph type="title"/>
          </p:nvPr>
        </p:nvSpPr>
        <p:spPr>
          <a:xfrm>
            <a:off x="950967" y="1465567"/>
            <a:ext cx="422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34" name="Google Shape;34;p4"/>
          <p:cNvSpPr txBox="1">
            <a:spLocks noGrp="1"/>
          </p:cNvSpPr>
          <p:nvPr>
            <p:ph type="body" idx="1"/>
          </p:nvPr>
        </p:nvSpPr>
        <p:spPr>
          <a:xfrm>
            <a:off x="950967" y="2493200"/>
            <a:ext cx="4229200" cy="2899200"/>
          </a:xfrm>
          <a:prstGeom prst="rect">
            <a:avLst/>
          </a:prstGeom>
        </p:spPr>
        <p:txBody>
          <a:bodyPr spcFirstLastPara="1" wrap="square" lIns="91425" tIns="91425" rIns="91425" bIns="91425" anchor="t" anchorCtr="0">
            <a:noAutofit/>
          </a:bodyPr>
          <a:lstStyle>
            <a:lvl1pPr marL="609600" lvl="0" indent="-406400" rtl="0">
              <a:lnSpc>
                <a:spcPct val="100000"/>
              </a:lnSpc>
              <a:spcBef>
                <a:spcPts val="0"/>
              </a:spcBef>
              <a:spcAft>
                <a:spcPts val="0"/>
              </a:spcAft>
              <a:buSzPts val="1200"/>
              <a:buFont typeface="Nunito Light"/>
              <a:buChar char="●"/>
              <a:defRPr/>
            </a:lvl1pPr>
            <a:lvl2pPr marL="1219200" lvl="1" indent="-406400" rtl="0">
              <a:lnSpc>
                <a:spcPct val="100000"/>
              </a:lnSpc>
              <a:spcBef>
                <a:spcPts val="0"/>
              </a:spcBef>
              <a:spcAft>
                <a:spcPts val="0"/>
              </a:spcAft>
              <a:buSzPts val="1200"/>
              <a:buFont typeface="Nunito Light"/>
              <a:buChar char="○"/>
              <a:defRPr/>
            </a:lvl2pPr>
            <a:lvl3pPr marL="1828800" lvl="2" indent="-406400" rtl="0">
              <a:lnSpc>
                <a:spcPct val="100000"/>
              </a:lnSpc>
              <a:spcBef>
                <a:spcPts val="0"/>
              </a:spcBef>
              <a:spcAft>
                <a:spcPts val="0"/>
              </a:spcAft>
              <a:buSzPts val="1200"/>
              <a:buFont typeface="Nunito Light"/>
              <a:buChar char="■"/>
              <a:defRPr/>
            </a:lvl3pPr>
            <a:lvl4pPr marL="2438400" lvl="3" indent="-406400" rtl="0">
              <a:lnSpc>
                <a:spcPct val="100000"/>
              </a:lnSpc>
              <a:spcBef>
                <a:spcPts val="0"/>
              </a:spcBef>
              <a:spcAft>
                <a:spcPts val="0"/>
              </a:spcAft>
              <a:buSzPts val="1200"/>
              <a:buFont typeface="Nunito Light"/>
              <a:buChar char="●"/>
              <a:defRPr/>
            </a:lvl4pPr>
            <a:lvl5pPr marL="3048000" lvl="4" indent="-406400" rtl="0">
              <a:lnSpc>
                <a:spcPct val="100000"/>
              </a:lnSpc>
              <a:spcBef>
                <a:spcPts val="0"/>
              </a:spcBef>
              <a:spcAft>
                <a:spcPts val="0"/>
              </a:spcAft>
              <a:buSzPts val="1200"/>
              <a:buFont typeface="Nunito Light"/>
              <a:buChar char="○"/>
              <a:defRPr/>
            </a:lvl5pPr>
            <a:lvl6pPr marL="3657600" lvl="5" indent="-406400" rtl="0">
              <a:lnSpc>
                <a:spcPct val="100000"/>
              </a:lnSpc>
              <a:spcBef>
                <a:spcPts val="0"/>
              </a:spcBef>
              <a:spcAft>
                <a:spcPts val="0"/>
              </a:spcAft>
              <a:buSzPts val="1200"/>
              <a:buFont typeface="Nunito Light"/>
              <a:buChar char="■"/>
              <a:defRPr/>
            </a:lvl6pPr>
            <a:lvl7pPr marL="4267200" lvl="6" indent="-406400" rtl="0">
              <a:lnSpc>
                <a:spcPct val="100000"/>
              </a:lnSpc>
              <a:spcBef>
                <a:spcPts val="0"/>
              </a:spcBef>
              <a:spcAft>
                <a:spcPts val="0"/>
              </a:spcAft>
              <a:buSzPts val="1200"/>
              <a:buFont typeface="Nunito Light"/>
              <a:buChar char="●"/>
              <a:defRPr/>
            </a:lvl7pPr>
            <a:lvl8pPr marL="4876800" lvl="7" indent="-406400" rtl="0">
              <a:lnSpc>
                <a:spcPct val="100000"/>
              </a:lnSpc>
              <a:spcBef>
                <a:spcPts val="0"/>
              </a:spcBef>
              <a:spcAft>
                <a:spcPts val="0"/>
              </a:spcAft>
              <a:buSzPts val="1200"/>
              <a:buFont typeface="Nunito Light"/>
              <a:buChar char="○"/>
              <a:defRPr/>
            </a:lvl8pPr>
            <a:lvl9pPr marL="5486400" lvl="8" indent="-406400" rtl="0">
              <a:lnSpc>
                <a:spcPct val="100000"/>
              </a:lnSpc>
              <a:spcBef>
                <a:spcPts val="0"/>
              </a:spcBef>
              <a:spcAft>
                <a:spcPts val="0"/>
              </a:spcAft>
              <a:buSzPts val="1200"/>
              <a:buFont typeface="Nunito Light"/>
              <a:buChar char="■"/>
              <a:defRPr/>
            </a:lvl9pPr>
          </a:lstStyle>
          <a:p>
            <a:pPr lvl="0"/>
            <a:r>
              <a:rPr lang="en-US"/>
              <a:t>Click to edit Master text styles</a:t>
            </a:r>
          </a:p>
        </p:txBody>
      </p:sp>
      <p:grpSp>
        <p:nvGrpSpPr>
          <p:cNvPr id="35" name="Google Shape;35;p4"/>
          <p:cNvGrpSpPr/>
          <p:nvPr/>
        </p:nvGrpSpPr>
        <p:grpSpPr>
          <a:xfrm flipH="1">
            <a:off x="3493967" y="0"/>
            <a:ext cx="8698035" cy="493200"/>
            <a:chOff x="0" y="0"/>
            <a:chExt cx="6523526" cy="369900"/>
          </a:xfrm>
        </p:grpSpPr>
        <p:pic>
          <p:nvPicPr>
            <p:cNvPr id="36" name="Google Shape;36;p4"/>
            <p:cNvPicPr preferRelativeResize="0"/>
            <p:nvPr/>
          </p:nvPicPr>
          <p:blipFill>
            <a:blip r:embed="rId3"/>
            <a:stretch>
              <a:fillRect/>
            </a:stretch>
          </p:blipFill>
          <p:spPr>
            <a:xfrm>
              <a:off x="0" y="0"/>
              <a:ext cx="6523526" cy="369900"/>
            </a:xfrm>
            <a:prstGeom prst="rect">
              <a:avLst/>
            </a:prstGeom>
            <a:noFill/>
            <a:ln>
              <a:noFill/>
            </a:ln>
          </p:spPr>
        </p:pic>
        <p:pic>
          <p:nvPicPr>
            <p:cNvPr id="37" name="Google Shape;37;p4"/>
            <p:cNvPicPr preferRelativeResize="0"/>
            <p:nvPr/>
          </p:nvPicPr>
          <p:blipFill>
            <a:blip r:embed="rId4"/>
            <a:stretch>
              <a:fillRect/>
            </a:stretch>
          </p:blipFill>
          <p:spPr>
            <a:xfrm>
              <a:off x="265125" y="150455"/>
              <a:ext cx="1585464" cy="69000"/>
            </a:xfrm>
            <a:prstGeom prst="rect">
              <a:avLst/>
            </a:prstGeom>
            <a:noFill/>
            <a:ln>
              <a:noFill/>
            </a:ln>
          </p:spPr>
        </p:pic>
      </p:grpSp>
      <p:pic>
        <p:nvPicPr>
          <p:cNvPr id="38" name="Google Shape;38;p4"/>
          <p:cNvPicPr preferRelativeResize="0"/>
          <p:nvPr/>
        </p:nvPicPr>
        <p:blipFill>
          <a:blip r:embed="rId5"/>
          <a:stretch>
            <a:fillRect/>
          </a:stretch>
        </p:blipFill>
        <p:spPr>
          <a:xfrm rot="5400000" flipH="1">
            <a:off x="1" y="5560984"/>
            <a:ext cx="1297033" cy="1297033"/>
          </a:xfrm>
          <a:prstGeom prst="rect">
            <a:avLst/>
          </a:prstGeom>
          <a:noFill/>
          <a:ln>
            <a:noFill/>
          </a:ln>
        </p:spPr>
      </p:pic>
      <p:pic>
        <p:nvPicPr>
          <p:cNvPr id="39" name="Google Shape;39;p4"/>
          <p:cNvPicPr preferRelativeResize="0"/>
          <p:nvPr/>
        </p:nvPicPr>
        <p:blipFill>
          <a:blip r:embed="rId6"/>
          <a:stretch>
            <a:fillRect/>
          </a:stretch>
        </p:blipFill>
        <p:spPr>
          <a:xfrm>
            <a:off x="9665801" y="4949401"/>
            <a:ext cx="2357335" cy="1800767"/>
          </a:xfrm>
          <a:prstGeom prst="rect">
            <a:avLst/>
          </a:prstGeom>
          <a:noFill/>
          <a:ln>
            <a:noFill/>
          </a:ln>
        </p:spPr>
      </p:pic>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00"/>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01"/>
        <p:cNvGrpSpPr/>
        <p:nvPr/>
      </p:nvGrpSpPr>
      <p:grpSpPr>
        <a:xfrm>
          <a:off x="0" y="0"/>
          <a:ext cx="0" cy="0"/>
          <a:chOff x="0" y="0"/>
          <a:chExt cx="0" cy="0"/>
        </a:xfrm>
      </p:grpSpPr>
      <p:sp>
        <p:nvSpPr>
          <p:cNvPr id="302" name="Google Shape;302;p32"/>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panose="020B0604020202020204"/>
              <a:buNone/>
              <a:defRPr>
                <a:solidFill>
                  <a:schemeClr val="lt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9pPr>
          </a:lstStyle>
          <a:p>
            <a:r>
              <a:rPr lang="en-US"/>
              <a:t>Click to edit Master title style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33" y="0"/>
            <a:ext cx="12192000" cy="6858000"/>
          </a:xfrm>
          <a:prstGeom prst="rect">
            <a:avLst/>
          </a:prstGeom>
          <a:noFill/>
          <a:ln>
            <a:noFill/>
          </a:ln>
        </p:spPr>
      </p:pic>
      <p:sp>
        <p:nvSpPr>
          <p:cNvPr id="10" name="Google Shape;10;p2"/>
          <p:cNvSpPr txBox="1">
            <a:spLocks noGrp="1"/>
          </p:cNvSpPr>
          <p:nvPr>
            <p:ph type="ctrTitle"/>
          </p:nvPr>
        </p:nvSpPr>
        <p:spPr>
          <a:xfrm>
            <a:off x="1296400" y="1977067"/>
            <a:ext cx="9599200" cy="1969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6935">
                <a:solidFill>
                  <a:srgbClr val="191919"/>
                </a:solidFill>
              </a:defRPr>
            </a:lvl2pPr>
            <a:lvl3pPr lvl="2" algn="ctr">
              <a:spcBef>
                <a:spcPts val="0"/>
              </a:spcBef>
              <a:spcAft>
                <a:spcPts val="0"/>
              </a:spcAft>
              <a:buClr>
                <a:srgbClr val="191919"/>
              </a:buClr>
              <a:buSzPts val="5200"/>
              <a:buNone/>
              <a:defRPr sz="6935">
                <a:solidFill>
                  <a:srgbClr val="191919"/>
                </a:solidFill>
              </a:defRPr>
            </a:lvl3pPr>
            <a:lvl4pPr lvl="3" algn="ctr">
              <a:spcBef>
                <a:spcPts val="0"/>
              </a:spcBef>
              <a:spcAft>
                <a:spcPts val="0"/>
              </a:spcAft>
              <a:buClr>
                <a:srgbClr val="191919"/>
              </a:buClr>
              <a:buSzPts val="5200"/>
              <a:buNone/>
              <a:defRPr sz="6935">
                <a:solidFill>
                  <a:srgbClr val="191919"/>
                </a:solidFill>
              </a:defRPr>
            </a:lvl4pPr>
            <a:lvl5pPr lvl="4" algn="ctr">
              <a:spcBef>
                <a:spcPts val="0"/>
              </a:spcBef>
              <a:spcAft>
                <a:spcPts val="0"/>
              </a:spcAft>
              <a:buClr>
                <a:srgbClr val="191919"/>
              </a:buClr>
              <a:buSzPts val="5200"/>
              <a:buNone/>
              <a:defRPr sz="6935">
                <a:solidFill>
                  <a:srgbClr val="191919"/>
                </a:solidFill>
              </a:defRPr>
            </a:lvl5pPr>
            <a:lvl6pPr lvl="5" algn="ctr">
              <a:spcBef>
                <a:spcPts val="0"/>
              </a:spcBef>
              <a:spcAft>
                <a:spcPts val="0"/>
              </a:spcAft>
              <a:buClr>
                <a:srgbClr val="191919"/>
              </a:buClr>
              <a:buSzPts val="5200"/>
              <a:buNone/>
              <a:defRPr sz="6935">
                <a:solidFill>
                  <a:srgbClr val="191919"/>
                </a:solidFill>
              </a:defRPr>
            </a:lvl6pPr>
            <a:lvl7pPr lvl="6" algn="ctr">
              <a:spcBef>
                <a:spcPts val="0"/>
              </a:spcBef>
              <a:spcAft>
                <a:spcPts val="0"/>
              </a:spcAft>
              <a:buClr>
                <a:srgbClr val="191919"/>
              </a:buClr>
              <a:buSzPts val="5200"/>
              <a:buNone/>
              <a:defRPr sz="6935">
                <a:solidFill>
                  <a:srgbClr val="191919"/>
                </a:solidFill>
              </a:defRPr>
            </a:lvl7pPr>
            <a:lvl8pPr lvl="7" algn="ctr">
              <a:spcBef>
                <a:spcPts val="0"/>
              </a:spcBef>
              <a:spcAft>
                <a:spcPts val="0"/>
              </a:spcAft>
              <a:buClr>
                <a:srgbClr val="191919"/>
              </a:buClr>
              <a:buSzPts val="5200"/>
              <a:buNone/>
              <a:defRPr sz="6935">
                <a:solidFill>
                  <a:srgbClr val="191919"/>
                </a:solidFill>
              </a:defRPr>
            </a:lvl8pPr>
            <a:lvl9pPr lvl="8" algn="ctr">
              <a:spcBef>
                <a:spcPts val="0"/>
              </a:spcBef>
              <a:spcAft>
                <a:spcPts val="0"/>
              </a:spcAft>
              <a:buClr>
                <a:srgbClr val="191919"/>
              </a:buClr>
              <a:buSzPts val="5200"/>
              <a:buNone/>
              <a:defRPr sz="6935">
                <a:solidFill>
                  <a:srgbClr val="191919"/>
                </a:solidFill>
              </a:defRPr>
            </a:lvl9pPr>
          </a:lstStyle>
          <a:p>
            <a:r>
              <a:rPr lang="en-US"/>
              <a:t>Click to edit Master title style</a:t>
            </a:r>
          </a:p>
        </p:txBody>
      </p:sp>
      <p:sp>
        <p:nvSpPr>
          <p:cNvPr id="11" name="Google Shape;11;p2"/>
          <p:cNvSpPr txBox="1">
            <a:spLocks noGrp="1"/>
          </p:cNvSpPr>
          <p:nvPr>
            <p:ph type="subTitle" idx="1"/>
          </p:nvPr>
        </p:nvSpPr>
        <p:spPr>
          <a:xfrm>
            <a:off x="1296400" y="4318936"/>
            <a:ext cx="9599200" cy="5620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865">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p>
        </p:txBody>
      </p:sp>
      <p:grpSp>
        <p:nvGrpSpPr>
          <p:cNvPr id="12" name="Google Shape;12;p2"/>
          <p:cNvGrpSpPr/>
          <p:nvPr/>
        </p:nvGrpSpPr>
        <p:grpSpPr>
          <a:xfrm>
            <a:off x="-9100" y="2151"/>
            <a:ext cx="12218051" cy="6862775"/>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9092" y="-9867"/>
            <a:ext cx="12210183" cy="6877733"/>
            <a:chOff x="0" y="0"/>
            <a:chExt cx="9157637" cy="5158300"/>
          </a:xfrm>
        </p:grpSpPr>
        <p:pic>
          <p:nvPicPr>
            <p:cNvPr id="20" name="Google Shape;20;p2"/>
            <p:cNvPicPr preferRelativeResize="0"/>
            <p:nvPr/>
          </p:nvPicPr>
          <p:blipFill>
            <a:blip r:embed="rId6"/>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stretch>
              <a:fillRect/>
            </a:stretch>
          </p:blipFill>
          <p:spPr>
            <a:xfrm>
              <a:off x="0" y="3906750"/>
              <a:ext cx="1251550" cy="1251550"/>
            </a:xfrm>
            <a:prstGeom prst="rect">
              <a:avLst/>
            </a:prstGeom>
            <a:noFill/>
            <a:ln>
              <a:noFill/>
            </a:ln>
          </p:spPr>
        </p:pic>
      </p:gr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stretch>
            <a:fillRect/>
          </a:stretch>
        </p:blipFill>
        <p:spPr>
          <a:xfrm>
            <a:off x="-33" y="0"/>
            <a:ext cx="12192000" cy="6858000"/>
          </a:xfrm>
          <a:prstGeom prst="rect">
            <a:avLst/>
          </a:prstGeom>
          <a:noFill/>
          <a:ln>
            <a:noFill/>
          </a:ln>
        </p:spPr>
      </p:pic>
      <p:pic>
        <p:nvPicPr>
          <p:cNvPr id="24" name="Google Shape;24;p3"/>
          <p:cNvPicPr preferRelativeResize="0"/>
          <p:nvPr/>
        </p:nvPicPr>
        <p:blipFill>
          <a:blip r:embed="rId3"/>
          <a:stretch>
            <a:fillRect/>
          </a:stretch>
        </p:blipFill>
        <p:spPr>
          <a:xfrm>
            <a:off x="10894968" y="1"/>
            <a:ext cx="1297033" cy="1297033"/>
          </a:xfrm>
          <a:prstGeom prst="rect">
            <a:avLst/>
          </a:prstGeom>
          <a:noFill/>
          <a:ln>
            <a:noFill/>
          </a:ln>
        </p:spPr>
      </p:pic>
      <p:grpSp>
        <p:nvGrpSpPr>
          <p:cNvPr id="25" name="Google Shape;25;p3"/>
          <p:cNvGrpSpPr/>
          <p:nvPr/>
        </p:nvGrpSpPr>
        <p:grpSpPr>
          <a:xfrm>
            <a:off x="5737594" y="6156659"/>
            <a:ext cx="6461133" cy="706133"/>
            <a:chOff x="4296376" y="4610675"/>
            <a:chExt cx="4845850" cy="529600"/>
          </a:xfrm>
        </p:grpSpPr>
        <p:pic>
          <p:nvPicPr>
            <p:cNvPr id="26" name="Google Shape;26;p3"/>
            <p:cNvPicPr preferRelativeResize="0"/>
            <p:nvPr/>
          </p:nvPicPr>
          <p:blipFill>
            <a:blip r:embed="rId4"/>
            <a:stretch>
              <a:fillRect/>
            </a:stretch>
          </p:blipFill>
          <p:spPr>
            <a:xfrm rot="10800000">
              <a:off x="4296376" y="4610675"/>
              <a:ext cx="4845850" cy="529600"/>
            </a:xfrm>
            <a:prstGeom prst="rect">
              <a:avLst/>
            </a:prstGeom>
            <a:noFill/>
            <a:ln>
              <a:noFill/>
            </a:ln>
          </p:spPr>
        </p:pic>
        <p:pic>
          <p:nvPicPr>
            <p:cNvPr id="27" name="Google Shape;27;p3"/>
            <p:cNvPicPr preferRelativeResize="0"/>
            <p:nvPr/>
          </p:nvPicPr>
          <p:blipFill>
            <a:blip r:embed="rId5"/>
            <a:stretch>
              <a:fillRect/>
            </a:stretch>
          </p:blipFill>
          <p:spPr>
            <a:xfrm rot="10800000">
              <a:off x="7293388" y="4840980"/>
              <a:ext cx="1585464" cy="69000"/>
            </a:xfrm>
            <a:prstGeom prst="rect">
              <a:avLst/>
            </a:prstGeom>
            <a:noFill/>
            <a:ln>
              <a:noFill/>
            </a:ln>
          </p:spPr>
        </p:pic>
      </p:grpSp>
      <p:sp>
        <p:nvSpPr>
          <p:cNvPr id="28" name="Google Shape;28;p3"/>
          <p:cNvSpPr txBox="1">
            <a:spLocks noGrp="1"/>
          </p:cNvSpPr>
          <p:nvPr>
            <p:ph type="title"/>
          </p:nvPr>
        </p:nvSpPr>
        <p:spPr>
          <a:xfrm>
            <a:off x="5396233" y="3212867"/>
            <a:ext cx="5844800" cy="18556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5335"/>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p>
        </p:txBody>
      </p:sp>
      <p:sp>
        <p:nvSpPr>
          <p:cNvPr id="29" name="Google Shape;29;p3"/>
          <p:cNvSpPr txBox="1">
            <a:spLocks noGrp="1"/>
          </p:cNvSpPr>
          <p:nvPr>
            <p:ph type="title" idx="2" hasCustomPrompt="1"/>
          </p:nvPr>
        </p:nvSpPr>
        <p:spPr>
          <a:xfrm>
            <a:off x="7587033" y="1383133"/>
            <a:ext cx="1463200" cy="146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30" name="Google Shape;30;p3"/>
          <p:cNvSpPr>
            <a:spLocks noGrp="1"/>
          </p:cNvSpPr>
          <p:nvPr>
            <p:ph type="pic" idx="3"/>
          </p:nvPr>
        </p:nvSpPr>
        <p:spPr>
          <a:xfrm>
            <a:off x="950967" y="719333"/>
            <a:ext cx="3680800" cy="5419200"/>
          </a:xfrm>
          <a:prstGeom prst="round2DiagRect">
            <a:avLst>
              <a:gd name="adj1" fmla="val 16667"/>
              <a:gd name="adj2" fmla="val 0"/>
            </a:avLst>
          </a:prstGeom>
          <a:noFill/>
          <a:ln>
            <a:noFill/>
          </a:ln>
        </p:spPr>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pic>
        <p:nvPicPr>
          <p:cNvPr id="32" name="Google Shape;32;p4"/>
          <p:cNvPicPr preferRelativeResize="0"/>
          <p:nvPr/>
        </p:nvPicPr>
        <p:blipFill>
          <a:blip r:embed="rId2"/>
          <a:stretch>
            <a:fillRect/>
          </a:stretch>
        </p:blipFill>
        <p:spPr>
          <a:xfrm>
            <a:off x="-33" y="0"/>
            <a:ext cx="12192000" cy="6858000"/>
          </a:xfrm>
          <a:prstGeom prst="rect">
            <a:avLst/>
          </a:prstGeom>
          <a:noFill/>
          <a:ln>
            <a:noFill/>
          </a:ln>
        </p:spPr>
      </p:pic>
      <p:sp>
        <p:nvSpPr>
          <p:cNvPr id="33" name="Google Shape;33;p4"/>
          <p:cNvSpPr txBox="1">
            <a:spLocks noGrp="1"/>
          </p:cNvSpPr>
          <p:nvPr>
            <p:ph type="title"/>
          </p:nvPr>
        </p:nvSpPr>
        <p:spPr>
          <a:xfrm>
            <a:off x="950967" y="1465567"/>
            <a:ext cx="422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34" name="Google Shape;34;p4"/>
          <p:cNvSpPr txBox="1">
            <a:spLocks noGrp="1"/>
          </p:cNvSpPr>
          <p:nvPr>
            <p:ph type="body" idx="1"/>
          </p:nvPr>
        </p:nvSpPr>
        <p:spPr>
          <a:xfrm>
            <a:off x="950967" y="2493200"/>
            <a:ext cx="4229200" cy="2899200"/>
          </a:xfrm>
          <a:prstGeom prst="rect">
            <a:avLst/>
          </a:prstGeom>
        </p:spPr>
        <p:txBody>
          <a:bodyPr spcFirstLastPara="1" wrap="square" lIns="91425" tIns="91425" rIns="91425" bIns="91425" anchor="t" anchorCtr="0">
            <a:noAutofit/>
          </a:bodyPr>
          <a:lstStyle>
            <a:lvl1pPr marL="609600" lvl="0" indent="-406400" rtl="0">
              <a:lnSpc>
                <a:spcPct val="100000"/>
              </a:lnSpc>
              <a:spcBef>
                <a:spcPts val="0"/>
              </a:spcBef>
              <a:spcAft>
                <a:spcPts val="0"/>
              </a:spcAft>
              <a:buSzPts val="1200"/>
              <a:buFont typeface="Nunito Light"/>
              <a:buChar char="●"/>
              <a:defRPr/>
            </a:lvl1pPr>
            <a:lvl2pPr marL="1219200" lvl="1" indent="-406400" rtl="0">
              <a:lnSpc>
                <a:spcPct val="100000"/>
              </a:lnSpc>
              <a:spcBef>
                <a:spcPts val="0"/>
              </a:spcBef>
              <a:spcAft>
                <a:spcPts val="0"/>
              </a:spcAft>
              <a:buSzPts val="1200"/>
              <a:buFont typeface="Nunito Light"/>
              <a:buChar char="○"/>
              <a:defRPr/>
            </a:lvl2pPr>
            <a:lvl3pPr marL="1828800" lvl="2" indent="-406400" rtl="0">
              <a:lnSpc>
                <a:spcPct val="100000"/>
              </a:lnSpc>
              <a:spcBef>
                <a:spcPts val="0"/>
              </a:spcBef>
              <a:spcAft>
                <a:spcPts val="0"/>
              </a:spcAft>
              <a:buSzPts val="1200"/>
              <a:buFont typeface="Nunito Light"/>
              <a:buChar char="■"/>
              <a:defRPr/>
            </a:lvl3pPr>
            <a:lvl4pPr marL="2438400" lvl="3" indent="-406400" rtl="0">
              <a:lnSpc>
                <a:spcPct val="100000"/>
              </a:lnSpc>
              <a:spcBef>
                <a:spcPts val="0"/>
              </a:spcBef>
              <a:spcAft>
                <a:spcPts val="0"/>
              </a:spcAft>
              <a:buSzPts val="1200"/>
              <a:buFont typeface="Nunito Light"/>
              <a:buChar char="●"/>
              <a:defRPr/>
            </a:lvl4pPr>
            <a:lvl5pPr marL="3048000" lvl="4" indent="-406400" rtl="0">
              <a:lnSpc>
                <a:spcPct val="100000"/>
              </a:lnSpc>
              <a:spcBef>
                <a:spcPts val="0"/>
              </a:spcBef>
              <a:spcAft>
                <a:spcPts val="0"/>
              </a:spcAft>
              <a:buSzPts val="1200"/>
              <a:buFont typeface="Nunito Light"/>
              <a:buChar char="○"/>
              <a:defRPr/>
            </a:lvl5pPr>
            <a:lvl6pPr marL="3657600" lvl="5" indent="-406400" rtl="0">
              <a:lnSpc>
                <a:spcPct val="100000"/>
              </a:lnSpc>
              <a:spcBef>
                <a:spcPts val="0"/>
              </a:spcBef>
              <a:spcAft>
                <a:spcPts val="0"/>
              </a:spcAft>
              <a:buSzPts val="1200"/>
              <a:buFont typeface="Nunito Light"/>
              <a:buChar char="■"/>
              <a:defRPr/>
            </a:lvl6pPr>
            <a:lvl7pPr marL="4267200" lvl="6" indent="-406400" rtl="0">
              <a:lnSpc>
                <a:spcPct val="100000"/>
              </a:lnSpc>
              <a:spcBef>
                <a:spcPts val="0"/>
              </a:spcBef>
              <a:spcAft>
                <a:spcPts val="0"/>
              </a:spcAft>
              <a:buSzPts val="1200"/>
              <a:buFont typeface="Nunito Light"/>
              <a:buChar char="●"/>
              <a:defRPr/>
            </a:lvl7pPr>
            <a:lvl8pPr marL="4876800" lvl="7" indent="-406400" rtl="0">
              <a:lnSpc>
                <a:spcPct val="100000"/>
              </a:lnSpc>
              <a:spcBef>
                <a:spcPts val="0"/>
              </a:spcBef>
              <a:spcAft>
                <a:spcPts val="0"/>
              </a:spcAft>
              <a:buSzPts val="1200"/>
              <a:buFont typeface="Nunito Light"/>
              <a:buChar char="○"/>
              <a:defRPr/>
            </a:lvl8pPr>
            <a:lvl9pPr marL="5486400" lvl="8" indent="-406400" rtl="0">
              <a:lnSpc>
                <a:spcPct val="100000"/>
              </a:lnSpc>
              <a:spcBef>
                <a:spcPts val="0"/>
              </a:spcBef>
              <a:spcAft>
                <a:spcPts val="0"/>
              </a:spcAft>
              <a:buSzPts val="1200"/>
              <a:buFont typeface="Nunito Light"/>
              <a:buChar char="■"/>
              <a:defRPr/>
            </a:lvl9pPr>
          </a:lstStyle>
          <a:p>
            <a:pPr lvl="0"/>
            <a:r>
              <a:rPr lang="en-US"/>
              <a:t>Click to edit Master text styles</a:t>
            </a:r>
          </a:p>
        </p:txBody>
      </p:sp>
      <p:grpSp>
        <p:nvGrpSpPr>
          <p:cNvPr id="35" name="Google Shape;35;p4"/>
          <p:cNvGrpSpPr/>
          <p:nvPr/>
        </p:nvGrpSpPr>
        <p:grpSpPr>
          <a:xfrm flipH="1">
            <a:off x="3493967" y="0"/>
            <a:ext cx="8698035" cy="493200"/>
            <a:chOff x="0" y="0"/>
            <a:chExt cx="6523526" cy="369900"/>
          </a:xfrm>
        </p:grpSpPr>
        <p:pic>
          <p:nvPicPr>
            <p:cNvPr id="36" name="Google Shape;36;p4"/>
            <p:cNvPicPr preferRelativeResize="0"/>
            <p:nvPr/>
          </p:nvPicPr>
          <p:blipFill>
            <a:blip r:embed="rId3"/>
            <a:stretch>
              <a:fillRect/>
            </a:stretch>
          </p:blipFill>
          <p:spPr>
            <a:xfrm>
              <a:off x="0" y="0"/>
              <a:ext cx="6523526" cy="369900"/>
            </a:xfrm>
            <a:prstGeom prst="rect">
              <a:avLst/>
            </a:prstGeom>
            <a:noFill/>
            <a:ln>
              <a:noFill/>
            </a:ln>
          </p:spPr>
        </p:pic>
        <p:pic>
          <p:nvPicPr>
            <p:cNvPr id="37" name="Google Shape;37;p4"/>
            <p:cNvPicPr preferRelativeResize="0"/>
            <p:nvPr/>
          </p:nvPicPr>
          <p:blipFill>
            <a:blip r:embed="rId4"/>
            <a:stretch>
              <a:fillRect/>
            </a:stretch>
          </p:blipFill>
          <p:spPr>
            <a:xfrm>
              <a:off x="265125" y="150455"/>
              <a:ext cx="1585464" cy="69000"/>
            </a:xfrm>
            <a:prstGeom prst="rect">
              <a:avLst/>
            </a:prstGeom>
            <a:noFill/>
            <a:ln>
              <a:noFill/>
            </a:ln>
          </p:spPr>
        </p:pic>
      </p:grpSp>
      <p:pic>
        <p:nvPicPr>
          <p:cNvPr id="38" name="Google Shape;38;p4"/>
          <p:cNvPicPr preferRelativeResize="0"/>
          <p:nvPr/>
        </p:nvPicPr>
        <p:blipFill>
          <a:blip r:embed="rId5"/>
          <a:stretch>
            <a:fillRect/>
          </a:stretch>
        </p:blipFill>
        <p:spPr>
          <a:xfrm rot="5400000" flipH="1">
            <a:off x="1" y="5560984"/>
            <a:ext cx="1297033" cy="1297033"/>
          </a:xfrm>
          <a:prstGeom prst="rect">
            <a:avLst/>
          </a:prstGeom>
          <a:noFill/>
          <a:ln>
            <a:noFill/>
          </a:ln>
        </p:spPr>
      </p:pic>
      <p:pic>
        <p:nvPicPr>
          <p:cNvPr id="39" name="Google Shape;39;p4"/>
          <p:cNvPicPr preferRelativeResize="0"/>
          <p:nvPr/>
        </p:nvPicPr>
        <p:blipFill>
          <a:blip r:embed="rId6"/>
          <a:stretch>
            <a:fillRect/>
          </a:stretch>
        </p:blipFill>
        <p:spPr>
          <a:xfrm>
            <a:off x="9665801" y="4949401"/>
            <a:ext cx="2357335" cy="1800767"/>
          </a:xfrm>
          <a:prstGeom prst="rect">
            <a:avLst/>
          </a:prstGeom>
          <a:noFill/>
          <a:ln>
            <a:noFill/>
          </a:ln>
        </p:spPr>
      </p:pic>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0"/>
        <p:cNvGrpSpPr/>
        <p:nvPr/>
      </p:nvGrpSpPr>
      <p:grpSpPr>
        <a:xfrm>
          <a:off x="0" y="0"/>
          <a:ext cx="0" cy="0"/>
          <a:chOff x="0" y="0"/>
          <a:chExt cx="0" cy="0"/>
        </a:xfrm>
      </p:grpSpPr>
      <p:pic>
        <p:nvPicPr>
          <p:cNvPr id="41" name="Google Shape;41;p5"/>
          <p:cNvPicPr preferRelativeResize="0"/>
          <p:nvPr/>
        </p:nvPicPr>
        <p:blipFill>
          <a:blip r:embed="rId2"/>
          <a:stretch>
            <a:fillRect/>
          </a:stretch>
        </p:blipFill>
        <p:spPr>
          <a:xfrm>
            <a:off x="-33" y="0"/>
            <a:ext cx="12192000" cy="6858000"/>
          </a:xfrm>
          <a:prstGeom prst="rect">
            <a:avLst/>
          </a:prstGeom>
          <a:noFill/>
          <a:ln>
            <a:noFill/>
          </a:ln>
        </p:spPr>
      </p:pic>
      <p:sp>
        <p:nvSpPr>
          <p:cNvPr id="42" name="Google Shape;42;p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43" name="Google Shape;43;p5"/>
          <p:cNvSpPr txBox="1">
            <a:spLocks noGrp="1"/>
          </p:cNvSpPr>
          <p:nvPr>
            <p:ph type="subTitle" idx="1"/>
          </p:nvPr>
        </p:nvSpPr>
        <p:spPr>
          <a:xfrm>
            <a:off x="4738000" y="4072740"/>
            <a:ext cx="6382800" cy="120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44" name="Google Shape;44;p5"/>
          <p:cNvSpPr txBox="1">
            <a:spLocks noGrp="1"/>
          </p:cNvSpPr>
          <p:nvPr>
            <p:ph type="subTitle" idx="2"/>
          </p:nvPr>
        </p:nvSpPr>
        <p:spPr>
          <a:xfrm>
            <a:off x="4738000" y="2198848"/>
            <a:ext cx="6382800" cy="120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45" name="Google Shape;45;p5"/>
          <p:cNvSpPr txBox="1">
            <a:spLocks noGrp="1"/>
          </p:cNvSpPr>
          <p:nvPr>
            <p:ph type="subTitle" idx="3"/>
          </p:nvPr>
        </p:nvSpPr>
        <p:spPr>
          <a:xfrm>
            <a:off x="2479600" y="2198848"/>
            <a:ext cx="2055200" cy="120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46" name="Google Shape;46;p5"/>
          <p:cNvSpPr txBox="1">
            <a:spLocks noGrp="1"/>
          </p:cNvSpPr>
          <p:nvPr>
            <p:ph type="subTitle" idx="4"/>
          </p:nvPr>
        </p:nvSpPr>
        <p:spPr>
          <a:xfrm>
            <a:off x="2479600" y="4072732"/>
            <a:ext cx="2055200" cy="120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grpSp>
        <p:nvGrpSpPr>
          <p:cNvPr id="47" name="Google Shape;47;p5"/>
          <p:cNvGrpSpPr/>
          <p:nvPr/>
        </p:nvGrpSpPr>
        <p:grpSpPr>
          <a:xfrm rot="10800000">
            <a:off x="3493967" y="6364633"/>
            <a:ext cx="8698035" cy="493200"/>
            <a:chOff x="0" y="0"/>
            <a:chExt cx="6523526" cy="369900"/>
          </a:xfrm>
        </p:grpSpPr>
        <p:pic>
          <p:nvPicPr>
            <p:cNvPr id="48" name="Google Shape;48;p5"/>
            <p:cNvPicPr preferRelativeResize="0"/>
            <p:nvPr/>
          </p:nvPicPr>
          <p:blipFill>
            <a:blip r:embed="rId3"/>
            <a:stretch>
              <a:fillRect/>
            </a:stretch>
          </p:blipFill>
          <p:spPr>
            <a:xfrm>
              <a:off x="0" y="0"/>
              <a:ext cx="6523526" cy="369900"/>
            </a:xfrm>
            <a:prstGeom prst="rect">
              <a:avLst/>
            </a:prstGeom>
            <a:noFill/>
            <a:ln>
              <a:noFill/>
            </a:ln>
          </p:spPr>
        </p:pic>
        <p:pic>
          <p:nvPicPr>
            <p:cNvPr id="49" name="Google Shape;49;p5"/>
            <p:cNvPicPr preferRelativeResize="0"/>
            <p:nvPr/>
          </p:nvPicPr>
          <p:blipFill>
            <a:blip r:embed="rId4"/>
            <a:stretch>
              <a:fillRect/>
            </a:stretch>
          </p:blipFill>
          <p:spPr>
            <a:xfrm>
              <a:off x="265125" y="150455"/>
              <a:ext cx="1585464" cy="69000"/>
            </a:xfrm>
            <a:prstGeom prst="rect">
              <a:avLst/>
            </a:prstGeom>
            <a:noFill/>
            <a:ln>
              <a:noFill/>
            </a:ln>
          </p:spPr>
        </p:pic>
      </p:grpSp>
      <p:pic>
        <p:nvPicPr>
          <p:cNvPr id="50" name="Google Shape;50;p5"/>
          <p:cNvPicPr preferRelativeResize="0"/>
          <p:nvPr/>
        </p:nvPicPr>
        <p:blipFill>
          <a:blip r:embed="rId5"/>
          <a:stretch>
            <a:fillRect/>
          </a:stretch>
        </p:blipFill>
        <p:spPr>
          <a:xfrm>
            <a:off x="1" y="5560984"/>
            <a:ext cx="1297033" cy="1297033"/>
          </a:xfrm>
          <a:prstGeom prst="rect">
            <a:avLst/>
          </a:prstGeom>
          <a:noFill/>
          <a:ln>
            <a:noFill/>
          </a:ln>
        </p:spPr>
      </p:pic>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pic>
        <p:nvPicPr>
          <p:cNvPr id="52" name="Google Shape;52;p6"/>
          <p:cNvPicPr preferRelativeResize="0"/>
          <p:nvPr/>
        </p:nvPicPr>
        <p:blipFill>
          <a:blip r:embed="rId2"/>
          <a:stretch>
            <a:fillRect/>
          </a:stretch>
        </p:blipFill>
        <p:spPr>
          <a:xfrm>
            <a:off x="-33" y="0"/>
            <a:ext cx="12192000" cy="6858000"/>
          </a:xfrm>
          <a:prstGeom prst="rect">
            <a:avLst/>
          </a:prstGeom>
          <a:noFill/>
          <a:ln>
            <a:noFill/>
          </a:ln>
        </p:spPr>
      </p:pic>
      <p:sp>
        <p:nvSpPr>
          <p:cNvPr id="53" name="Google Shape;53;p6"/>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pic>
        <p:nvPicPr>
          <p:cNvPr id="54" name="Google Shape;54;p6"/>
          <p:cNvPicPr preferRelativeResize="0"/>
          <p:nvPr/>
        </p:nvPicPr>
        <p:blipFill rotWithShape="1">
          <a:blip r:embed="rId3"/>
          <a:srcRect l="31651" t="130" b="18270"/>
          <a:stretch>
            <a:fillRect/>
          </a:stretch>
        </p:blipFill>
        <p:spPr>
          <a:xfrm rot="10800000" flipH="1">
            <a:off x="10932365" y="15167"/>
            <a:ext cx="1564435" cy="1426799"/>
          </a:xfrm>
          <a:prstGeom prst="rect">
            <a:avLst/>
          </a:prstGeom>
          <a:noFill/>
          <a:ln>
            <a:noFill/>
          </a:ln>
        </p:spPr>
      </p:pic>
      <p:pic>
        <p:nvPicPr>
          <p:cNvPr id="55" name="Google Shape;55;p6"/>
          <p:cNvPicPr preferRelativeResize="0"/>
          <p:nvPr/>
        </p:nvPicPr>
        <p:blipFill>
          <a:blip r:embed="rId4"/>
          <a:stretch>
            <a:fillRect/>
          </a:stretch>
        </p:blipFill>
        <p:spPr>
          <a:xfrm rot="10800000">
            <a:off x="-1" y="5560968"/>
            <a:ext cx="1297033" cy="1297033"/>
          </a:xfrm>
          <a:prstGeom prst="rect">
            <a:avLst/>
          </a:prstGeom>
          <a:noFill/>
          <a:ln>
            <a:noFill/>
          </a:ln>
        </p:spPr>
      </p:pic>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6"/>
        <p:cNvGrpSpPr/>
        <p:nvPr/>
      </p:nvGrpSpPr>
      <p:grpSpPr>
        <a:xfrm>
          <a:off x="0" y="0"/>
          <a:ext cx="0" cy="0"/>
          <a:chOff x="0" y="0"/>
          <a:chExt cx="0" cy="0"/>
        </a:xfrm>
      </p:grpSpPr>
      <p:pic>
        <p:nvPicPr>
          <p:cNvPr id="57" name="Google Shape;57;p7"/>
          <p:cNvPicPr preferRelativeResize="0"/>
          <p:nvPr/>
        </p:nvPicPr>
        <p:blipFill>
          <a:blip r:embed="rId2"/>
          <a:stretch>
            <a:fillRect/>
          </a:stretch>
        </p:blipFill>
        <p:spPr>
          <a:xfrm>
            <a:off x="-33" y="0"/>
            <a:ext cx="12192000" cy="6858000"/>
          </a:xfrm>
          <a:prstGeom prst="rect">
            <a:avLst/>
          </a:prstGeom>
          <a:noFill/>
          <a:ln>
            <a:noFill/>
          </a:ln>
        </p:spPr>
      </p:pic>
      <p:sp>
        <p:nvSpPr>
          <p:cNvPr id="58" name="Google Shape;58;p7"/>
          <p:cNvSpPr txBox="1">
            <a:spLocks noGrp="1"/>
          </p:cNvSpPr>
          <p:nvPr>
            <p:ph type="title"/>
          </p:nvPr>
        </p:nvSpPr>
        <p:spPr>
          <a:xfrm>
            <a:off x="950967" y="1316717"/>
            <a:ext cx="5726400" cy="1416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59" name="Google Shape;59;p7"/>
          <p:cNvSpPr txBox="1">
            <a:spLocks noGrp="1"/>
          </p:cNvSpPr>
          <p:nvPr>
            <p:ph type="subTitle" idx="1"/>
          </p:nvPr>
        </p:nvSpPr>
        <p:spPr>
          <a:xfrm>
            <a:off x="950967" y="2812884"/>
            <a:ext cx="5726400" cy="33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335"/>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r>
              <a:rPr lang="en-US"/>
              <a:t>Click to edit Master subtitle style</a:t>
            </a:r>
          </a:p>
        </p:txBody>
      </p:sp>
      <p:sp>
        <p:nvSpPr>
          <p:cNvPr id="60" name="Google Shape;60;p7"/>
          <p:cNvSpPr>
            <a:spLocks noGrp="1"/>
          </p:cNvSpPr>
          <p:nvPr>
            <p:ph type="pic" idx="2"/>
          </p:nvPr>
        </p:nvSpPr>
        <p:spPr>
          <a:xfrm>
            <a:off x="7525033" y="719333"/>
            <a:ext cx="3716000" cy="5419200"/>
          </a:xfrm>
          <a:prstGeom prst="round2DiagRect">
            <a:avLst>
              <a:gd name="adj1" fmla="val 16667"/>
              <a:gd name="adj2" fmla="val 0"/>
            </a:avLst>
          </a:prstGeom>
          <a:noFill/>
          <a:ln>
            <a:noFill/>
          </a:ln>
        </p:spPr>
      </p:sp>
      <p:pic>
        <p:nvPicPr>
          <p:cNvPr id="61" name="Google Shape;61;p7"/>
          <p:cNvPicPr preferRelativeResize="0"/>
          <p:nvPr/>
        </p:nvPicPr>
        <p:blipFill>
          <a:blip r:embed="rId3"/>
          <a:stretch>
            <a:fillRect/>
          </a:stretch>
        </p:blipFill>
        <p:spPr>
          <a:xfrm rot="-5400000" flipH="1">
            <a:off x="-33" y="5560968"/>
            <a:ext cx="1297033" cy="1297033"/>
          </a:xfrm>
          <a:prstGeom prst="rect">
            <a:avLst/>
          </a:prstGeom>
          <a:noFill/>
          <a:ln>
            <a:noFill/>
          </a:ln>
        </p:spPr>
      </p:pic>
      <p:pic>
        <p:nvPicPr>
          <p:cNvPr id="62" name="Google Shape;62;p7"/>
          <p:cNvPicPr preferRelativeResize="0"/>
          <p:nvPr/>
        </p:nvPicPr>
        <p:blipFill rotWithShape="1">
          <a:blip r:embed="rId4"/>
          <a:srcRect t="129" b="129"/>
          <a:stretch>
            <a:fillRect/>
          </a:stretch>
        </p:blipFill>
        <p:spPr>
          <a:xfrm rot="-5400000">
            <a:off x="10012802" y="4671672"/>
            <a:ext cx="2288927" cy="1743929"/>
          </a:xfrm>
          <a:prstGeom prst="rect">
            <a:avLst/>
          </a:prstGeom>
          <a:noFill/>
          <a:ln>
            <a:noFill/>
          </a:ln>
        </p:spPr>
      </p:pic>
      <p:grpSp>
        <p:nvGrpSpPr>
          <p:cNvPr id="63" name="Google Shape;63;p7"/>
          <p:cNvGrpSpPr/>
          <p:nvPr/>
        </p:nvGrpSpPr>
        <p:grpSpPr>
          <a:xfrm>
            <a:off x="1" y="0"/>
            <a:ext cx="7783865" cy="714733"/>
            <a:chOff x="0" y="0"/>
            <a:chExt cx="5837899" cy="536050"/>
          </a:xfrm>
        </p:grpSpPr>
        <p:pic>
          <p:nvPicPr>
            <p:cNvPr id="64" name="Google Shape;64;p7"/>
            <p:cNvPicPr preferRelativeResize="0"/>
            <p:nvPr/>
          </p:nvPicPr>
          <p:blipFill>
            <a:blip r:embed="rId5"/>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stretch>
              <a:fillRect/>
            </a:stretch>
          </p:blipFill>
          <p:spPr>
            <a:xfrm>
              <a:off x="265125" y="246605"/>
              <a:ext cx="1585464" cy="69000"/>
            </a:xfrm>
            <a:prstGeom prst="rect">
              <a:avLst/>
            </a:prstGeom>
            <a:noFill/>
            <a:ln>
              <a:noFill/>
            </a:ln>
          </p:spPr>
        </p:pic>
      </p:gr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stretch>
            <a:fillRect/>
          </a:stretch>
        </p:blipFill>
        <p:spPr>
          <a:xfrm>
            <a:off x="-33" y="0"/>
            <a:ext cx="12192000" cy="6858000"/>
          </a:xfrm>
          <a:prstGeom prst="rect">
            <a:avLst/>
          </a:prstGeom>
          <a:noFill/>
          <a:ln>
            <a:noFill/>
          </a:ln>
        </p:spPr>
      </p:pic>
      <p:sp>
        <p:nvSpPr>
          <p:cNvPr id="68" name="Google Shape;68;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p>
        </p:txBody>
      </p:sp>
      <p:pic>
        <p:nvPicPr>
          <p:cNvPr id="69" name="Google Shape;69;p8"/>
          <p:cNvPicPr preferRelativeResize="0"/>
          <p:nvPr/>
        </p:nvPicPr>
        <p:blipFill rotWithShape="1">
          <a:blip r:embed="rId3"/>
          <a:srcRect b="22420"/>
          <a:stretch>
            <a:fillRect/>
          </a:stretch>
        </p:blipFill>
        <p:spPr>
          <a:xfrm rot="5400000">
            <a:off x="-343553" y="615044"/>
            <a:ext cx="2357333" cy="1397067"/>
          </a:xfrm>
          <a:prstGeom prst="rect">
            <a:avLst/>
          </a:prstGeom>
          <a:noFill/>
          <a:ln>
            <a:noFill/>
          </a:ln>
        </p:spPr>
      </p:pic>
      <p:pic>
        <p:nvPicPr>
          <p:cNvPr id="70" name="Google Shape;70;p8"/>
          <p:cNvPicPr preferRelativeResize="0"/>
          <p:nvPr/>
        </p:nvPicPr>
        <p:blipFill>
          <a:blip r:embed="rId4"/>
          <a:stretch>
            <a:fillRect/>
          </a:stretch>
        </p:blipFill>
        <p:spPr>
          <a:xfrm rot="10800000">
            <a:off x="10520900" y="0"/>
            <a:ext cx="1668733" cy="1668733"/>
          </a:xfrm>
          <a:prstGeom prst="rect">
            <a:avLst/>
          </a:prstGeom>
          <a:noFill/>
          <a:ln>
            <a:noFill/>
          </a:ln>
        </p:spPr>
      </p:pic>
      <p:grpSp>
        <p:nvGrpSpPr>
          <p:cNvPr id="71" name="Google Shape;71;p8"/>
          <p:cNvGrpSpPr/>
          <p:nvPr/>
        </p:nvGrpSpPr>
        <p:grpSpPr>
          <a:xfrm>
            <a:off x="5175599" y="6336334"/>
            <a:ext cx="7014035" cy="517367"/>
            <a:chOff x="3881699" y="4752250"/>
            <a:chExt cx="5260526" cy="388025"/>
          </a:xfrm>
        </p:grpSpPr>
        <p:pic>
          <p:nvPicPr>
            <p:cNvPr id="72" name="Google Shape;72;p8"/>
            <p:cNvPicPr preferRelativeResize="0"/>
            <p:nvPr/>
          </p:nvPicPr>
          <p:blipFill>
            <a:blip r:embed="rId5"/>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stretch>
              <a:fillRect/>
            </a:stretch>
          </p:blipFill>
          <p:spPr>
            <a:xfrm rot="10800000">
              <a:off x="7293388" y="4911768"/>
              <a:ext cx="1585464" cy="69000"/>
            </a:xfrm>
            <a:prstGeom prst="rect">
              <a:avLst/>
            </a:prstGeom>
            <a:noFill/>
            <a:ln>
              <a:noFill/>
            </a:ln>
          </p:spPr>
        </p:pic>
      </p:gr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stretch>
            <a:fillRect/>
          </a:stretch>
        </p:blipFill>
        <p:spPr>
          <a:xfrm>
            <a:off x="-33" y="0"/>
            <a:ext cx="12192000" cy="6858000"/>
          </a:xfrm>
          <a:prstGeom prst="rect">
            <a:avLst/>
          </a:prstGeom>
          <a:noFill/>
          <a:ln>
            <a:noFill/>
          </a:ln>
        </p:spPr>
      </p:pic>
      <p:sp>
        <p:nvSpPr>
          <p:cNvPr id="76" name="Google Shape;76;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p>
        </p:txBody>
      </p:sp>
      <p:sp>
        <p:nvSpPr>
          <p:cNvPr id="77" name="Google Shape;77;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5"/>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grpSp>
        <p:nvGrpSpPr>
          <p:cNvPr id="78" name="Google Shape;78;p9"/>
          <p:cNvGrpSpPr/>
          <p:nvPr/>
        </p:nvGrpSpPr>
        <p:grpSpPr>
          <a:xfrm>
            <a:off x="-1" y="2800"/>
            <a:ext cx="12192001" cy="6855184"/>
            <a:chOff x="-1" y="2100"/>
            <a:chExt cx="9144001" cy="5141388"/>
          </a:xfrm>
        </p:grpSpPr>
        <p:pic>
          <p:nvPicPr>
            <p:cNvPr id="79" name="Google Shape;79;p9"/>
            <p:cNvPicPr preferRelativeResize="0"/>
            <p:nvPr/>
          </p:nvPicPr>
          <p:blipFill>
            <a:blip r:embed="rId3"/>
            <a:stretch>
              <a:fillRect/>
            </a:stretch>
          </p:blipFill>
          <p:spPr>
            <a:xfrm rot="5400000" flipH="1">
              <a:off x="8171225" y="2100"/>
              <a:ext cx="972775" cy="972775"/>
            </a:xfrm>
            <a:prstGeom prst="rect">
              <a:avLst/>
            </a:prstGeom>
            <a:noFill/>
            <a:ln>
              <a:noFill/>
            </a:ln>
          </p:spPr>
        </p:pic>
        <p:pic>
          <p:nvPicPr>
            <p:cNvPr id="80" name="Google Shape;80;p9"/>
            <p:cNvPicPr preferRelativeResize="0"/>
            <p:nvPr/>
          </p:nvPicPr>
          <p:blipFill>
            <a:blip r:embed="rId4"/>
            <a:stretch>
              <a:fillRect/>
            </a:stretch>
          </p:blipFill>
          <p:spPr>
            <a:xfrm rot="5400000" flipH="1">
              <a:off x="-1" y="4170713"/>
              <a:ext cx="972775" cy="972775"/>
            </a:xfrm>
            <a:prstGeom prst="rect">
              <a:avLst/>
            </a:prstGeom>
            <a:noFill/>
            <a:ln>
              <a:noFill/>
            </a:ln>
          </p:spPr>
        </p:pic>
      </p:grpSp>
      <p:grpSp>
        <p:nvGrpSpPr>
          <p:cNvPr id="81" name="Google Shape;81;p9"/>
          <p:cNvGrpSpPr/>
          <p:nvPr/>
        </p:nvGrpSpPr>
        <p:grpSpPr>
          <a:xfrm rot="10800000">
            <a:off x="0" y="2800"/>
            <a:ext cx="6508231" cy="487600"/>
            <a:chOff x="4261050" y="4610675"/>
            <a:chExt cx="4881173" cy="365700"/>
          </a:xfrm>
        </p:grpSpPr>
        <p:pic>
          <p:nvPicPr>
            <p:cNvPr id="82" name="Google Shape;82;p9"/>
            <p:cNvPicPr preferRelativeResize="0"/>
            <p:nvPr/>
          </p:nvPicPr>
          <p:blipFill>
            <a:blip r:embed="rId5"/>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stretch>
              <a:fillRect/>
            </a:stretch>
          </p:blipFill>
          <p:spPr>
            <a:xfrm rot="10800000">
              <a:off x="7293388" y="4759030"/>
              <a:ext cx="1585464" cy="69000"/>
            </a:xfrm>
            <a:prstGeom prst="rect">
              <a:avLst/>
            </a:prstGeom>
            <a:noFill/>
            <a:ln>
              <a:noFill/>
            </a:ln>
          </p:spPr>
        </p:pic>
      </p:gr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0"/>
        <p:cNvGrpSpPr/>
        <p:nvPr/>
      </p:nvGrpSpPr>
      <p:grpSpPr>
        <a:xfrm>
          <a:off x="0" y="0"/>
          <a:ext cx="0" cy="0"/>
          <a:chOff x="0" y="0"/>
          <a:chExt cx="0" cy="0"/>
        </a:xfrm>
      </p:grpSpPr>
      <p:pic>
        <p:nvPicPr>
          <p:cNvPr id="41" name="Google Shape;41;p5"/>
          <p:cNvPicPr preferRelativeResize="0"/>
          <p:nvPr/>
        </p:nvPicPr>
        <p:blipFill>
          <a:blip r:embed="rId2"/>
          <a:stretch>
            <a:fillRect/>
          </a:stretch>
        </p:blipFill>
        <p:spPr>
          <a:xfrm>
            <a:off x="-33" y="0"/>
            <a:ext cx="12192000" cy="6858000"/>
          </a:xfrm>
          <a:prstGeom prst="rect">
            <a:avLst/>
          </a:prstGeom>
          <a:noFill/>
          <a:ln>
            <a:noFill/>
          </a:ln>
        </p:spPr>
      </p:pic>
      <p:sp>
        <p:nvSpPr>
          <p:cNvPr id="42" name="Google Shape;42;p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43" name="Google Shape;43;p5"/>
          <p:cNvSpPr txBox="1">
            <a:spLocks noGrp="1"/>
          </p:cNvSpPr>
          <p:nvPr>
            <p:ph type="subTitle" idx="1"/>
          </p:nvPr>
        </p:nvSpPr>
        <p:spPr>
          <a:xfrm>
            <a:off x="4738000" y="4072740"/>
            <a:ext cx="6382800" cy="120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44" name="Google Shape;44;p5"/>
          <p:cNvSpPr txBox="1">
            <a:spLocks noGrp="1"/>
          </p:cNvSpPr>
          <p:nvPr>
            <p:ph type="subTitle" idx="2"/>
          </p:nvPr>
        </p:nvSpPr>
        <p:spPr>
          <a:xfrm>
            <a:off x="4738000" y="2198848"/>
            <a:ext cx="6382800" cy="120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45" name="Google Shape;45;p5"/>
          <p:cNvSpPr txBox="1">
            <a:spLocks noGrp="1"/>
          </p:cNvSpPr>
          <p:nvPr>
            <p:ph type="subTitle" idx="3"/>
          </p:nvPr>
        </p:nvSpPr>
        <p:spPr>
          <a:xfrm>
            <a:off x="2479600" y="2198848"/>
            <a:ext cx="2055200" cy="120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46" name="Google Shape;46;p5"/>
          <p:cNvSpPr txBox="1">
            <a:spLocks noGrp="1"/>
          </p:cNvSpPr>
          <p:nvPr>
            <p:ph type="subTitle" idx="4"/>
          </p:nvPr>
        </p:nvSpPr>
        <p:spPr>
          <a:xfrm>
            <a:off x="2479600" y="4072732"/>
            <a:ext cx="2055200" cy="120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grpSp>
        <p:nvGrpSpPr>
          <p:cNvPr id="47" name="Google Shape;47;p5"/>
          <p:cNvGrpSpPr/>
          <p:nvPr/>
        </p:nvGrpSpPr>
        <p:grpSpPr>
          <a:xfrm rot="10800000">
            <a:off x="3493967" y="6364633"/>
            <a:ext cx="8698035" cy="493200"/>
            <a:chOff x="0" y="0"/>
            <a:chExt cx="6523526" cy="369900"/>
          </a:xfrm>
        </p:grpSpPr>
        <p:pic>
          <p:nvPicPr>
            <p:cNvPr id="48" name="Google Shape;48;p5"/>
            <p:cNvPicPr preferRelativeResize="0"/>
            <p:nvPr/>
          </p:nvPicPr>
          <p:blipFill>
            <a:blip r:embed="rId3"/>
            <a:stretch>
              <a:fillRect/>
            </a:stretch>
          </p:blipFill>
          <p:spPr>
            <a:xfrm>
              <a:off x="0" y="0"/>
              <a:ext cx="6523526" cy="369900"/>
            </a:xfrm>
            <a:prstGeom prst="rect">
              <a:avLst/>
            </a:prstGeom>
            <a:noFill/>
            <a:ln>
              <a:noFill/>
            </a:ln>
          </p:spPr>
        </p:pic>
        <p:pic>
          <p:nvPicPr>
            <p:cNvPr id="49" name="Google Shape;49;p5"/>
            <p:cNvPicPr preferRelativeResize="0"/>
            <p:nvPr/>
          </p:nvPicPr>
          <p:blipFill>
            <a:blip r:embed="rId4"/>
            <a:stretch>
              <a:fillRect/>
            </a:stretch>
          </p:blipFill>
          <p:spPr>
            <a:xfrm>
              <a:off x="265125" y="150455"/>
              <a:ext cx="1585464" cy="69000"/>
            </a:xfrm>
            <a:prstGeom prst="rect">
              <a:avLst/>
            </a:prstGeom>
            <a:noFill/>
            <a:ln>
              <a:noFill/>
            </a:ln>
          </p:spPr>
        </p:pic>
      </p:grpSp>
      <p:pic>
        <p:nvPicPr>
          <p:cNvPr id="50" name="Google Shape;50;p5"/>
          <p:cNvPicPr preferRelativeResize="0"/>
          <p:nvPr/>
        </p:nvPicPr>
        <p:blipFill>
          <a:blip r:embed="rId5"/>
          <a:stretch>
            <a:fillRect/>
          </a:stretch>
        </p:blipFill>
        <p:spPr>
          <a:xfrm>
            <a:off x="1" y="5560984"/>
            <a:ext cx="1297033" cy="1297033"/>
          </a:xfrm>
          <a:prstGeom prst="rect">
            <a:avLst/>
          </a:prstGeom>
          <a:noFill/>
          <a:ln>
            <a:noFill/>
          </a:ln>
        </p:spPr>
      </p:pic>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12192000" cy="6858000"/>
          </a:xfrm>
          <a:prstGeom prst="rect">
            <a:avLst/>
          </a:prstGeom>
          <a:noFill/>
          <a:ln>
            <a:noFill/>
          </a:ln>
        </p:spPr>
      </p:sp>
      <p:sp>
        <p:nvSpPr>
          <p:cNvPr id="86" name="Google Shape;86;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7"/>
        <p:cNvGrpSpPr/>
        <p:nvPr/>
      </p:nvGrpSpPr>
      <p:grpSpPr>
        <a:xfrm>
          <a:off x="0" y="0"/>
          <a:ext cx="0" cy="0"/>
          <a:chOff x="0" y="0"/>
          <a:chExt cx="0" cy="0"/>
        </a:xfrm>
      </p:grpSpPr>
      <p:pic>
        <p:nvPicPr>
          <p:cNvPr id="88" name="Google Shape;88;p11"/>
          <p:cNvPicPr preferRelativeResize="0"/>
          <p:nvPr/>
        </p:nvPicPr>
        <p:blipFill>
          <a:blip r:embed="rId2"/>
          <a:stretch>
            <a:fillRect/>
          </a:stretch>
        </p:blipFill>
        <p:spPr>
          <a:xfrm>
            <a:off x="-33" y="0"/>
            <a:ext cx="12192000" cy="6858000"/>
          </a:xfrm>
          <a:prstGeom prst="rect">
            <a:avLst/>
          </a:prstGeom>
          <a:noFill/>
          <a:ln>
            <a:noFill/>
          </a:ln>
        </p:spPr>
      </p:pic>
      <p:sp>
        <p:nvSpPr>
          <p:cNvPr id="89" name="Google Shape;89;p11"/>
          <p:cNvSpPr txBox="1">
            <a:spLocks noGrp="1"/>
          </p:cNvSpPr>
          <p:nvPr>
            <p:ph type="title" hasCustomPrompt="1"/>
          </p:nvPr>
        </p:nvSpPr>
        <p:spPr>
          <a:xfrm>
            <a:off x="3302000" y="2496600"/>
            <a:ext cx="5588000" cy="13916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90" name="Google Shape;90;p11"/>
          <p:cNvSpPr txBox="1">
            <a:spLocks noGrp="1"/>
          </p:cNvSpPr>
          <p:nvPr>
            <p:ph type="subTitle" idx="1"/>
          </p:nvPr>
        </p:nvSpPr>
        <p:spPr>
          <a:xfrm>
            <a:off x="3302000" y="3786600"/>
            <a:ext cx="5588000" cy="57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65"/>
            </a:lvl1pPr>
            <a:lvl2pPr lvl="1" algn="ctr" rtl="0">
              <a:lnSpc>
                <a:spcPct val="100000"/>
              </a:lnSpc>
              <a:spcBef>
                <a:spcPts val="0"/>
              </a:spcBef>
              <a:spcAft>
                <a:spcPts val="0"/>
              </a:spcAft>
              <a:buSzPts val="1600"/>
              <a:buNone/>
              <a:defRPr sz="2135"/>
            </a:lvl2pPr>
            <a:lvl3pPr lvl="2" algn="ctr" rtl="0">
              <a:lnSpc>
                <a:spcPct val="100000"/>
              </a:lnSpc>
              <a:spcBef>
                <a:spcPts val="0"/>
              </a:spcBef>
              <a:spcAft>
                <a:spcPts val="0"/>
              </a:spcAft>
              <a:buSzPts val="1600"/>
              <a:buNone/>
              <a:defRPr sz="2135"/>
            </a:lvl3pPr>
            <a:lvl4pPr lvl="3" algn="ctr" rtl="0">
              <a:lnSpc>
                <a:spcPct val="100000"/>
              </a:lnSpc>
              <a:spcBef>
                <a:spcPts val="0"/>
              </a:spcBef>
              <a:spcAft>
                <a:spcPts val="0"/>
              </a:spcAft>
              <a:buSzPts val="1600"/>
              <a:buNone/>
              <a:defRPr sz="2135"/>
            </a:lvl4pPr>
            <a:lvl5pPr lvl="4" algn="ctr" rtl="0">
              <a:lnSpc>
                <a:spcPct val="100000"/>
              </a:lnSpc>
              <a:spcBef>
                <a:spcPts val="0"/>
              </a:spcBef>
              <a:spcAft>
                <a:spcPts val="0"/>
              </a:spcAft>
              <a:buSzPts val="1600"/>
              <a:buNone/>
              <a:defRPr sz="2135"/>
            </a:lvl5pPr>
            <a:lvl6pPr lvl="5" algn="ctr" rtl="0">
              <a:lnSpc>
                <a:spcPct val="100000"/>
              </a:lnSpc>
              <a:spcBef>
                <a:spcPts val="0"/>
              </a:spcBef>
              <a:spcAft>
                <a:spcPts val="0"/>
              </a:spcAft>
              <a:buSzPts val="1600"/>
              <a:buNone/>
              <a:defRPr sz="2135"/>
            </a:lvl6pPr>
            <a:lvl7pPr lvl="6" algn="ctr" rtl="0">
              <a:lnSpc>
                <a:spcPct val="100000"/>
              </a:lnSpc>
              <a:spcBef>
                <a:spcPts val="0"/>
              </a:spcBef>
              <a:spcAft>
                <a:spcPts val="0"/>
              </a:spcAft>
              <a:buSzPts val="1600"/>
              <a:buNone/>
              <a:defRPr sz="2135"/>
            </a:lvl7pPr>
            <a:lvl8pPr lvl="7" algn="ctr" rtl="0">
              <a:lnSpc>
                <a:spcPct val="100000"/>
              </a:lnSpc>
              <a:spcBef>
                <a:spcPts val="0"/>
              </a:spcBef>
              <a:spcAft>
                <a:spcPts val="0"/>
              </a:spcAft>
              <a:buSzPts val="1600"/>
              <a:buNone/>
              <a:defRPr sz="2135"/>
            </a:lvl8pPr>
            <a:lvl9pPr lvl="8" algn="ctr" rtl="0">
              <a:lnSpc>
                <a:spcPct val="100000"/>
              </a:lnSpc>
              <a:spcBef>
                <a:spcPts val="0"/>
              </a:spcBef>
              <a:spcAft>
                <a:spcPts val="0"/>
              </a:spcAft>
              <a:buSzPts val="1600"/>
              <a:buNone/>
              <a:defRPr sz="2135"/>
            </a:lvl9pPr>
          </a:lstStyle>
          <a:p>
            <a:r>
              <a:rPr lang="en-US"/>
              <a:t>Click to edit Master subtitle style</a:t>
            </a:r>
          </a:p>
        </p:txBody>
      </p:sp>
      <p:pic>
        <p:nvPicPr>
          <p:cNvPr id="91" name="Google Shape;91;p11"/>
          <p:cNvPicPr preferRelativeResize="0"/>
          <p:nvPr/>
        </p:nvPicPr>
        <p:blipFill>
          <a:blip r:embed="rId3"/>
          <a:stretch>
            <a:fillRect/>
          </a:stretch>
        </p:blipFill>
        <p:spPr>
          <a:xfrm rot="5400000">
            <a:off x="-227712" y="351491"/>
            <a:ext cx="2357333" cy="1800767"/>
          </a:xfrm>
          <a:prstGeom prst="rect">
            <a:avLst/>
          </a:prstGeom>
          <a:noFill/>
          <a:ln>
            <a:noFill/>
          </a:ln>
        </p:spPr>
      </p:pic>
      <p:grpSp>
        <p:nvGrpSpPr>
          <p:cNvPr id="92" name="Google Shape;92;p11"/>
          <p:cNvGrpSpPr/>
          <p:nvPr/>
        </p:nvGrpSpPr>
        <p:grpSpPr>
          <a:xfrm flipH="1">
            <a:off x="0" y="0"/>
            <a:ext cx="12192000" cy="6877733"/>
            <a:chOff x="0" y="0"/>
            <a:chExt cx="9144000" cy="5158300"/>
          </a:xfrm>
        </p:grpSpPr>
        <p:pic>
          <p:nvPicPr>
            <p:cNvPr id="93" name="Google Shape;93;p11"/>
            <p:cNvPicPr preferRelativeResize="0"/>
            <p:nvPr/>
          </p:nvPicPr>
          <p:blipFill>
            <a:blip r:embed="rId4"/>
            <a:stretch>
              <a:fillRect/>
            </a:stretch>
          </p:blipFill>
          <p:spPr>
            <a:xfrm>
              <a:off x="7892450" y="0"/>
              <a:ext cx="1251550" cy="1251550"/>
            </a:xfrm>
            <a:prstGeom prst="rect">
              <a:avLst/>
            </a:prstGeom>
            <a:noFill/>
            <a:ln>
              <a:noFill/>
            </a:ln>
          </p:spPr>
        </p:pic>
        <p:pic>
          <p:nvPicPr>
            <p:cNvPr id="94" name="Google Shape;94;p11"/>
            <p:cNvPicPr preferRelativeResize="0"/>
            <p:nvPr/>
          </p:nvPicPr>
          <p:blipFill>
            <a:blip r:embed="rId5"/>
            <a:stretch>
              <a:fillRect/>
            </a:stretch>
          </p:blipFill>
          <p:spPr>
            <a:xfrm>
              <a:off x="0" y="3906750"/>
              <a:ext cx="1251550" cy="1251550"/>
            </a:xfrm>
            <a:prstGeom prst="rect">
              <a:avLst/>
            </a:prstGeom>
            <a:noFill/>
            <a:ln>
              <a:noFill/>
            </a:ln>
          </p:spPr>
        </p:pic>
      </p:grpSp>
      <p:grpSp>
        <p:nvGrpSpPr>
          <p:cNvPr id="95" name="Google Shape;95;p11"/>
          <p:cNvGrpSpPr/>
          <p:nvPr/>
        </p:nvGrpSpPr>
        <p:grpSpPr>
          <a:xfrm flipH="1">
            <a:off x="-6707" y="0"/>
            <a:ext cx="12198708" cy="6871867"/>
            <a:chOff x="0" y="0"/>
            <a:chExt cx="9149031" cy="5153900"/>
          </a:xfrm>
        </p:grpSpPr>
        <p:grpSp>
          <p:nvGrpSpPr>
            <p:cNvPr id="96" name="Google Shape;96;p11"/>
            <p:cNvGrpSpPr/>
            <p:nvPr/>
          </p:nvGrpSpPr>
          <p:grpSpPr>
            <a:xfrm>
              <a:off x="2633530" y="4624325"/>
              <a:ext cx="6515501" cy="529575"/>
              <a:chOff x="2633530" y="4624325"/>
              <a:chExt cx="6515501" cy="529575"/>
            </a:xfrm>
          </p:grpSpPr>
          <p:pic>
            <p:nvPicPr>
              <p:cNvPr id="97" name="Google Shape;97;p11"/>
              <p:cNvPicPr preferRelativeResize="0"/>
              <p:nvPr/>
            </p:nvPicPr>
            <p:blipFill>
              <a:blip r:embed="rId6"/>
              <a:stretch>
                <a:fillRect/>
              </a:stretch>
            </p:blipFill>
            <p:spPr>
              <a:xfrm rot="10800000">
                <a:off x="2633530" y="4624325"/>
                <a:ext cx="6515501" cy="529575"/>
              </a:xfrm>
              <a:prstGeom prst="rect">
                <a:avLst/>
              </a:prstGeom>
              <a:noFill/>
              <a:ln>
                <a:noFill/>
              </a:ln>
            </p:spPr>
          </p:pic>
          <p:pic>
            <p:nvPicPr>
              <p:cNvPr id="98" name="Google Shape;98;p11"/>
              <p:cNvPicPr preferRelativeResize="0"/>
              <p:nvPr/>
            </p:nvPicPr>
            <p:blipFill>
              <a:blip r:embed="rId7"/>
              <a:stretch>
                <a:fillRect/>
              </a:stretch>
            </p:blipFill>
            <p:spPr>
              <a:xfrm rot="10800000">
                <a:off x="7300206" y="4854618"/>
                <a:ext cx="1585464" cy="69000"/>
              </a:xfrm>
              <a:prstGeom prst="rect">
                <a:avLst/>
              </a:prstGeom>
              <a:noFill/>
              <a:ln>
                <a:noFill/>
              </a:ln>
            </p:spPr>
          </p:pic>
        </p:grpSp>
        <p:grpSp>
          <p:nvGrpSpPr>
            <p:cNvPr id="99" name="Google Shape;99;p11"/>
            <p:cNvGrpSpPr/>
            <p:nvPr/>
          </p:nvGrpSpPr>
          <p:grpSpPr>
            <a:xfrm>
              <a:off x="0" y="0"/>
              <a:ext cx="6523526" cy="536050"/>
              <a:chOff x="0" y="0"/>
              <a:chExt cx="6523526" cy="536050"/>
            </a:xfrm>
          </p:grpSpPr>
          <p:pic>
            <p:nvPicPr>
              <p:cNvPr id="100" name="Google Shape;100;p11"/>
              <p:cNvPicPr preferRelativeResize="0"/>
              <p:nvPr/>
            </p:nvPicPr>
            <p:blipFill>
              <a:blip r:embed="rId8"/>
              <a:stretch>
                <a:fillRect/>
              </a:stretch>
            </p:blipFill>
            <p:spPr>
              <a:xfrm>
                <a:off x="0" y="0"/>
                <a:ext cx="6523526" cy="536050"/>
              </a:xfrm>
              <a:prstGeom prst="rect">
                <a:avLst/>
              </a:prstGeom>
              <a:noFill/>
              <a:ln>
                <a:noFill/>
              </a:ln>
            </p:spPr>
          </p:pic>
          <p:pic>
            <p:nvPicPr>
              <p:cNvPr id="101" name="Google Shape;101;p11"/>
              <p:cNvPicPr preferRelativeResize="0"/>
              <p:nvPr/>
            </p:nvPicPr>
            <p:blipFill>
              <a:blip r:embed="rId7"/>
              <a:stretch>
                <a:fillRect/>
              </a:stretch>
            </p:blipFill>
            <p:spPr>
              <a:xfrm>
                <a:off x="265125" y="246605"/>
                <a:ext cx="1585464" cy="69000"/>
              </a:xfrm>
              <a:prstGeom prst="rect">
                <a:avLst/>
              </a:prstGeom>
              <a:noFill/>
              <a:ln>
                <a:noFill/>
              </a:ln>
            </p:spPr>
          </p:pic>
        </p:grpSp>
      </p:gr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3"/>
        <p:cNvGrpSpPr/>
        <p:nvPr/>
      </p:nvGrpSpPr>
      <p:grpSpPr>
        <a:xfrm>
          <a:off x="0" y="0"/>
          <a:ext cx="0" cy="0"/>
          <a:chOff x="0" y="0"/>
          <a:chExt cx="0" cy="0"/>
        </a:xfrm>
      </p:grpSpPr>
      <p:pic>
        <p:nvPicPr>
          <p:cNvPr id="104" name="Google Shape;104;p13"/>
          <p:cNvPicPr preferRelativeResize="0"/>
          <p:nvPr/>
        </p:nvPicPr>
        <p:blipFill>
          <a:blip r:embed="rId2"/>
          <a:stretch>
            <a:fillRect/>
          </a:stretch>
        </p:blipFill>
        <p:spPr>
          <a:xfrm>
            <a:off x="-33" y="0"/>
            <a:ext cx="12192000" cy="6858000"/>
          </a:xfrm>
          <a:prstGeom prst="rect">
            <a:avLst/>
          </a:prstGeom>
          <a:noFill/>
          <a:ln>
            <a:noFill/>
          </a:ln>
        </p:spPr>
      </p:pic>
      <p:sp>
        <p:nvSpPr>
          <p:cNvPr id="105" name="Google Shape;105;p13"/>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06" name="Google Shape;106;p13"/>
          <p:cNvSpPr txBox="1">
            <a:spLocks noGrp="1"/>
          </p:cNvSpPr>
          <p:nvPr>
            <p:ph type="title" idx="2" hasCustomPrompt="1"/>
          </p:nvPr>
        </p:nvSpPr>
        <p:spPr>
          <a:xfrm>
            <a:off x="5012273" y="2265461"/>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7" name="Google Shape;107;p13"/>
          <p:cNvSpPr txBox="1">
            <a:spLocks noGrp="1"/>
          </p:cNvSpPr>
          <p:nvPr>
            <p:ph type="title" idx="3" hasCustomPrompt="1"/>
          </p:nvPr>
        </p:nvSpPr>
        <p:spPr>
          <a:xfrm>
            <a:off x="6253340" y="2265461"/>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8" name="Google Shape;108;p13"/>
          <p:cNvSpPr txBox="1">
            <a:spLocks noGrp="1"/>
          </p:cNvSpPr>
          <p:nvPr>
            <p:ph type="title" idx="4" hasCustomPrompt="1"/>
          </p:nvPr>
        </p:nvSpPr>
        <p:spPr>
          <a:xfrm>
            <a:off x="5012257" y="3709005"/>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9" name="Google Shape;109;p13"/>
          <p:cNvSpPr txBox="1">
            <a:spLocks noGrp="1"/>
          </p:cNvSpPr>
          <p:nvPr>
            <p:ph type="title" idx="5" hasCustomPrompt="1"/>
          </p:nvPr>
        </p:nvSpPr>
        <p:spPr>
          <a:xfrm>
            <a:off x="6253324" y="3709005"/>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0" name="Google Shape;110;p13"/>
          <p:cNvSpPr txBox="1">
            <a:spLocks noGrp="1"/>
          </p:cNvSpPr>
          <p:nvPr>
            <p:ph type="title" idx="6" hasCustomPrompt="1"/>
          </p:nvPr>
        </p:nvSpPr>
        <p:spPr>
          <a:xfrm>
            <a:off x="5012276" y="5152551"/>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1" name="Google Shape;111;p13"/>
          <p:cNvSpPr txBox="1">
            <a:spLocks noGrp="1"/>
          </p:cNvSpPr>
          <p:nvPr>
            <p:ph type="title" idx="7" hasCustomPrompt="1"/>
          </p:nvPr>
        </p:nvSpPr>
        <p:spPr>
          <a:xfrm>
            <a:off x="6253343" y="5152551"/>
            <a:ext cx="926400" cy="926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2" name="Google Shape;112;p13"/>
          <p:cNvSpPr txBox="1">
            <a:spLocks noGrp="1"/>
          </p:cNvSpPr>
          <p:nvPr>
            <p:ph type="subTitle" idx="1"/>
          </p:nvPr>
        </p:nvSpPr>
        <p:spPr>
          <a:xfrm>
            <a:off x="1707467" y="2265467"/>
            <a:ext cx="3050800" cy="92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sp>
        <p:nvSpPr>
          <p:cNvPr id="113" name="Google Shape;113;p13"/>
          <p:cNvSpPr txBox="1">
            <a:spLocks noGrp="1"/>
          </p:cNvSpPr>
          <p:nvPr>
            <p:ph type="subTitle" idx="8"/>
          </p:nvPr>
        </p:nvSpPr>
        <p:spPr>
          <a:xfrm>
            <a:off x="1707467" y="3709016"/>
            <a:ext cx="3050800" cy="92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sp>
        <p:nvSpPr>
          <p:cNvPr id="114" name="Google Shape;114;p13"/>
          <p:cNvSpPr txBox="1">
            <a:spLocks noGrp="1"/>
          </p:cNvSpPr>
          <p:nvPr>
            <p:ph type="subTitle" idx="9"/>
          </p:nvPr>
        </p:nvSpPr>
        <p:spPr>
          <a:xfrm>
            <a:off x="1707467" y="5152564"/>
            <a:ext cx="3050800" cy="92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sp>
        <p:nvSpPr>
          <p:cNvPr id="115" name="Google Shape;115;p13"/>
          <p:cNvSpPr txBox="1">
            <a:spLocks noGrp="1"/>
          </p:cNvSpPr>
          <p:nvPr>
            <p:ph type="subTitle" idx="13"/>
          </p:nvPr>
        </p:nvSpPr>
        <p:spPr>
          <a:xfrm>
            <a:off x="7433733" y="2265461"/>
            <a:ext cx="3050800" cy="92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sp>
        <p:nvSpPr>
          <p:cNvPr id="116" name="Google Shape;116;p13"/>
          <p:cNvSpPr txBox="1">
            <a:spLocks noGrp="1"/>
          </p:cNvSpPr>
          <p:nvPr>
            <p:ph type="subTitle" idx="14"/>
          </p:nvPr>
        </p:nvSpPr>
        <p:spPr>
          <a:xfrm>
            <a:off x="7433733" y="3709005"/>
            <a:ext cx="3050800" cy="92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sp>
        <p:nvSpPr>
          <p:cNvPr id="117" name="Google Shape;117;p13"/>
          <p:cNvSpPr txBox="1">
            <a:spLocks noGrp="1"/>
          </p:cNvSpPr>
          <p:nvPr>
            <p:ph type="subTitle" idx="15"/>
          </p:nvPr>
        </p:nvSpPr>
        <p:spPr>
          <a:xfrm>
            <a:off x="7433733" y="5152551"/>
            <a:ext cx="3050800" cy="92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400" b="1">
                <a:solidFill>
                  <a:schemeClr val="dk1"/>
                </a:solidFill>
              </a:defRPr>
            </a:lvl1pPr>
            <a:lvl2pPr lvl="1" rtl="0">
              <a:lnSpc>
                <a:spcPct val="100000"/>
              </a:lnSpc>
              <a:spcBef>
                <a:spcPts val="0"/>
              </a:spcBef>
              <a:spcAft>
                <a:spcPts val="0"/>
              </a:spcAft>
              <a:buSzPts val="2400"/>
              <a:buNone/>
              <a:defRPr sz="3200" b="1"/>
            </a:lvl2pPr>
            <a:lvl3pPr lvl="2" rtl="0">
              <a:lnSpc>
                <a:spcPct val="100000"/>
              </a:lnSpc>
              <a:spcBef>
                <a:spcPts val="0"/>
              </a:spcBef>
              <a:spcAft>
                <a:spcPts val="0"/>
              </a:spcAft>
              <a:buSzPts val="2400"/>
              <a:buNone/>
              <a:defRPr sz="3200" b="1"/>
            </a:lvl3pPr>
            <a:lvl4pPr lvl="3" rtl="0">
              <a:lnSpc>
                <a:spcPct val="100000"/>
              </a:lnSpc>
              <a:spcBef>
                <a:spcPts val="0"/>
              </a:spcBef>
              <a:spcAft>
                <a:spcPts val="0"/>
              </a:spcAft>
              <a:buSzPts val="2400"/>
              <a:buNone/>
              <a:defRPr sz="3200" b="1"/>
            </a:lvl4pPr>
            <a:lvl5pPr lvl="4" rtl="0">
              <a:lnSpc>
                <a:spcPct val="100000"/>
              </a:lnSpc>
              <a:spcBef>
                <a:spcPts val="0"/>
              </a:spcBef>
              <a:spcAft>
                <a:spcPts val="0"/>
              </a:spcAft>
              <a:buSzPts val="2400"/>
              <a:buNone/>
              <a:defRPr sz="3200" b="1"/>
            </a:lvl5pPr>
            <a:lvl6pPr lvl="5" rtl="0">
              <a:lnSpc>
                <a:spcPct val="100000"/>
              </a:lnSpc>
              <a:spcBef>
                <a:spcPts val="0"/>
              </a:spcBef>
              <a:spcAft>
                <a:spcPts val="0"/>
              </a:spcAft>
              <a:buSzPts val="2400"/>
              <a:buNone/>
              <a:defRPr sz="3200" b="1"/>
            </a:lvl6pPr>
            <a:lvl7pPr lvl="6" rtl="0">
              <a:lnSpc>
                <a:spcPct val="100000"/>
              </a:lnSpc>
              <a:spcBef>
                <a:spcPts val="0"/>
              </a:spcBef>
              <a:spcAft>
                <a:spcPts val="0"/>
              </a:spcAft>
              <a:buSzPts val="2400"/>
              <a:buNone/>
              <a:defRPr sz="3200" b="1"/>
            </a:lvl7pPr>
            <a:lvl8pPr lvl="7" rtl="0">
              <a:lnSpc>
                <a:spcPct val="100000"/>
              </a:lnSpc>
              <a:spcBef>
                <a:spcPts val="0"/>
              </a:spcBef>
              <a:spcAft>
                <a:spcPts val="0"/>
              </a:spcAft>
              <a:buSzPts val="2400"/>
              <a:buNone/>
              <a:defRPr sz="3200" b="1"/>
            </a:lvl8pPr>
            <a:lvl9pPr lvl="8" rtl="0">
              <a:lnSpc>
                <a:spcPct val="100000"/>
              </a:lnSpc>
              <a:spcBef>
                <a:spcPts val="0"/>
              </a:spcBef>
              <a:spcAft>
                <a:spcPts val="0"/>
              </a:spcAft>
              <a:buSzPts val="2400"/>
              <a:buNone/>
              <a:defRPr sz="3200" b="1"/>
            </a:lvl9pPr>
          </a:lstStyle>
          <a:p>
            <a:r>
              <a:rPr lang="en-US"/>
              <a:t>Click to edit Master subtitle style</a:t>
            </a:r>
          </a:p>
        </p:txBody>
      </p:sp>
      <p:grpSp>
        <p:nvGrpSpPr>
          <p:cNvPr id="118" name="Google Shape;118;p13"/>
          <p:cNvGrpSpPr/>
          <p:nvPr/>
        </p:nvGrpSpPr>
        <p:grpSpPr>
          <a:xfrm flipH="1">
            <a:off x="3493967" y="0"/>
            <a:ext cx="8698035" cy="493200"/>
            <a:chOff x="0" y="0"/>
            <a:chExt cx="6523526" cy="369900"/>
          </a:xfrm>
        </p:grpSpPr>
        <p:pic>
          <p:nvPicPr>
            <p:cNvPr id="119" name="Google Shape;119;p13"/>
            <p:cNvPicPr preferRelativeResize="0"/>
            <p:nvPr/>
          </p:nvPicPr>
          <p:blipFill>
            <a:blip r:embed="rId3"/>
            <a:stretch>
              <a:fillRect/>
            </a:stretch>
          </p:blipFill>
          <p:spPr>
            <a:xfrm>
              <a:off x="0" y="0"/>
              <a:ext cx="6523526" cy="369900"/>
            </a:xfrm>
            <a:prstGeom prst="rect">
              <a:avLst/>
            </a:prstGeom>
            <a:noFill/>
            <a:ln>
              <a:noFill/>
            </a:ln>
          </p:spPr>
        </p:pic>
        <p:pic>
          <p:nvPicPr>
            <p:cNvPr id="120" name="Google Shape;120;p13"/>
            <p:cNvPicPr preferRelativeResize="0"/>
            <p:nvPr/>
          </p:nvPicPr>
          <p:blipFill>
            <a:blip r:embed="rId4"/>
            <a:stretch>
              <a:fillRect/>
            </a:stretch>
          </p:blipFill>
          <p:spPr>
            <a:xfrm>
              <a:off x="265125" y="150455"/>
              <a:ext cx="1585464" cy="69000"/>
            </a:xfrm>
            <a:prstGeom prst="rect">
              <a:avLst/>
            </a:prstGeom>
            <a:noFill/>
            <a:ln>
              <a:noFill/>
            </a:ln>
          </p:spPr>
        </p:pic>
      </p:grpSp>
      <p:grpSp>
        <p:nvGrpSpPr>
          <p:cNvPr id="121" name="Google Shape;121;p13"/>
          <p:cNvGrpSpPr/>
          <p:nvPr/>
        </p:nvGrpSpPr>
        <p:grpSpPr>
          <a:xfrm flipH="1">
            <a:off x="0" y="0"/>
            <a:ext cx="12192000" cy="6858016"/>
            <a:chOff x="0" y="0"/>
            <a:chExt cx="9144000" cy="5143512"/>
          </a:xfrm>
        </p:grpSpPr>
        <p:pic>
          <p:nvPicPr>
            <p:cNvPr id="122" name="Google Shape;122;p13"/>
            <p:cNvPicPr preferRelativeResize="0"/>
            <p:nvPr/>
          </p:nvPicPr>
          <p:blipFill>
            <a:blip r:embed="rId5"/>
            <a:stretch>
              <a:fillRect/>
            </a:stretch>
          </p:blipFill>
          <p:spPr>
            <a:xfrm>
              <a:off x="8171225" y="0"/>
              <a:ext cx="972775" cy="972775"/>
            </a:xfrm>
            <a:prstGeom prst="rect">
              <a:avLst/>
            </a:prstGeom>
            <a:noFill/>
            <a:ln>
              <a:noFill/>
            </a:ln>
          </p:spPr>
        </p:pic>
        <p:pic>
          <p:nvPicPr>
            <p:cNvPr id="123" name="Google Shape;123;p13"/>
            <p:cNvPicPr preferRelativeResize="0"/>
            <p:nvPr/>
          </p:nvPicPr>
          <p:blipFill>
            <a:blip r:embed="rId6"/>
            <a:stretch>
              <a:fillRect/>
            </a:stretch>
          </p:blipFill>
          <p:spPr>
            <a:xfrm>
              <a:off x="0" y="4170737"/>
              <a:ext cx="972775" cy="972775"/>
            </a:xfrm>
            <a:prstGeom prst="rect">
              <a:avLst/>
            </a:prstGeom>
            <a:noFill/>
            <a:ln>
              <a:noFill/>
            </a:ln>
          </p:spPr>
        </p:pic>
      </p:gr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4"/>
        <p:cNvGrpSpPr/>
        <p:nvPr/>
      </p:nvGrpSpPr>
      <p:grpSpPr>
        <a:xfrm>
          <a:off x="0" y="0"/>
          <a:ext cx="0" cy="0"/>
          <a:chOff x="0" y="0"/>
          <a:chExt cx="0" cy="0"/>
        </a:xfrm>
      </p:grpSpPr>
      <p:pic>
        <p:nvPicPr>
          <p:cNvPr id="125" name="Google Shape;125;p14"/>
          <p:cNvPicPr preferRelativeResize="0"/>
          <p:nvPr/>
        </p:nvPicPr>
        <p:blipFill>
          <a:blip r:embed="rId2"/>
          <a:stretch>
            <a:fillRect/>
          </a:stretch>
        </p:blipFill>
        <p:spPr>
          <a:xfrm>
            <a:off x="-33" y="0"/>
            <a:ext cx="12192000" cy="6858000"/>
          </a:xfrm>
          <a:prstGeom prst="rect">
            <a:avLst/>
          </a:prstGeom>
          <a:noFill/>
          <a:ln>
            <a:noFill/>
          </a:ln>
        </p:spPr>
      </p:pic>
      <p:sp>
        <p:nvSpPr>
          <p:cNvPr id="126" name="Google Shape;126;p14"/>
          <p:cNvSpPr txBox="1">
            <a:spLocks noGrp="1"/>
          </p:cNvSpPr>
          <p:nvPr>
            <p:ph type="title"/>
          </p:nvPr>
        </p:nvSpPr>
        <p:spPr>
          <a:xfrm>
            <a:off x="5113900" y="1068676"/>
            <a:ext cx="5452400" cy="140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27" name="Google Shape;127;p14"/>
          <p:cNvSpPr txBox="1">
            <a:spLocks noGrp="1"/>
          </p:cNvSpPr>
          <p:nvPr>
            <p:ph type="subTitle" idx="1"/>
          </p:nvPr>
        </p:nvSpPr>
        <p:spPr>
          <a:xfrm>
            <a:off x="5113900" y="2530900"/>
            <a:ext cx="5452400" cy="285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r>
              <a:rPr lang="en-US"/>
              <a:t>Click to edit Master subtitle style</a:t>
            </a:r>
          </a:p>
        </p:txBody>
      </p:sp>
      <p:pic>
        <p:nvPicPr>
          <p:cNvPr id="128" name="Google Shape;128;p14"/>
          <p:cNvPicPr preferRelativeResize="0"/>
          <p:nvPr/>
        </p:nvPicPr>
        <p:blipFill rotWithShape="1">
          <a:blip r:embed="rId3"/>
          <a:srcRect b="22420"/>
          <a:stretch>
            <a:fillRect/>
          </a:stretch>
        </p:blipFill>
        <p:spPr>
          <a:xfrm rot="5400000">
            <a:off x="-343553" y="615044"/>
            <a:ext cx="2357333" cy="1397067"/>
          </a:xfrm>
          <a:prstGeom prst="rect">
            <a:avLst/>
          </a:prstGeom>
          <a:noFill/>
          <a:ln>
            <a:noFill/>
          </a:ln>
        </p:spPr>
      </p:pic>
      <p:pic>
        <p:nvPicPr>
          <p:cNvPr id="129" name="Google Shape;129;p14"/>
          <p:cNvPicPr preferRelativeResize="0"/>
          <p:nvPr/>
        </p:nvPicPr>
        <p:blipFill>
          <a:blip r:embed="rId4"/>
          <a:stretch>
            <a:fillRect/>
          </a:stretch>
        </p:blipFill>
        <p:spPr>
          <a:xfrm rot="10800000">
            <a:off x="10520900" y="0"/>
            <a:ext cx="1668733" cy="1668733"/>
          </a:xfrm>
          <a:prstGeom prst="rect">
            <a:avLst/>
          </a:prstGeom>
          <a:noFill/>
          <a:ln>
            <a:noFill/>
          </a:ln>
        </p:spPr>
      </p:pic>
      <p:grpSp>
        <p:nvGrpSpPr>
          <p:cNvPr id="130" name="Google Shape;130;p14"/>
          <p:cNvGrpSpPr/>
          <p:nvPr/>
        </p:nvGrpSpPr>
        <p:grpSpPr>
          <a:xfrm>
            <a:off x="5175599" y="6336334"/>
            <a:ext cx="7014035" cy="517367"/>
            <a:chOff x="3881699" y="4752250"/>
            <a:chExt cx="5260526" cy="388025"/>
          </a:xfrm>
        </p:grpSpPr>
        <p:pic>
          <p:nvPicPr>
            <p:cNvPr id="131" name="Google Shape;131;p14"/>
            <p:cNvPicPr preferRelativeResize="0"/>
            <p:nvPr/>
          </p:nvPicPr>
          <p:blipFill>
            <a:blip r:embed="rId5"/>
            <a:stretch>
              <a:fillRect/>
            </a:stretch>
          </p:blipFill>
          <p:spPr>
            <a:xfrm rot="10800000">
              <a:off x="3881699" y="4752250"/>
              <a:ext cx="5260526" cy="388025"/>
            </a:xfrm>
            <a:prstGeom prst="rect">
              <a:avLst/>
            </a:prstGeom>
            <a:noFill/>
            <a:ln>
              <a:noFill/>
            </a:ln>
          </p:spPr>
        </p:pic>
        <p:pic>
          <p:nvPicPr>
            <p:cNvPr id="132" name="Google Shape;132;p14"/>
            <p:cNvPicPr preferRelativeResize="0"/>
            <p:nvPr/>
          </p:nvPicPr>
          <p:blipFill>
            <a:blip r:embed="rId6"/>
            <a:stretch>
              <a:fillRect/>
            </a:stretch>
          </p:blipFill>
          <p:spPr>
            <a:xfrm rot="10800000">
              <a:off x="7293388" y="4911768"/>
              <a:ext cx="1585464" cy="69000"/>
            </a:xfrm>
            <a:prstGeom prst="rect">
              <a:avLst/>
            </a:prstGeom>
            <a:noFill/>
            <a:ln>
              <a:noFill/>
            </a:ln>
          </p:spPr>
        </p:pic>
      </p:gr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3"/>
        <p:cNvGrpSpPr/>
        <p:nvPr/>
      </p:nvGrpSpPr>
      <p:grpSpPr>
        <a:xfrm>
          <a:off x="0" y="0"/>
          <a:ext cx="0" cy="0"/>
          <a:chOff x="0" y="0"/>
          <a:chExt cx="0" cy="0"/>
        </a:xfrm>
      </p:grpSpPr>
      <p:pic>
        <p:nvPicPr>
          <p:cNvPr id="134" name="Google Shape;134;p15"/>
          <p:cNvPicPr preferRelativeResize="0"/>
          <p:nvPr/>
        </p:nvPicPr>
        <p:blipFill>
          <a:blip r:embed="rId2"/>
          <a:stretch>
            <a:fillRect/>
          </a:stretch>
        </p:blipFill>
        <p:spPr>
          <a:xfrm>
            <a:off x="-33" y="0"/>
            <a:ext cx="12192000" cy="6858000"/>
          </a:xfrm>
          <a:prstGeom prst="rect">
            <a:avLst/>
          </a:prstGeom>
          <a:noFill/>
          <a:ln>
            <a:noFill/>
          </a:ln>
        </p:spPr>
      </p:pic>
      <p:sp>
        <p:nvSpPr>
          <p:cNvPr id="135" name="Google Shape;135;p15"/>
          <p:cNvSpPr txBox="1">
            <a:spLocks noGrp="1"/>
          </p:cNvSpPr>
          <p:nvPr>
            <p:ph type="title"/>
          </p:nvPr>
        </p:nvSpPr>
        <p:spPr>
          <a:xfrm>
            <a:off x="8001833" y="719333"/>
            <a:ext cx="3239200" cy="143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36" name="Google Shape;136;p15"/>
          <p:cNvSpPr txBox="1">
            <a:spLocks noGrp="1"/>
          </p:cNvSpPr>
          <p:nvPr>
            <p:ph type="subTitle" idx="1"/>
          </p:nvPr>
        </p:nvSpPr>
        <p:spPr>
          <a:xfrm>
            <a:off x="8001833" y="2020533"/>
            <a:ext cx="3239200" cy="1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37" name="Google Shape;137;p15"/>
          <p:cNvSpPr>
            <a:spLocks noGrp="1"/>
          </p:cNvSpPr>
          <p:nvPr>
            <p:ph type="pic" idx="2"/>
          </p:nvPr>
        </p:nvSpPr>
        <p:spPr>
          <a:xfrm>
            <a:off x="950967" y="719333"/>
            <a:ext cx="3734800" cy="5419600"/>
          </a:xfrm>
          <a:prstGeom prst="round2DiagRect">
            <a:avLst>
              <a:gd name="adj1" fmla="val 16667"/>
              <a:gd name="adj2" fmla="val 0"/>
            </a:avLst>
          </a:prstGeom>
          <a:noFill/>
          <a:ln>
            <a:noFill/>
          </a:ln>
        </p:spPr>
      </p:sp>
      <p:sp>
        <p:nvSpPr>
          <p:cNvPr id="138" name="Google Shape;138;p15"/>
          <p:cNvSpPr>
            <a:spLocks noGrp="1"/>
          </p:cNvSpPr>
          <p:nvPr>
            <p:ph type="pic" idx="3"/>
          </p:nvPr>
        </p:nvSpPr>
        <p:spPr>
          <a:xfrm>
            <a:off x="4794100" y="719333"/>
            <a:ext cx="2921600" cy="3104400"/>
          </a:xfrm>
          <a:prstGeom prst="round2DiagRect">
            <a:avLst>
              <a:gd name="adj1" fmla="val 16667"/>
              <a:gd name="adj2" fmla="val 0"/>
            </a:avLst>
          </a:prstGeom>
          <a:noFill/>
          <a:ln>
            <a:noFill/>
          </a:ln>
        </p:spPr>
      </p:sp>
      <p:sp>
        <p:nvSpPr>
          <p:cNvPr id="139" name="Google Shape;139;p15"/>
          <p:cNvSpPr>
            <a:spLocks noGrp="1"/>
          </p:cNvSpPr>
          <p:nvPr>
            <p:ph type="pic" idx="4"/>
          </p:nvPr>
        </p:nvSpPr>
        <p:spPr>
          <a:xfrm>
            <a:off x="4794100" y="3938367"/>
            <a:ext cx="6446800" cy="2200400"/>
          </a:xfrm>
          <a:prstGeom prst="round2DiagRect">
            <a:avLst>
              <a:gd name="adj1" fmla="val 16667"/>
              <a:gd name="adj2" fmla="val 0"/>
            </a:avLst>
          </a:prstGeom>
          <a:noFill/>
          <a:ln>
            <a:noFill/>
          </a:ln>
        </p:spPr>
      </p:sp>
      <p:pic>
        <p:nvPicPr>
          <p:cNvPr id="140" name="Google Shape;140;p15"/>
          <p:cNvPicPr preferRelativeResize="0"/>
          <p:nvPr/>
        </p:nvPicPr>
        <p:blipFill rotWithShape="1">
          <a:blip r:embed="rId3"/>
          <a:srcRect l="73637" t="129" b="129"/>
          <a:stretch>
            <a:fillRect/>
          </a:stretch>
        </p:blipFill>
        <p:spPr>
          <a:xfrm>
            <a:off x="13652" y="4496601"/>
            <a:ext cx="603432" cy="1743935"/>
          </a:xfrm>
          <a:prstGeom prst="rect">
            <a:avLst/>
          </a:prstGeom>
          <a:noFill/>
          <a:ln>
            <a:noFill/>
          </a:ln>
        </p:spPr>
      </p:pic>
      <p:grpSp>
        <p:nvGrpSpPr>
          <p:cNvPr id="141" name="Google Shape;141;p15"/>
          <p:cNvGrpSpPr/>
          <p:nvPr/>
        </p:nvGrpSpPr>
        <p:grpSpPr>
          <a:xfrm>
            <a:off x="-1" y="2800"/>
            <a:ext cx="12192001" cy="6855184"/>
            <a:chOff x="-1" y="2100"/>
            <a:chExt cx="9144001" cy="5141388"/>
          </a:xfrm>
        </p:grpSpPr>
        <p:pic>
          <p:nvPicPr>
            <p:cNvPr id="142" name="Google Shape;142;p15"/>
            <p:cNvPicPr preferRelativeResize="0"/>
            <p:nvPr/>
          </p:nvPicPr>
          <p:blipFill>
            <a:blip r:embed="rId4"/>
            <a:stretch>
              <a:fillRect/>
            </a:stretch>
          </p:blipFill>
          <p:spPr>
            <a:xfrm rot="5400000" flipH="1">
              <a:off x="8171225" y="2100"/>
              <a:ext cx="972775" cy="972775"/>
            </a:xfrm>
            <a:prstGeom prst="rect">
              <a:avLst/>
            </a:prstGeom>
            <a:noFill/>
            <a:ln>
              <a:noFill/>
            </a:ln>
          </p:spPr>
        </p:pic>
        <p:pic>
          <p:nvPicPr>
            <p:cNvPr id="143" name="Google Shape;143;p15"/>
            <p:cNvPicPr preferRelativeResize="0"/>
            <p:nvPr/>
          </p:nvPicPr>
          <p:blipFill>
            <a:blip r:embed="rId5"/>
            <a:stretch>
              <a:fillRect/>
            </a:stretch>
          </p:blipFill>
          <p:spPr>
            <a:xfrm rot="5400000" flipH="1">
              <a:off x="-1" y="4170713"/>
              <a:ext cx="972775" cy="972775"/>
            </a:xfrm>
            <a:prstGeom prst="rect">
              <a:avLst/>
            </a:prstGeom>
            <a:noFill/>
            <a:ln>
              <a:noFill/>
            </a:ln>
          </p:spPr>
        </p:pic>
      </p:grpSp>
      <p:grpSp>
        <p:nvGrpSpPr>
          <p:cNvPr id="144" name="Google Shape;144;p15"/>
          <p:cNvGrpSpPr/>
          <p:nvPr/>
        </p:nvGrpSpPr>
        <p:grpSpPr>
          <a:xfrm>
            <a:off x="7142036" y="6336334"/>
            <a:ext cx="5047597" cy="517367"/>
            <a:chOff x="5356527" y="4752250"/>
            <a:chExt cx="3785698" cy="388025"/>
          </a:xfrm>
        </p:grpSpPr>
        <p:pic>
          <p:nvPicPr>
            <p:cNvPr id="145" name="Google Shape;145;p15"/>
            <p:cNvPicPr preferRelativeResize="0"/>
            <p:nvPr/>
          </p:nvPicPr>
          <p:blipFill>
            <a:blip r:embed="rId6"/>
            <a:stretch>
              <a:fillRect/>
            </a:stretch>
          </p:blipFill>
          <p:spPr>
            <a:xfrm rot="10800000">
              <a:off x="5356527" y="4752250"/>
              <a:ext cx="3785698" cy="388025"/>
            </a:xfrm>
            <a:prstGeom prst="rect">
              <a:avLst/>
            </a:prstGeom>
            <a:noFill/>
            <a:ln>
              <a:noFill/>
            </a:ln>
          </p:spPr>
        </p:pic>
        <p:pic>
          <p:nvPicPr>
            <p:cNvPr id="146" name="Google Shape;146;p15"/>
            <p:cNvPicPr preferRelativeResize="0"/>
            <p:nvPr/>
          </p:nvPicPr>
          <p:blipFill>
            <a:blip r:embed="rId7"/>
            <a:stretch>
              <a:fillRect/>
            </a:stretch>
          </p:blipFill>
          <p:spPr>
            <a:xfrm rot="10800000">
              <a:off x="7293388" y="4911768"/>
              <a:ext cx="1585464" cy="69000"/>
            </a:xfrm>
            <a:prstGeom prst="rect">
              <a:avLst/>
            </a:prstGeom>
            <a:noFill/>
            <a:ln>
              <a:noFill/>
            </a:ln>
          </p:spPr>
        </p:pic>
      </p:gr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47"/>
        <p:cNvGrpSpPr/>
        <p:nvPr/>
      </p:nvGrpSpPr>
      <p:grpSpPr>
        <a:xfrm>
          <a:off x="0" y="0"/>
          <a:ext cx="0" cy="0"/>
          <a:chOff x="0" y="0"/>
          <a:chExt cx="0" cy="0"/>
        </a:xfrm>
      </p:grpSpPr>
      <p:pic>
        <p:nvPicPr>
          <p:cNvPr id="148" name="Google Shape;148;p16"/>
          <p:cNvPicPr preferRelativeResize="0"/>
          <p:nvPr/>
        </p:nvPicPr>
        <p:blipFill>
          <a:blip r:embed="rId2"/>
          <a:stretch>
            <a:fillRect/>
          </a:stretch>
        </p:blipFill>
        <p:spPr>
          <a:xfrm>
            <a:off x="-33" y="0"/>
            <a:ext cx="12192000" cy="6858000"/>
          </a:xfrm>
          <a:prstGeom prst="rect">
            <a:avLst/>
          </a:prstGeom>
          <a:noFill/>
          <a:ln>
            <a:noFill/>
          </a:ln>
        </p:spPr>
      </p:pic>
      <p:sp>
        <p:nvSpPr>
          <p:cNvPr id="149" name="Google Shape;149;p16"/>
          <p:cNvSpPr txBox="1">
            <a:spLocks noGrp="1"/>
          </p:cNvSpPr>
          <p:nvPr>
            <p:ph type="title"/>
          </p:nvPr>
        </p:nvSpPr>
        <p:spPr>
          <a:xfrm>
            <a:off x="960000" y="853440"/>
            <a:ext cx="4313200" cy="148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50" name="Google Shape;150;p16"/>
          <p:cNvSpPr txBox="1">
            <a:spLocks noGrp="1"/>
          </p:cNvSpPr>
          <p:nvPr>
            <p:ph type="body" idx="1"/>
          </p:nvPr>
        </p:nvSpPr>
        <p:spPr>
          <a:xfrm>
            <a:off x="960000" y="2802500"/>
            <a:ext cx="4313200" cy="1666000"/>
          </a:xfrm>
          <a:prstGeom prst="rect">
            <a:avLst/>
          </a:prstGeom>
        </p:spPr>
        <p:txBody>
          <a:bodyPr spcFirstLastPara="1" wrap="square" lIns="91425" tIns="91425" rIns="91425" bIns="91425" anchor="t" anchorCtr="0">
            <a:noAutofit/>
          </a:bodyPr>
          <a:lstStyle>
            <a:lvl1pPr marL="609600" lvl="0" indent="-406400" rtl="0">
              <a:lnSpc>
                <a:spcPct val="100000"/>
              </a:lnSpc>
              <a:spcBef>
                <a:spcPts val="0"/>
              </a:spcBef>
              <a:spcAft>
                <a:spcPts val="0"/>
              </a:spcAft>
              <a:buSzPts val="1200"/>
              <a:buFont typeface="Nunito Light"/>
              <a:buChar char="●"/>
              <a:defRPr/>
            </a:lvl1pPr>
            <a:lvl2pPr marL="1219200" lvl="1" indent="-406400" rtl="0">
              <a:lnSpc>
                <a:spcPct val="100000"/>
              </a:lnSpc>
              <a:spcBef>
                <a:spcPts val="0"/>
              </a:spcBef>
              <a:spcAft>
                <a:spcPts val="0"/>
              </a:spcAft>
              <a:buSzPts val="1200"/>
              <a:buFont typeface="Nunito Light"/>
              <a:buChar char="○"/>
              <a:defRPr/>
            </a:lvl2pPr>
            <a:lvl3pPr marL="1828800" lvl="2" indent="-406400" rtl="0">
              <a:lnSpc>
                <a:spcPct val="100000"/>
              </a:lnSpc>
              <a:spcBef>
                <a:spcPts val="0"/>
              </a:spcBef>
              <a:spcAft>
                <a:spcPts val="0"/>
              </a:spcAft>
              <a:buSzPts val="1200"/>
              <a:buFont typeface="Nunito Light"/>
              <a:buChar char="■"/>
              <a:defRPr/>
            </a:lvl3pPr>
            <a:lvl4pPr marL="2438400" lvl="3" indent="-406400" rtl="0">
              <a:lnSpc>
                <a:spcPct val="100000"/>
              </a:lnSpc>
              <a:spcBef>
                <a:spcPts val="0"/>
              </a:spcBef>
              <a:spcAft>
                <a:spcPts val="0"/>
              </a:spcAft>
              <a:buSzPts val="1200"/>
              <a:buFont typeface="Nunito Light"/>
              <a:buChar char="●"/>
              <a:defRPr/>
            </a:lvl4pPr>
            <a:lvl5pPr marL="3048000" lvl="4" indent="-406400" rtl="0">
              <a:lnSpc>
                <a:spcPct val="100000"/>
              </a:lnSpc>
              <a:spcBef>
                <a:spcPts val="0"/>
              </a:spcBef>
              <a:spcAft>
                <a:spcPts val="0"/>
              </a:spcAft>
              <a:buSzPts val="1200"/>
              <a:buFont typeface="Nunito Light"/>
              <a:buChar char="○"/>
              <a:defRPr/>
            </a:lvl5pPr>
            <a:lvl6pPr marL="3657600" lvl="5" indent="-406400" rtl="0">
              <a:lnSpc>
                <a:spcPct val="100000"/>
              </a:lnSpc>
              <a:spcBef>
                <a:spcPts val="0"/>
              </a:spcBef>
              <a:spcAft>
                <a:spcPts val="0"/>
              </a:spcAft>
              <a:buSzPts val="1200"/>
              <a:buFont typeface="Nunito Light"/>
              <a:buChar char="■"/>
              <a:defRPr/>
            </a:lvl6pPr>
            <a:lvl7pPr marL="4267200" lvl="6" indent="-406400" rtl="0">
              <a:lnSpc>
                <a:spcPct val="100000"/>
              </a:lnSpc>
              <a:spcBef>
                <a:spcPts val="0"/>
              </a:spcBef>
              <a:spcAft>
                <a:spcPts val="0"/>
              </a:spcAft>
              <a:buSzPts val="1200"/>
              <a:buFont typeface="Nunito Light"/>
              <a:buChar char="●"/>
              <a:defRPr/>
            </a:lvl7pPr>
            <a:lvl8pPr marL="4876800" lvl="7" indent="-406400" rtl="0">
              <a:lnSpc>
                <a:spcPct val="100000"/>
              </a:lnSpc>
              <a:spcBef>
                <a:spcPts val="0"/>
              </a:spcBef>
              <a:spcAft>
                <a:spcPts val="0"/>
              </a:spcAft>
              <a:buSzPts val="1200"/>
              <a:buFont typeface="Nunito Light"/>
              <a:buChar char="○"/>
              <a:defRPr/>
            </a:lvl8pPr>
            <a:lvl9pPr marL="5486400" lvl="8" indent="-406400" rtl="0">
              <a:lnSpc>
                <a:spcPct val="100000"/>
              </a:lnSpc>
              <a:spcBef>
                <a:spcPts val="0"/>
              </a:spcBef>
              <a:spcAft>
                <a:spcPts val="0"/>
              </a:spcAft>
              <a:buSzPts val="1200"/>
              <a:buFont typeface="Nunito Light"/>
              <a:buChar char="■"/>
              <a:defRPr/>
            </a:lvl9pPr>
          </a:lstStyle>
          <a:p>
            <a:pPr lvl="0"/>
            <a:r>
              <a:rPr lang="en-US"/>
              <a:t>Click to edit Master text styles</a:t>
            </a:r>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1"/>
        <p:cNvGrpSpPr/>
        <p:nvPr/>
      </p:nvGrpSpPr>
      <p:grpSpPr>
        <a:xfrm>
          <a:off x="0" y="0"/>
          <a:ext cx="0" cy="0"/>
          <a:chOff x="0" y="0"/>
          <a:chExt cx="0" cy="0"/>
        </a:xfrm>
      </p:grpSpPr>
      <p:pic>
        <p:nvPicPr>
          <p:cNvPr id="152" name="Google Shape;152;p17"/>
          <p:cNvPicPr preferRelativeResize="0"/>
          <p:nvPr/>
        </p:nvPicPr>
        <p:blipFill>
          <a:blip r:embed="rId2"/>
          <a:stretch>
            <a:fillRect/>
          </a:stretch>
        </p:blipFill>
        <p:spPr>
          <a:xfrm>
            <a:off x="-33" y="0"/>
            <a:ext cx="12192000" cy="6858000"/>
          </a:xfrm>
          <a:prstGeom prst="rect">
            <a:avLst/>
          </a:prstGeom>
          <a:noFill/>
          <a:ln>
            <a:noFill/>
          </a:ln>
        </p:spPr>
      </p:pic>
      <p:sp>
        <p:nvSpPr>
          <p:cNvPr id="153" name="Google Shape;153;p17"/>
          <p:cNvSpPr txBox="1">
            <a:spLocks noGrp="1"/>
          </p:cNvSpPr>
          <p:nvPr>
            <p:ph type="title"/>
          </p:nvPr>
        </p:nvSpPr>
        <p:spPr>
          <a:xfrm>
            <a:off x="960000" y="717989"/>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54" name="Google Shape;154;p17"/>
          <p:cNvSpPr txBox="1">
            <a:spLocks noGrp="1"/>
          </p:cNvSpPr>
          <p:nvPr>
            <p:ph type="subTitle" idx="1"/>
          </p:nvPr>
        </p:nvSpPr>
        <p:spPr>
          <a:xfrm>
            <a:off x="946333" y="3515467"/>
            <a:ext cx="2967600" cy="26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55" name="Google Shape;155;p17"/>
          <p:cNvSpPr txBox="1">
            <a:spLocks noGrp="1"/>
          </p:cNvSpPr>
          <p:nvPr>
            <p:ph type="subTitle" idx="2"/>
          </p:nvPr>
        </p:nvSpPr>
        <p:spPr>
          <a:xfrm>
            <a:off x="4609884" y="3515467"/>
            <a:ext cx="2967600" cy="26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56" name="Google Shape;156;p17"/>
          <p:cNvSpPr txBox="1">
            <a:spLocks noGrp="1"/>
          </p:cNvSpPr>
          <p:nvPr>
            <p:ph type="subTitle" idx="3"/>
          </p:nvPr>
        </p:nvSpPr>
        <p:spPr>
          <a:xfrm>
            <a:off x="8273435" y="3515467"/>
            <a:ext cx="2967600" cy="26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57" name="Google Shape;157;p17"/>
          <p:cNvSpPr txBox="1">
            <a:spLocks noGrp="1"/>
          </p:cNvSpPr>
          <p:nvPr>
            <p:ph type="subTitle" idx="4"/>
          </p:nvPr>
        </p:nvSpPr>
        <p:spPr>
          <a:xfrm>
            <a:off x="946344" y="2764388"/>
            <a:ext cx="2967600" cy="94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58" name="Google Shape;158;p17"/>
          <p:cNvSpPr txBox="1">
            <a:spLocks noGrp="1"/>
          </p:cNvSpPr>
          <p:nvPr>
            <p:ph type="subTitle" idx="5"/>
          </p:nvPr>
        </p:nvSpPr>
        <p:spPr>
          <a:xfrm>
            <a:off x="4612212" y="2764388"/>
            <a:ext cx="2967600" cy="94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59" name="Google Shape;159;p17"/>
          <p:cNvSpPr txBox="1">
            <a:spLocks noGrp="1"/>
          </p:cNvSpPr>
          <p:nvPr>
            <p:ph type="subTitle" idx="6"/>
          </p:nvPr>
        </p:nvSpPr>
        <p:spPr>
          <a:xfrm>
            <a:off x="8273447" y="2764388"/>
            <a:ext cx="2967600" cy="94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pic>
        <p:nvPicPr>
          <p:cNvPr id="160" name="Google Shape;160;p17"/>
          <p:cNvPicPr preferRelativeResize="0"/>
          <p:nvPr/>
        </p:nvPicPr>
        <p:blipFill>
          <a:blip r:embed="rId3"/>
          <a:stretch>
            <a:fillRect/>
          </a:stretch>
        </p:blipFill>
        <p:spPr>
          <a:xfrm rot="5400000">
            <a:off x="10894934" y="5560968"/>
            <a:ext cx="1297033" cy="1297033"/>
          </a:xfrm>
          <a:prstGeom prst="rect">
            <a:avLst/>
          </a:prstGeom>
          <a:noFill/>
          <a:ln>
            <a:noFill/>
          </a:ln>
        </p:spPr>
      </p:pic>
      <p:grpSp>
        <p:nvGrpSpPr>
          <p:cNvPr id="161" name="Google Shape;161;p17"/>
          <p:cNvGrpSpPr/>
          <p:nvPr/>
        </p:nvGrpSpPr>
        <p:grpSpPr>
          <a:xfrm flipH="1">
            <a:off x="3493967" y="0"/>
            <a:ext cx="8698035" cy="493200"/>
            <a:chOff x="0" y="0"/>
            <a:chExt cx="6523526" cy="369900"/>
          </a:xfrm>
        </p:grpSpPr>
        <p:pic>
          <p:nvPicPr>
            <p:cNvPr id="162" name="Google Shape;162;p17"/>
            <p:cNvPicPr preferRelativeResize="0"/>
            <p:nvPr/>
          </p:nvPicPr>
          <p:blipFill>
            <a:blip r:embed="rId4"/>
            <a:stretch>
              <a:fillRect/>
            </a:stretch>
          </p:blipFill>
          <p:spPr>
            <a:xfrm>
              <a:off x="0" y="0"/>
              <a:ext cx="6523526" cy="369900"/>
            </a:xfrm>
            <a:prstGeom prst="rect">
              <a:avLst/>
            </a:prstGeom>
            <a:noFill/>
            <a:ln>
              <a:noFill/>
            </a:ln>
          </p:spPr>
        </p:pic>
        <p:pic>
          <p:nvPicPr>
            <p:cNvPr id="163" name="Google Shape;163;p17"/>
            <p:cNvPicPr preferRelativeResize="0"/>
            <p:nvPr/>
          </p:nvPicPr>
          <p:blipFill>
            <a:blip r:embed="rId5"/>
            <a:stretch>
              <a:fillRect/>
            </a:stretch>
          </p:blipFill>
          <p:spPr>
            <a:xfrm>
              <a:off x="265125" y="150455"/>
              <a:ext cx="1585464" cy="69000"/>
            </a:xfrm>
            <a:prstGeom prst="rect">
              <a:avLst/>
            </a:prstGeom>
            <a:noFill/>
            <a:ln>
              <a:noFill/>
            </a:ln>
          </p:spPr>
        </p:pic>
      </p:gr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4"/>
        <p:cNvGrpSpPr/>
        <p:nvPr/>
      </p:nvGrpSpPr>
      <p:grpSpPr>
        <a:xfrm>
          <a:off x="0" y="0"/>
          <a:ext cx="0" cy="0"/>
          <a:chOff x="0" y="0"/>
          <a:chExt cx="0" cy="0"/>
        </a:xfrm>
      </p:grpSpPr>
      <p:pic>
        <p:nvPicPr>
          <p:cNvPr id="165" name="Google Shape;165;p18"/>
          <p:cNvPicPr preferRelativeResize="0"/>
          <p:nvPr/>
        </p:nvPicPr>
        <p:blipFill>
          <a:blip r:embed="rId2"/>
          <a:stretch>
            <a:fillRect/>
          </a:stretch>
        </p:blipFill>
        <p:spPr>
          <a:xfrm>
            <a:off x="-33" y="0"/>
            <a:ext cx="12192000" cy="6858000"/>
          </a:xfrm>
          <a:prstGeom prst="rect">
            <a:avLst/>
          </a:prstGeom>
          <a:noFill/>
          <a:ln>
            <a:noFill/>
          </a:ln>
        </p:spPr>
      </p:pic>
      <p:sp>
        <p:nvSpPr>
          <p:cNvPr id="166" name="Google Shape;166;p18"/>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67" name="Google Shape;167;p18"/>
          <p:cNvSpPr txBox="1">
            <a:spLocks noGrp="1"/>
          </p:cNvSpPr>
          <p:nvPr>
            <p:ph type="subTitle" idx="1"/>
          </p:nvPr>
        </p:nvSpPr>
        <p:spPr>
          <a:xfrm>
            <a:off x="960000" y="2239133"/>
            <a:ext cx="4732800" cy="16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68" name="Google Shape;168;p18"/>
          <p:cNvSpPr txBox="1">
            <a:spLocks noGrp="1"/>
          </p:cNvSpPr>
          <p:nvPr>
            <p:ph type="subTitle" idx="2"/>
          </p:nvPr>
        </p:nvSpPr>
        <p:spPr>
          <a:xfrm>
            <a:off x="6508221" y="2239133"/>
            <a:ext cx="4732800" cy="16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69" name="Google Shape;169;p18"/>
          <p:cNvSpPr txBox="1">
            <a:spLocks noGrp="1"/>
          </p:cNvSpPr>
          <p:nvPr>
            <p:ph type="subTitle" idx="3"/>
          </p:nvPr>
        </p:nvSpPr>
        <p:spPr>
          <a:xfrm>
            <a:off x="960000" y="4528267"/>
            <a:ext cx="4732800" cy="16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70" name="Google Shape;170;p18"/>
          <p:cNvSpPr txBox="1">
            <a:spLocks noGrp="1"/>
          </p:cNvSpPr>
          <p:nvPr>
            <p:ph type="subTitle" idx="4"/>
          </p:nvPr>
        </p:nvSpPr>
        <p:spPr>
          <a:xfrm>
            <a:off x="6508221" y="4528267"/>
            <a:ext cx="4732800" cy="16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71" name="Google Shape;171;p18"/>
          <p:cNvSpPr txBox="1">
            <a:spLocks noGrp="1"/>
          </p:cNvSpPr>
          <p:nvPr>
            <p:ph type="subTitle" idx="5"/>
          </p:nvPr>
        </p:nvSpPr>
        <p:spPr>
          <a:xfrm>
            <a:off x="960000" y="1906515"/>
            <a:ext cx="4732800" cy="50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72" name="Google Shape;172;p18"/>
          <p:cNvSpPr txBox="1">
            <a:spLocks noGrp="1"/>
          </p:cNvSpPr>
          <p:nvPr>
            <p:ph type="subTitle" idx="6"/>
          </p:nvPr>
        </p:nvSpPr>
        <p:spPr>
          <a:xfrm>
            <a:off x="960000" y="4195881"/>
            <a:ext cx="4732800" cy="50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73" name="Google Shape;173;p18"/>
          <p:cNvSpPr txBox="1">
            <a:spLocks noGrp="1"/>
          </p:cNvSpPr>
          <p:nvPr>
            <p:ph type="subTitle" idx="7"/>
          </p:nvPr>
        </p:nvSpPr>
        <p:spPr>
          <a:xfrm>
            <a:off x="6508169" y="1906515"/>
            <a:ext cx="4732800" cy="50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74" name="Google Shape;174;p18"/>
          <p:cNvSpPr txBox="1">
            <a:spLocks noGrp="1"/>
          </p:cNvSpPr>
          <p:nvPr>
            <p:ph type="subTitle" idx="8"/>
          </p:nvPr>
        </p:nvSpPr>
        <p:spPr>
          <a:xfrm>
            <a:off x="6508173" y="4195881"/>
            <a:ext cx="4732800" cy="50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grpSp>
        <p:nvGrpSpPr>
          <p:cNvPr id="175" name="Google Shape;175;p18"/>
          <p:cNvGrpSpPr/>
          <p:nvPr/>
        </p:nvGrpSpPr>
        <p:grpSpPr>
          <a:xfrm>
            <a:off x="-1" y="-6291"/>
            <a:ext cx="12192001" cy="6864276"/>
            <a:chOff x="-1" y="-4719"/>
            <a:chExt cx="9144001" cy="5148207"/>
          </a:xfrm>
        </p:grpSpPr>
        <p:pic>
          <p:nvPicPr>
            <p:cNvPr id="176" name="Google Shape;176;p18"/>
            <p:cNvPicPr preferRelativeResize="0"/>
            <p:nvPr/>
          </p:nvPicPr>
          <p:blipFill>
            <a:blip r:embed="rId3"/>
            <a:stretch>
              <a:fillRect/>
            </a:stretch>
          </p:blipFill>
          <p:spPr>
            <a:xfrm rot="5400000" flipH="1">
              <a:off x="8171225" y="-4719"/>
              <a:ext cx="972775" cy="972775"/>
            </a:xfrm>
            <a:prstGeom prst="rect">
              <a:avLst/>
            </a:prstGeom>
            <a:noFill/>
            <a:ln>
              <a:noFill/>
            </a:ln>
          </p:spPr>
        </p:pic>
        <p:pic>
          <p:nvPicPr>
            <p:cNvPr id="177" name="Google Shape;177;p18"/>
            <p:cNvPicPr preferRelativeResize="0"/>
            <p:nvPr/>
          </p:nvPicPr>
          <p:blipFill>
            <a:blip r:embed="rId4"/>
            <a:stretch>
              <a:fillRect/>
            </a:stretch>
          </p:blipFill>
          <p:spPr>
            <a:xfrm rot="5400000" flipH="1">
              <a:off x="-1" y="4170713"/>
              <a:ext cx="972775" cy="972775"/>
            </a:xfrm>
            <a:prstGeom prst="rect">
              <a:avLst/>
            </a:prstGeom>
            <a:noFill/>
            <a:ln>
              <a:noFill/>
            </a:ln>
          </p:spPr>
        </p:pic>
      </p:grpSp>
      <p:grpSp>
        <p:nvGrpSpPr>
          <p:cNvPr id="178" name="Google Shape;178;p18"/>
          <p:cNvGrpSpPr/>
          <p:nvPr/>
        </p:nvGrpSpPr>
        <p:grpSpPr>
          <a:xfrm rot="10800000">
            <a:off x="0" y="-6292"/>
            <a:ext cx="6508231" cy="487600"/>
            <a:chOff x="4261050" y="4610675"/>
            <a:chExt cx="4881173" cy="365700"/>
          </a:xfrm>
        </p:grpSpPr>
        <p:pic>
          <p:nvPicPr>
            <p:cNvPr id="179" name="Google Shape;179;p18"/>
            <p:cNvPicPr preferRelativeResize="0"/>
            <p:nvPr/>
          </p:nvPicPr>
          <p:blipFill>
            <a:blip r:embed="rId5"/>
            <a:stretch>
              <a:fillRect/>
            </a:stretch>
          </p:blipFill>
          <p:spPr>
            <a:xfrm rot="10800000">
              <a:off x="4261050" y="4610675"/>
              <a:ext cx="4881173" cy="365700"/>
            </a:xfrm>
            <a:prstGeom prst="rect">
              <a:avLst/>
            </a:prstGeom>
            <a:noFill/>
            <a:ln>
              <a:noFill/>
            </a:ln>
          </p:spPr>
        </p:pic>
        <p:pic>
          <p:nvPicPr>
            <p:cNvPr id="180" name="Google Shape;180;p18"/>
            <p:cNvPicPr preferRelativeResize="0"/>
            <p:nvPr/>
          </p:nvPicPr>
          <p:blipFill>
            <a:blip r:embed="rId6"/>
            <a:stretch>
              <a:fillRect/>
            </a:stretch>
          </p:blipFill>
          <p:spPr>
            <a:xfrm rot="10800000">
              <a:off x="7293388" y="4759030"/>
              <a:ext cx="1585464" cy="69000"/>
            </a:xfrm>
            <a:prstGeom prst="rect">
              <a:avLst/>
            </a:prstGeom>
            <a:noFill/>
            <a:ln>
              <a:noFill/>
            </a:ln>
          </p:spPr>
        </p:pic>
      </p:gr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81"/>
        <p:cNvGrpSpPr/>
        <p:nvPr/>
      </p:nvGrpSpPr>
      <p:grpSpPr>
        <a:xfrm>
          <a:off x="0" y="0"/>
          <a:ext cx="0" cy="0"/>
          <a:chOff x="0" y="0"/>
          <a:chExt cx="0" cy="0"/>
        </a:xfrm>
      </p:grpSpPr>
      <p:pic>
        <p:nvPicPr>
          <p:cNvPr id="182" name="Google Shape;182;p19"/>
          <p:cNvPicPr preferRelativeResize="0"/>
          <p:nvPr/>
        </p:nvPicPr>
        <p:blipFill>
          <a:blip r:embed="rId2"/>
          <a:stretch>
            <a:fillRect/>
          </a:stretch>
        </p:blipFill>
        <p:spPr>
          <a:xfrm>
            <a:off x="-33" y="0"/>
            <a:ext cx="12192000" cy="6858000"/>
          </a:xfrm>
          <a:prstGeom prst="rect">
            <a:avLst/>
          </a:prstGeom>
          <a:noFill/>
          <a:ln>
            <a:noFill/>
          </a:ln>
        </p:spPr>
      </p:pic>
      <p:sp>
        <p:nvSpPr>
          <p:cNvPr id="183" name="Google Shape;183;p19"/>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184" name="Google Shape;184;p19"/>
          <p:cNvSpPr txBox="1">
            <a:spLocks noGrp="1"/>
          </p:cNvSpPr>
          <p:nvPr>
            <p:ph type="subTitle" idx="1"/>
          </p:nvPr>
        </p:nvSpPr>
        <p:spPr>
          <a:xfrm>
            <a:off x="960100" y="2243328"/>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85" name="Google Shape;185;p19"/>
          <p:cNvSpPr txBox="1">
            <a:spLocks noGrp="1"/>
          </p:cNvSpPr>
          <p:nvPr>
            <p:ph type="subTitle" idx="2"/>
          </p:nvPr>
        </p:nvSpPr>
        <p:spPr>
          <a:xfrm>
            <a:off x="4525173" y="2243328"/>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86" name="Google Shape;186;p19"/>
          <p:cNvSpPr txBox="1">
            <a:spLocks noGrp="1"/>
          </p:cNvSpPr>
          <p:nvPr>
            <p:ph type="subTitle" idx="3"/>
          </p:nvPr>
        </p:nvSpPr>
        <p:spPr>
          <a:xfrm>
            <a:off x="960100" y="4531409"/>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87" name="Google Shape;187;p19"/>
          <p:cNvSpPr txBox="1">
            <a:spLocks noGrp="1"/>
          </p:cNvSpPr>
          <p:nvPr>
            <p:ph type="subTitle" idx="4"/>
          </p:nvPr>
        </p:nvSpPr>
        <p:spPr>
          <a:xfrm>
            <a:off x="4525173" y="4531409"/>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88" name="Google Shape;188;p19"/>
          <p:cNvSpPr txBox="1">
            <a:spLocks noGrp="1"/>
          </p:cNvSpPr>
          <p:nvPr>
            <p:ph type="subTitle" idx="5"/>
          </p:nvPr>
        </p:nvSpPr>
        <p:spPr>
          <a:xfrm>
            <a:off x="8090248" y="2243328"/>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89" name="Google Shape;189;p19"/>
          <p:cNvSpPr txBox="1">
            <a:spLocks noGrp="1"/>
          </p:cNvSpPr>
          <p:nvPr>
            <p:ph type="subTitle" idx="6"/>
          </p:nvPr>
        </p:nvSpPr>
        <p:spPr>
          <a:xfrm>
            <a:off x="8090248" y="4531409"/>
            <a:ext cx="31508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190" name="Google Shape;190;p19"/>
          <p:cNvSpPr txBox="1">
            <a:spLocks noGrp="1"/>
          </p:cNvSpPr>
          <p:nvPr>
            <p:ph type="subTitle" idx="7"/>
          </p:nvPr>
        </p:nvSpPr>
        <p:spPr>
          <a:xfrm>
            <a:off x="960100" y="1901952"/>
            <a:ext cx="3150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91" name="Google Shape;191;p19"/>
          <p:cNvSpPr txBox="1">
            <a:spLocks noGrp="1"/>
          </p:cNvSpPr>
          <p:nvPr>
            <p:ph type="subTitle" idx="8"/>
          </p:nvPr>
        </p:nvSpPr>
        <p:spPr>
          <a:xfrm>
            <a:off x="4527173" y="1901952"/>
            <a:ext cx="3146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92" name="Google Shape;192;p19"/>
          <p:cNvSpPr txBox="1">
            <a:spLocks noGrp="1"/>
          </p:cNvSpPr>
          <p:nvPr>
            <p:ph type="subTitle" idx="9"/>
          </p:nvPr>
        </p:nvSpPr>
        <p:spPr>
          <a:xfrm>
            <a:off x="8090248" y="1901952"/>
            <a:ext cx="3146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93" name="Google Shape;193;p19"/>
          <p:cNvSpPr txBox="1">
            <a:spLocks noGrp="1"/>
          </p:cNvSpPr>
          <p:nvPr>
            <p:ph type="subTitle" idx="13"/>
          </p:nvPr>
        </p:nvSpPr>
        <p:spPr>
          <a:xfrm>
            <a:off x="960100" y="4194048"/>
            <a:ext cx="3150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94" name="Google Shape;194;p19"/>
          <p:cNvSpPr txBox="1">
            <a:spLocks noGrp="1"/>
          </p:cNvSpPr>
          <p:nvPr>
            <p:ph type="subTitle" idx="14"/>
          </p:nvPr>
        </p:nvSpPr>
        <p:spPr>
          <a:xfrm>
            <a:off x="4525173" y="4194055"/>
            <a:ext cx="3146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sp>
        <p:nvSpPr>
          <p:cNvPr id="195" name="Google Shape;195;p19"/>
          <p:cNvSpPr txBox="1">
            <a:spLocks noGrp="1"/>
          </p:cNvSpPr>
          <p:nvPr>
            <p:ph type="subTitle" idx="15"/>
          </p:nvPr>
        </p:nvSpPr>
        <p:spPr>
          <a:xfrm>
            <a:off x="8090248" y="4194055"/>
            <a:ext cx="31468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400" b="1">
                <a:solidFill>
                  <a:schemeClr val="dk1"/>
                </a:solidFill>
              </a:defRPr>
            </a:lvl1pPr>
            <a:lvl2pPr lvl="1" algn="ctr" rtl="0">
              <a:lnSpc>
                <a:spcPct val="100000"/>
              </a:lnSpc>
              <a:spcBef>
                <a:spcPts val="0"/>
              </a:spcBef>
              <a:spcAft>
                <a:spcPts val="0"/>
              </a:spcAft>
              <a:buSzPts val="2400"/>
              <a:buNone/>
              <a:defRPr sz="3200" b="1"/>
            </a:lvl2pPr>
            <a:lvl3pPr lvl="2" algn="ctr" rtl="0">
              <a:lnSpc>
                <a:spcPct val="100000"/>
              </a:lnSpc>
              <a:spcBef>
                <a:spcPts val="0"/>
              </a:spcBef>
              <a:spcAft>
                <a:spcPts val="0"/>
              </a:spcAft>
              <a:buSzPts val="2400"/>
              <a:buNone/>
              <a:defRPr sz="3200" b="1"/>
            </a:lvl3pPr>
            <a:lvl4pPr lvl="3" algn="ctr" rtl="0">
              <a:lnSpc>
                <a:spcPct val="100000"/>
              </a:lnSpc>
              <a:spcBef>
                <a:spcPts val="0"/>
              </a:spcBef>
              <a:spcAft>
                <a:spcPts val="0"/>
              </a:spcAft>
              <a:buSzPts val="2400"/>
              <a:buNone/>
              <a:defRPr sz="3200" b="1"/>
            </a:lvl4pPr>
            <a:lvl5pPr lvl="4" algn="ctr" rtl="0">
              <a:lnSpc>
                <a:spcPct val="100000"/>
              </a:lnSpc>
              <a:spcBef>
                <a:spcPts val="0"/>
              </a:spcBef>
              <a:spcAft>
                <a:spcPts val="0"/>
              </a:spcAft>
              <a:buSzPts val="2400"/>
              <a:buNone/>
              <a:defRPr sz="3200" b="1"/>
            </a:lvl5pPr>
            <a:lvl6pPr lvl="5" algn="ctr" rtl="0">
              <a:lnSpc>
                <a:spcPct val="100000"/>
              </a:lnSpc>
              <a:spcBef>
                <a:spcPts val="0"/>
              </a:spcBef>
              <a:spcAft>
                <a:spcPts val="0"/>
              </a:spcAft>
              <a:buSzPts val="2400"/>
              <a:buNone/>
              <a:defRPr sz="3200" b="1"/>
            </a:lvl6pPr>
            <a:lvl7pPr lvl="6" algn="ctr" rtl="0">
              <a:lnSpc>
                <a:spcPct val="100000"/>
              </a:lnSpc>
              <a:spcBef>
                <a:spcPts val="0"/>
              </a:spcBef>
              <a:spcAft>
                <a:spcPts val="0"/>
              </a:spcAft>
              <a:buSzPts val="2400"/>
              <a:buNone/>
              <a:defRPr sz="3200" b="1"/>
            </a:lvl7pPr>
            <a:lvl8pPr lvl="7" algn="ctr" rtl="0">
              <a:lnSpc>
                <a:spcPct val="100000"/>
              </a:lnSpc>
              <a:spcBef>
                <a:spcPts val="0"/>
              </a:spcBef>
              <a:spcAft>
                <a:spcPts val="0"/>
              </a:spcAft>
              <a:buSzPts val="2400"/>
              <a:buNone/>
              <a:defRPr sz="3200" b="1"/>
            </a:lvl8pPr>
            <a:lvl9pPr lvl="8" algn="ctr" rtl="0">
              <a:lnSpc>
                <a:spcPct val="100000"/>
              </a:lnSpc>
              <a:spcBef>
                <a:spcPts val="0"/>
              </a:spcBef>
              <a:spcAft>
                <a:spcPts val="0"/>
              </a:spcAft>
              <a:buSzPts val="2400"/>
              <a:buNone/>
              <a:defRPr sz="3200" b="1"/>
            </a:lvl9pPr>
          </a:lstStyle>
          <a:p>
            <a:r>
              <a:rPr lang="en-US"/>
              <a:t>Click to edit Master subtitle style</a:t>
            </a:r>
          </a:p>
        </p:txBody>
      </p:sp>
      <p:pic>
        <p:nvPicPr>
          <p:cNvPr id="196" name="Google Shape;196;p19"/>
          <p:cNvPicPr preferRelativeResize="0"/>
          <p:nvPr/>
        </p:nvPicPr>
        <p:blipFill rotWithShape="1">
          <a:blip r:embed="rId3"/>
          <a:srcRect l="68148" b="22414"/>
          <a:stretch>
            <a:fillRect/>
          </a:stretch>
        </p:blipFill>
        <p:spPr>
          <a:xfrm rot="10800000">
            <a:off x="11441132" y="85835"/>
            <a:ext cx="750835" cy="1397099"/>
          </a:xfrm>
          <a:prstGeom prst="rect">
            <a:avLst/>
          </a:prstGeom>
          <a:noFill/>
          <a:ln>
            <a:noFill/>
          </a:ln>
        </p:spPr>
      </p:pic>
      <p:pic>
        <p:nvPicPr>
          <p:cNvPr id="197" name="Google Shape;197;p19"/>
          <p:cNvPicPr preferRelativeResize="0"/>
          <p:nvPr/>
        </p:nvPicPr>
        <p:blipFill>
          <a:blip r:embed="rId4"/>
          <a:stretch>
            <a:fillRect/>
          </a:stretch>
        </p:blipFill>
        <p:spPr>
          <a:xfrm rot="5400000">
            <a:off x="10894968" y="5560968"/>
            <a:ext cx="1297033" cy="1297033"/>
          </a:xfrm>
          <a:prstGeom prst="rect">
            <a:avLst/>
          </a:prstGeom>
          <a:noFill/>
          <a:ln>
            <a:noFill/>
          </a:ln>
        </p:spPr>
      </p:pic>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pic>
        <p:nvPicPr>
          <p:cNvPr id="52" name="Google Shape;52;p6"/>
          <p:cNvPicPr preferRelativeResize="0"/>
          <p:nvPr/>
        </p:nvPicPr>
        <p:blipFill>
          <a:blip r:embed="rId2"/>
          <a:stretch>
            <a:fillRect/>
          </a:stretch>
        </p:blipFill>
        <p:spPr>
          <a:xfrm>
            <a:off x="-33" y="0"/>
            <a:ext cx="12192000" cy="6858000"/>
          </a:xfrm>
          <a:prstGeom prst="rect">
            <a:avLst/>
          </a:prstGeom>
          <a:noFill/>
          <a:ln>
            <a:noFill/>
          </a:ln>
        </p:spPr>
      </p:pic>
      <p:sp>
        <p:nvSpPr>
          <p:cNvPr id="53" name="Google Shape;53;p6"/>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pic>
        <p:nvPicPr>
          <p:cNvPr id="54" name="Google Shape;54;p6"/>
          <p:cNvPicPr preferRelativeResize="0"/>
          <p:nvPr/>
        </p:nvPicPr>
        <p:blipFill rotWithShape="1">
          <a:blip r:embed="rId3"/>
          <a:srcRect l="31651" t="130" b="18270"/>
          <a:stretch>
            <a:fillRect/>
          </a:stretch>
        </p:blipFill>
        <p:spPr>
          <a:xfrm rot="10800000" flipH="1">
            <a:off x="10932365" y="15167"/>
            <a:ext cx="1564435" cy="1426799"/>
          </a:xfrm>
          <a:prstGeom prst="rect">
            <a:avLst/>
          </a:prstGeom>
          <a:noFill/>
          <a:ln>
            <a:noFill/>
          </a:ln>
        </p:spPr>
      </p:pic>
      <p:pic>
        <p:nvPicPr>
          <p:cNvPr id="55" name="Google Shape;55;p6"/>
          <p:cNvPicPr preferRelativeResize="0"/>
          <p:nvPr/>
        </p:nvPicPr>
        <p:blipFill>
          <a:blip r:embed="rId4"/>
          <a:stretch>
            <a:fillRect/>
          </a:stretch>
        </p:blipFill>
        <p:spPr>
          <a:xfrm rot="10800000">
            <a:off x="-1" y="5560968"/>
            <a:ext cx="1297033" cy="1297033"/>
          </a:xfrm>
          <a:prstGeom prst="rect">
            <a:avLst/>
          </a:prstGeom>
          <a:noFill/>
          <a:ln>
            <a:noFill/>
          </a:ln>
        </p:spPr>
      </p:pic>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8"/>
        <p:cNvGrpSpPr/>
        <p:nvPr/>
      </p:nvGrpSpPr>
      <p:grpSpPr>
        <a:xfrm>
          <a:off x="0" y="0"/>
          <a:ext cx="0" cy="0"/>
          <a:chOff x="0" y="0"/>
          <a:chExt cx="0" cy="0"/>
        </a:xfrm>
      </p:grpSpPr>
      <p:pic>
        <p:nvPicPr>
          <p:cNvPr id="199" name="Google Shape;199;p20"/>
          <p:cNvPicPr preferRelativeResize="0"/>
          <p:nvPr/>
        </p:nvPicPr>
        <p:blipFill>
          <a:blip r:embed="rId2"/>
          <a:stretch>
            <a:fillRect/>
          </a:stretch>
        </p:blipFill>
        <p:spPr>
          <a:xfrm>
            <a:off x="-33" y="0"/>
            <a:ext cx="12192000" cy="6858000"/>
          </a:xfrm>
          <a:prstGeom prst="rect">
            <a:avLst/>
          </a:prstGeom>
          <a:noFill/>
          <a:ln>
            <a:noFill/>
          </a:ln>
        </p:spPr>
      </p:pic>
      <p:sp>
        <p:nvSpPr>
          <p:cNvPr id="200" name="Google Shape;200;p20"/>
          <p:cNvSpPr txBox="1">
            <a:spLocks noGrp="1"/>
          </p:cNvSpPr>
          <p:nvPr>
            <p:ph type="title" hasCustomPrompt="1"/>
          </p:nvPr>
        </p:nvSpPr>
        <p:spPr>
          <a:xfrm>
            <a:off x="4133184" y="2726839"/>
            <a:ext cx="39256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5"/>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1" name="Google Shape;201;p20"/>
          <p:cNvSpPr txBox="1">
            <a:spLocks noGrp="1"/>
          </p:cNvSpPr>
          <p:nvPr>
            <p:ph type="subTitle" idx="1"/>
          </p:nvPr>
        </p:nvSpPr>
        <p:spPr>
          <a:xfrm>
            <a:off x="4133197" y="3650433"/>
            <a:ext cx="3925600" cy="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p>
        </p:txBody>
      </p:sp>
      <p:sp>
        <p:nvSpPr>
          <p:cNvPr id="202" name="Google Shape;202;p20"/>
          <p:cNvSpPr txBox="1">
            <a:spLocks noGrp="1"/>
          </p:cNvSpPr>
          <p:nvPr>
            <p:ph type="title" idx="2" hasCustomPrompt="1"/>
          </p:nvPr>
        </p:nvSpPr>
        <p:spPr>
          <a:xfrm>
            <a:off x="4133205" y="893251"/>
            <a:ext cx="39256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5"/>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3" name="Google Shape;203;p20"/>
          <p:cNvSpPr txBox="1">
            <a:spLocks noGrp="1"/>
          </p:cNvSpPr>
          <p:nvPr>
            <p:ph type="subTitle" idx="3"/>
          </p:nvPr>
        </p:nvSpPr>
        <p:spPr>
          <a:xfrm>
            <a:off x="4133205" y="1816861"/>
            <a:ext cx="3925600" cy="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p>
        </p:txBody>
      </p:sp>
      <p:sp>
        <p:nvSpPr>
          <p:cNvPr id="204" name="Google Shape;204;p20"/>
          <p:cNvSpPr txBox="1">
            <a:spLocks noGrp="1"/>
          </p:cNvSpPr>
          <p:nvPr>
            <p:ph type="title" idx="4" hasCustomPrompt="1"/>
          </p:nvPr>
        </p:nvSpPr>
        <p:spPr>
          <a:xfrm>
            <a:off x="4133195" y="4560423"/>
            <a:ext cx="39256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5"/>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5" name="Google Shape;205;p20"/>
          <p:cNvSpPr txBox="1">
            <a:spLocks noGrp="1"/>
          </p:cNvSpPr>
          <p:nvPr>
            <p:ph type="subTitle" idx="5"/>
          </p:nvPr>
        </p:nvSpPr>
        <p:spPr>
          <a:xfrm>
            <a:off x="4133208" y="5484017"/>
            <a:ext cx="3925600" cy="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p>
        </p:txBody>
      </p:sp>
      <p:grpSp>
        <p:nvGrpSpPr>
          <p:cNvPr id="206" name="Google Shape;206;p20"/>
          <p:cNvGrpSpPr/>
          <p:nvPr/>
        </p:nvGrpSpPr>
        <p:grpSpPr>
          <a:xfrm>
            <a:off x="0" y="0"/>
            <a:ext cx="12198725" cy="6871879"/>
            <a:chOff x="0" y="0"/>
            <a:chExt cx="9149044" cy="5153909"/>
          </a:xfrm>
        </p:grpSpPr>
        <p:grpSp>
          <p:nvGrpSpPr>
            <p:cNvPr id="207" name="Google Shape;207;p20"/>
            <p:cNvGrpSpPr/>
            <p:nvPr/>
          </p:nvGrpSpPr>
          <p:grpSpPr>
            <a:xfrm>
              <a:off x="2633519" y="4796608"/>
              <a:ext cx="6515525" cy="357300"/>
              <a:chOff x="2633519" y="4796608"/>
              <a:chExt cx="6515525" cy="357300"/>
            </a:xfrm>
          </p:grpSpPr>
          <p:pic>
            <p:nvPicPr>
              <p:cNvPr id="208" name="Google Shape;208;p20"/>
              <p:cNvPicPr preferRelativeResize="0"/>
              <p:nvPr/>
            </p:nvPicPr>
            <p:blipFill>
              <a:blip r:embed="rId3"/>
              <a:stretch>
                <a:fillRect/>
              </a:stretch>
            </p:blipFill>
            <p:spPr>
              <a:xfrm rot="10800000">
                <a:off x="2633519" y="4796608"/>
                <a:ext cx="6515525" cy="357300"/>
              </a:xfrm>
              <a:prstGeom prst="rect">
                <a:avLst/>
              </a:prstGeom>
              <a:noFill/>
              <a:ln>
                <a:noFill/>
              </a:ln>
            </p:spPr>
          </p:pic>
          <p:pic>
            <p:nvPicPr>
              <p:cNvPr id="209" name="Google Shape;209;p20"/>
              <p:cNvPicPr preferRelativeResize="0"/>
              <p:nvPr/>
            </p:nvPicPr>
            <p:blipFill>
              <a:blip r:embed="rId4"/>
              <a:stretch>
                <a:fillRect/>
              </a:stretch>
            </p:blipFill>
            <p:spPr>
              <a:xfrm rot="10800000">
                <a:off x="7293388" y="4940768"/>
                <a:ext cx="1585464" cy="69000"/>
              </a:xfrm>
              <a:prstGeom prst="rect">
                <a:avLst/>
              </a:prstGeom>
              <a:noFill/>
              <a:ln>
                <a:noFill/>
              </a:ln>
            </p:spPr>
          </p:pic>
        </p:grpSp>
        <p:grpSp>
          <p:nvGrpSpPr>
            <p:cNvPr id="210" name="Google Shape;210;p20"/>
            <p:cNvGrpSpPr/>
            <p:nvPr/>
          </p:nvGrpSpPr>
          <p:grpSpPr>
            <a:xfrm>
              <a:off x="0" y="0"/>
              <a:ext cx="6523526" cy="359400"/>
              <a:chOff x="0" y="0"/>
              <a:chExt cx="6523526" cy="359400"/>
            </a:xfrm>
          </p:grpSpPr>
          <p:pic>
            <p:nvPicPr>
              <p:cNvPr id="211" name="Google Shape;211;p20"/>
              <p:cNvPicPr preferRelativeResize="0"/>
              <p:nvPr/>
            </p:nvPicPr>
            <p:blipFill>
              <a:blip r:embed="rId5"/>
              <a:stretch>
                <a:fillRect/>
              </a:stretch>
            </p:blipFill>
            <p:spPr>
              <a:xfrm>
                <a:off x="0" y="0"/>
                <a:ext cx="6523526" cy="359400"/>
              </a:xfrm>
              <a:prstGeom prst="rect">
                <a:avLst/>
              </a:prstGeom>
              <a:noFill/>
              <a:ln>
                <a:noFill/>
              </a:ln>
            </p:spPr>
          </p:pic>
          <p:pic>
            <p:nvPicPr>
              <p:cNvPr id="212" name="Google Shape;212;p20"/>
              <p:cNvPicPr preferRelativeResize="0"/>
              <p:nvPr/>
            </p:nvPicPr>
            <p:blipFill>
              <a:blip r:embed="rId4"/>
              <a:stretch>
                <a:fillRect/>
              </a:stretch>
            </p:blipFill>
            <p:spPr>
              <a:xfrm>
                <a:off x="265125" y="145205"/>
                <a:ext cx="1585464" cy="69000"/>
              </a:xfrm>
              <a:prstGeom prst="rect">
                <a:avLst/>
              </a:prstGeom>
              <a:noFill/>
              <a:ln>
                <a:noFill/>
              </a:ln>
            </p:spPr>
          </p:pic>
        </p:grpSp>
      </p:grpSp>
      <p:pic>
        <p:nvPicPr>
          <p:cNvPr id="213" name="Google Shape;213;p20"/>
          <p:cNvPicPr preferRelativeResize="0"/>
          <p:nvPr/>
        </p:nvPicPr>
        <p:blipFill rotWithShape="1">
          <a:blip r:embed="rId6"/>
          <a:srcRect t="129" b="129"/>
          <a:stretch>
            <a:fillRect/>
          </a:stretch>
        </p:blipFill>
        <p:spPr>
          <a:xfrm rot="5400000">
            <a:off x="-170898" y="4750072"/>
            <a:ext cx="2288927" cy="1743929"/>
          </a:xfrm>
          <a:prstGeom prst="rect">
            <a:avLst/>
          </a:prstGeom>
          <a:noFill/>
          <a:ln>
            <a:noFill/>
          </a:ln>
        </p:spPr>
      </p:pic>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4"/>
        <p:cNvGrpSpPr/>
        <p:nvPr/>
      </p:nvGrpSpPr>
      <p:grpSpPr>
        <a:xfrm>
          <a:off x="0" y="0"/>
          <a:ext cx="0" cy="0"/>
          <a:chOff x="0" y="0"/>
          <a:chExt cx="0" cy="0"/>
        </a:xfrm>
      </p:grpSpPr>
      <p:pic>
        <p:nvPicPr>
          <p:cNvPr id="215" name="Google Shape;215;p21"/>
          <p:cNvPicPr preferRelativeResize="0"/>
          <p:nvPr/>
        </p:nvPicPr>
        <p:blipFill>
          <a:blip r:embed="rId2"/>
          <a:stretch>
            <a:fillRect/>
          </a:stretch>
        </p:blipFill>
        <p:spPr>
          <a:xfrm>
            <a:off x="-33" y="0"/>
            <a:ext cx="12192000" cy="6858000"/>
          </a:xfrm>
          <a:prstGeom prst="rect">
            <a:avLst/>
          </a:prstGeom>
          <a:noFill/>
          <a:ln>
            <a:noFill/>
          </a:ln>
        </p:spPr>
      </p:pic>
      <p:sp>
        <p:nvSpPr>
          <p:cNvPr id="216" name="Google Shape;216;p21"/>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grpSp>
        <p:nvGrpSpPr>
          <p:cNvPr id="217" name="Google Shape;217;p21"/>
          <p:cNvGrpSpPr/>
          <p:nvPr/>
        </p:nvGrpSpPr>
        <p:grpSpPr>
          <a:xfrm>
            <a:off x="0" y="0"/>
            <a:ext cx="8698035" cy="493200"/>
            <a:chOff x="0" y="0"/>
            <a:chExt cx="6523526" cy="369900"/>
          </a:xfrm>
        </p:grpSpPr>
        <p:pic>
          <p:nvPicPr>
            <p:cNvPr id="218" name="Google Shape;218;p21"/>
            <p:cNvPicPr preferRelativeResize="0"/>
            <p:nvPr/>
          </p:nvPicPr>
          <p:blipFill>
            <a:blip r:embed="rId3"/>
            <a:stretch>
              <a:fillRect/>
            </a:stretch>
          </p:blipFill>
          <p:spPr>
            <a:xfrm>
              <a:off x="0" y="0"/>
              <a:ext cx="6523526" cy="369900"/>
            </a:xfrm>
            <a:prstGeom prst="rect">
              <a:avLst/>
            </a:prstGeom>
            <a:noFill/>
            <a:ln>
              <a:noFill/>
            </a:ln>
          </p:spPr>
        </p:pic>
        <p:pic>
          <p:nvPicPr>
            <p:cNvPr id="219" name="Google Shape;219;p21"/>
            <p:cNvPicPr preferRelativeResize="0"/>
            <p:nvPr/>
          </p:nvPicPr>
          <p:blipFill>
            <a:blip r:embed="rId4"/>
            <a:stretch>
              <a:fillRect/>
            </a:stretch>
          </p:blipFill>
          <p:spPr>
            <a:xfrm>
              <a:off x="265125" y="150455"/>
              <a:ext cx="1585464" cy="69000"/>
            </a:xfrm>
            <a:prstGeom prst="rect">
              <a:avLst/>
            </a:prstGeom>
            <a:noFill/>
            <a:ln>
              <a:noFill/>
            </a:ln>
          </p:spPr>
        </p:pic>
      </p:grpSp>
      <p:grpSp>
        <p:nvGrpSpPr>
          <p:cNvPr id="220" name="Google Shape;220;p21"/>
          <p:cNvGrpSpPr/>
          <p:nvPr/>
        </p:nvGrpSpPr>
        <p:grpSpPr>
          <a:xfrm>
            <a:off x="0" y="0"/>
            <a:ext cx="12192000" cy="6858016"/>
            <a:chOff x="0" y="0"/>
            <a:chExt cx="9144000" cy="5143512"/>
          </a:xfrm>
        </p:grpSpPr>
        <p:pic>
          <p:nvPicPr>
            <p:cNvPr id="221" name="Google Shape;221;p21"/>
            <p:cNvPicPr preferRelativeResize="0"/>
            <p:nvPr/>
          </p:nvPicPr>
          <p:blipFill>
            <a:blip r:embed="rId5"/>
            <a:stretch>
              <a:fillRect/>
            </a:stretch>
          </p:blipFill>
          <p:spPr>
            <a:xfrm>
              <a:off x="8171225" y="0"/>
              <a:ext cx="972775" cy="972775"/>
            </a:xfrm>
            <a:prstGeom prst="rect">
              <a:avLst/>
            </a:prstGeom>
            <a:noFill/>
            <a:ln>
              <a:noFill/>
            </a:ln>
          </p:spPr>
        </p:pic>
        <p:pic>
          <p:nvPicPr>
            <p:cNvPr id="222" name="Google Shape;222;p21"/>
            <p:cNvPicPr preferRelativeResize="0"/>
            <p:nvPr/>
          </p:nvPicPr>
          <p:blipFill>
            <a:blip r:embed="rId6"/>
            <a:stretch>
              <a:fillRect/>
            </a:stretch>
          </p:blipFill>
          <p:spPr>
            <a:xfrm>
              <a:off x="0" y="4170737"/>
              <a:ext cx="972775" cy="972775"/>
            </a:xfrm>
            <a:prstGeom prst="rect">
              <a:avLst/>
            </a:prstGeom>
            <a:noFill/>
            <a:ln>
              <a:noFill/>
            </a:ln>
          </p:spPr>
        </p:pic>
      </p:gr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23"/>
        <p:cNvGrpSpPr/>
        <p:nvPr/>
      </p:nvGrpSpPr>
      <p:grpSpPr>
        <a:xfrm>
          <a:off x="0" y="0"/>
          <a:ext cx="0" cy="0"/>
          <a:chOff x="0" y="0"/>
          <a:chExt cx="0" cy="0"/>
        </a:xfrm>
      </p:grpSpPr>
      <p:pic>
        <p:nvPicPr>
          <p:cNvPr id="224" name="Google Shape;224;p22"/>
          <p:cNvPicPr preferRelativeResize="0"/>
          <p:nvPr/>
        </p:nvPicPr>
        <p:blipFill>
          <a:blip r:embed="rId2"/>
          <a:stretch>
            <a:fillRect/>
          </a:stretch>
        </p:blipFill>
        <p:spPr>
          <a:xfrm>
            <a:off x="-33" y="0"/>
            <a:ext cx="12192000" cy="6858000"/>
          </a:xfrm>
          <a:prstGeom prst="rect">
            <a:avLst/>
          </a:prstGeom>
          <a:noFill/>
          <a:ln>
            <a:noFill/>
          </a:ln>
        </p:spPr>
      </p:pic>
      <p:sp>
        <p:nvSpPr>
          <p:cNvPr id="225" name="Google Shape;225;p22"/>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pic>
        <p:nvPicPr>
          <p:cNvPr id="226" name="Google Shape;226;p22"/>
          <p:cNvPicPr preferRelativeResize="0"/>
          <p:nvPr/>
        </p:nvPicPr>
        <p:blipFill rotWithShape="1">
          <a:blip r:embed="rId3"/>
          <a:srcRect l="14813" b="34262"/>
          <a:stretch>
            <a:fillRect/>
          </a:stretch>
        </p:blipFill>
        <p:spPr>
          <a:xfrm rot="10800000">
            <a:off x="10205532" y="-54035"/>
            <a:ext cx="2008101" cy="1183768"/>
          </a:xfrm>
          <a:prstGeom prst="rect">
            <a:avLst/>
          </a:prstGeom>
          <a:noFill/>
          <a:ln>
            <a:noFill/>
          </a:ln>
        </p:spPr>
      </p:pic>
      <p:grpSp>
        <p:nvGrpSpPr>
          <p:cNvPr id="227" name="Google Shape;227;p22"/>
          <p:cNvGrpSpPr/>
          <p:nvPr/>
        </p:nvGrpSpPr>
        <p:grpSpPr>
          <a:xfrm flipH="1">
            <a:off x="0" y="0"/>
            <a:ext cx="12192000" cy="6858016"/>
            <a:chOff x="0" y="0"/>
            <a:chExt cx="9144000" cy="5143512"/>
          </a:xfrm>
        </p:grpSpPr>
        <p:pic>
          <p:nvPicPr>
            <p:cNvPr id="228" name="Google Shape;228;p22"/>
            <p:cNvPicPr preferRelativeResize="0"/>
            <p:nvPr/>
          </p:nvPicPr>
          <p:blipFill>
            <a:blip r:embed="rId4"/>
            <a:stretch>
              <a:fillRect/>
            </a:stretch>
          </p:blipFill>
          <p:spPr>
            <a:xfrm>
              <a:off x="8171225" y="0"/>
              <a:ext cx="972775" cy="972775"/>
            </a:xfrm>
            <a:prstGeom prst="rect">
              <a:avLst/>
            </a:prstGeom>
            <a:noFill/>
            <a:ln>
              <a:noFill/>
            </a:ln>
          </p:spPr>
        </p:pic>
        <p:pic>
          <p:nvPicPr>
            <p:cNvPr id="229" name="Google Shape;229;p22"/>
            <p:cNvPicPr preferRelativeResize="0"/>
            <p:nvPr/>
          </p:nvPicPr>
          <p:blipFill>
            <a:blip r:embed="rId5"/>
            <a:stretch>
              <a:fillRect/>
            </a:stretch>
          </p:blipFill>
          <p:spPr>
            <a:xfrm>
              <a:off x="0" y="4170737"/>
              <a:ext cx="972775" cy="972775"/>
            </a:xfrm>
            <a:prstGeom prst="rect">
              <a:avLst/>
            </a:prstGeom>
            <a:noFill/>
            <a:ln>
              <a:noFill/>
            </a:ln>
          </p:spPr>
        </p:pic>
      </p:gr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30"/>
        <p:cNvGrpSpPr/>
        <p:nvPr/>
      </p:nvGrpSpPr>
      <p:grpSpPr>
        <a:xfrm>
          <a:off x="0" y="0"/>
          <a:ext cx="0" cy="0"/>
          <a:chOff x="0" y="0"/>
          <a:chExt cx="0" cy="0"/>
        </a:xfrm>
      </p:grpSpPr>
      <p:pic>
        <p:nvPicPr>
          <p:cNvPr id="231" name="Google Shape;231;p23"/>
          <p:cNvPicPr preferRelativeResize="0"/>
          <p:nvPr/>
        </p:nvPicPr>
        <p:blipFill>
          <a:blip r:embed="rId2"/>
          <a:stretch>
            <a:fillRect/>
          </a:stretch>
        </p:blipFill>
        <p:spPr>
          <a:xfrm>
            <a:off x="-33" y="0"/>
            <a:ext cx="12192000" cy="6858000"/>
          </a:xfrm>
          <a:prstGeom prst="rect">
            <a:avLst/>
          </a:prstGeom>
          <a:noFill/>
          <a:ln>
            <a:noFill/>
          </a:ln>
        </p:spPr>
      </p:pic>
      <p:sp>
        <p:nvSpPr>
          <p:cNvPr id="232" name="Google Shape;232;p23"/>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grpSp>
        <p:nvGrpSpPr>
          <p:cNvPr id="233" name="Google Shape;233;p23"/>
          <p:cNvGrpSpPr/>
          <p:nvPr/>
        </p:nvGrpSpPr>
        <p:grpSpPr>
          <a:xfrm flipH="1">
            <a:off x="3493967" y="0"/>
            <a:ext cx="8698035" cy="493200"/>
            <a:chOff x="0" y="0"/>
            <a:chExt cx="6523526" cy="369900"/>
          </a:xfrm>
        </p:grpSpPr>
        <p:pic>
          <p:nvPicPr>
            <p:cNvPr id="234" name="Google Shape;234;p23"/>
            <p:cNvPicPr preferRelativeResize="0"/>
            <p:nvPr/>
          </p:nvPicPr>
          <p:blipFill>
            <a:blip r:embed="rId3"/>
            <a:stretch>
              <a:fillRect/>
            </a:stretch>
          </p:blipFill>
          <p:spPr>
            <a:xfrm>
              <a:off x="0" y="0"/>
              <a:ext cx="6523526" cy="369900"/>
            </a:xfrm>
            <a:prstGeom prst="rect">
              <a:avLst/>
            </a:prstGeom>
            <a:noFill/>
            <a:ln>
              <a:noFill/>
            </a:ln>
          </p:spPr>
        </p:pic>
        <p:pic>
          <p:nvPicPr>
            <p:cNvPr id="235" name="Google Shape;235;p23"/>
            <p:cNvPicPr preferRelativeResize="0"/>
            <p:nvPr/>
          </p:nvPicPr>
          <p:blipFill>
            <a:blip r:embed="rId4"/>
            <a:stretch>
              <a:fillRect/>
            </a:stretch>
          </p:blipFill>
          <p:spPr>
            <a:xfrm>
              <a:off x="265125" y="150455"/>
              <a:ext cx="1585464" cy="69000"/>
            </a:xfrm>
            <a:prstGeom prst="rect">
              <a:avLst/>
            </a:prstGeom>
            <a:noFill/>
            <a:ln>
              <a:noFill/>
            </a:ln>
          </p:spPr>
        </p:pic>
      </p:grpSp>
      <p:pic>
        <p:nvPicPr>
          <p:cNvPr id="236" name="Google Shape;236;p23"/>
          <p:cNvPicPr preferRelativeResize="0"/>
          <p:nvPr/>
        </p:nvPicPr>
        <p:blipFill rotWithShape="1">
          <a:blip r:embed="rId5"/>
          <a:srcRect r="56111" b="41941"/>
          <a:stretch>
            <a:fillRect/>
          </a:stretch>
        </p:blipFill>
        <p:spPr>
          <a:xfrm rot="-5400000">
            <a:off x="11100051" y="5689050"/>
            <a:ext cx="1034600" cy="1045500"/>
          </a:xfrm>
          <a:prstGeom prst="rect">
            <a:avLst/>
          </a:prstGeom>
          <a:noFill/>
          <a:ln>
            <a:noFill/>
          </a:ln>
        </p:spPr>
      </p:pic>
      <p:pic>
        <p:nvPicPr>
          <p:cNvPr id="237" name="Google Shape;237;p23"/>
          <p:cNvPicPr preferRelativeResize="0"/>
          <p:nvPr/>
        </p:nvPicPr>
        <p:blipFill>
          <a:blip r:embed="rId6"/>
          <a:stretch>
            <a:fillRect/>
          </a:stretch>
        </p:blipFill>
        <p:spPr>
          <a:xfrm rot="-5400000" flipH="1">
            <a:off x="1" y="5560968"/>
            <a:ext cx="1297033" cy="1297033"/>
          </a:xfrm>
          <a:prstGeom prst="rect">
            <a:avLst/>
          </a:prstGeom>
          <a:noFill/>
          <a:ln>
            <a:noFill/>
          </a:ln>
        </p:spPr>
      </p:pic>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38"/>
        <p:cNvGrpSpPr/>
        <p:nvPr/>
      </p:nvGrpSpPr>
      <p:grpSpPr>
        <a:xfrm>
          <a:off x="0" y="0"/>
          <a:ext cx="0" cy="0"/>
          <a:chOff x="0" y="0"/>
          <a:chExt cx="0" cy="0"/>
        </a:xfrm>
      </p:grpSpPr>
      <p:pic>
        <p:nvPicPr>
          <p:cNvPr id="239" name="Google Shape;239;p24"/>
          <p:cNvPicPr preferRelativeResize="0"/>
          <p:nvPr/>
        </p:nvPicPr>
        <p:blipFill>
          <a:blip r:embed="rId2"/>
          <a:stretch>
            <a:fillRect/>
          </a:stretch>
        </p:blipFill>
        <p:spPr>
          <a:xfrm>
            <a:off x="-33" y="0"/>
            <a:ext cx="12192000" cy="6858000"/>
          </a:xfrm>
          <a:prstGeom prst="rect">
            <a:avLst/>
          </a:prstGeom>
          <a:noFill/>
          <a:ln>
            <a:noFill/>
          </a:ln>
        </p:spPr>
      </p:pic>
      <p:sp>
        <p:nvSpPr>
          <p:cNvPr id="240" name="Google Shape;240;p24"/>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pic>
        <p:nvPicPr>
          <p:cNvPr id="241" name="Google Shape;241;p24"/>
          <p:cNvPicPr preferRelativeResize="0"/>
          <p:nvPr/>
        </p:nvPicPr>
        <p:blipFill rotWithShape="1">
          <a:blip r:embed="rId3"/>
          <a:srcRect t="128" b="35496"/>
          <a:stretch>
            <a:fillRect/>
          </a:stretch>
        </p:blipFill>
        <p:spPr>
          <a:xfrm>
            <a:off x="8394901" y="5725163"/>
            <a:ext cx="2288935" cy="1125600"/>
          </a:xfrm>
          <a:prstGeom prst="rect">
            <a:avLst/>
          </a:prstGeom>
          <a:noFill/>
          <a:ln>
            <a:noFill/>
          </a:ln>
        </p:spPr>
      </p:pic>
      <p:grpSp>
        <p:nvGrpSpPr>
          <p:cNvPr id="242" name="Google Shape;242;p24"/>
          <p:cNvGrpSpPr/>
          <p:nvPr/>
        </p:nvGrpSpPr>
        <p:grpSpPr>
          <a:xfrm>
            <a:off x="1" y="0"/>
            <a:ext cx="5052697" cy="479200"/>
            <a:chOff x="0" y="0"/>
            <a:chExt cx="3789523" cy="359400"/>
          </a:xfrm>
        </p:grpSpPr>
        <p:pic>
          <p:nvPicPr>
            <p:cNvPr id="243" name="Google Shape;243;p24"/>
            <p:cNvPicPr preferRelativeResize="0"/>
            <p:nvPr/>
          </p:nvPicPr>
          <p:blipFill>
            <a:blip r:embed="rId4"/>
            <a:stretch>
              <a:fillRect/>
            </a:stretch>
          </p:blipFill>
          <p:spPr>
            <a:xfrm>
              <a:off x="0" y="0"/>
              <a:ext cx="3789523" cy="359400"/>
            </a:xfrm>
            <a:prstGeom prst="rect">
              <a:avLst/>
            </a:prstGeom>
            <a:noFill/>
            <a:ln>
              <a:noFill/>
            </a:ln>
          </p:spPr>
        </p:pic>
        <p:pic>
          <p:nvPicPr>
            <p:cNvPr id="244" name="Google Shape;244;p24"/>
            <p:cNvPicPr preferRelativeResize="0"/>
            <p:nvPr/>
          </p:nvPicPr>
          <p:blipFill>
            <a:blip r:embed="rId5"/>
            <a:stretch>
              <a:fillRect/>
            </a:stretch>
          </p:blipFill>
          <p:spPr>
            <a:xfrm>
              <a:off x="265125" y="145205"/>
              <a:ext cx="1585464" cy="69000"/>
            </a:xfrm>
            <a:prstGeom prst="rect">
              <a:avLst/>
            </a:prstGeom>
            <a:noFill/>
            <a:ln>
              <a:noFill/>
            </a:ln>
          </p:spPr>
        </p:pic>
      </p:grpSp>
      <p:pic>
        <p:nvPicPr>
          <p:cNvPr id="245" name="Google Shape;245;p24"/>
          <p:cNvPicPr preferRelativeResize="0"/>
          <p:nvPr/>
        </p:nvPicPr>
        <p:blipFill>
          <a:blip r:embed="rId6"/>
          <a:stretch>
            <a:fillRect/>
          </a:stretch>
        </p:blipFill>
        <p:spPr>
          <a:xfrm rot="10800000" flipH="1">
            <a:off x="10894968" y="5560968"/>
            <a:ext cx="1297033" cy="1297033"/>
          </a:xfrm>
          <a:prstGeom prst="rect">
            <a:avLst/>
          </a:prstGeom>
          <a:noFill/>
          <a:ln>
            <a:noFill/>
          </a:ln>
        </p:spPr>
      </p:pic>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46"/>
        <p:cNvGrpSpPr/>
        <p:nvPr/>
      </p:nvGrpSpPr>
      <p:grpSpPr>
        <a:xfrm>
          <a:off x="0" y="0"/>
          <a:ext cx="0" cy="0"/>
          <a:chOff x="0" y="0"/>
          <a:chExt cx="0" cy="0"/>
        </a:xfrm>
      </p:grpSpPr>
      <p:pic>
        <p:nvPicPr>
          <p:cNvPr id="247" name="Google Shape;247;p25"/>
          <p:cNvPicPr preferRelativeResize="0"/>
          <p:nvPr/>
        </p:nvPicPr>
        <p:blipFill>
          <a:blip r:embed="rId2"/>
          <a:stretch>
            <a:fillRect/>
          </a:stretch>
        </p:blipFill>
        <p:spPr>
          <a:xfrm>
            <a:off x="-33" y="0"/>
            <a:ext cx="12192000" cy="6858000"/>
          </a:xfrm>
          <a:prstGeom prst="rect">
            <a:avLst/>
          </a:prstGeom>
          <a:noFill/>
          <a:ln>
            <a:noFill/>
          </a:ln>
        </p:spPr>
      </p:pic>
      <p:sp>
        <p:nvSpPr>
          <p:cNvPr id="248" name="Google Shape;248;p2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grpSp>
        <p:nvGrpSpPr>
          <p:cNvPr id="249" name="Google Shape;249;p25"/>
          <p:cNvGrpSpPr/>
          <p:nvPr/>
        </p:nvGrpSpPr>
        <p:grpSpPr>
          <a:xfrm rot="10800000" flipH="1">
            <a:off x="6841498" y="0"/>
            <a:ext cx="5350503" cy="479200"/>
            <a:chOff x="5129348" y="4780863"/>
            <a:chExt cx="4012877" cy="359400"/>
          </a:xfrm>
        </p:grpSpPr>
        <p:pic>
          <p:nvPicPr>
            <p:cNvPr id="250" name="Google Shape;250;p25"/>
            <p:cNvPicPr preferRelativeResize="0"/>
            <p:nvPr/>
          </p:nvPicPr>
          <p:blipFill>
            <a:blip r:embed="rId3"/>
            <a:stretch>
              <a:fillRect/>
            </a:stretch>
          </p:blipFill>
          <p:spPr>
            <a:xfrm rot="10800000">
              <a:off x="5129348" y="4780863"/>
              <a:ext cx="4012877" cy="359400"/>
            </a:xfrm>
            <a:prstGeom prst="rect">
              <a:avLst/>
            </a:prstGeom>
            <a:noFill/>
            <a:ln>
              <a:noFill/>
            </a:ln>
          </p:spPr>
        </p:pic>
        <p:pic>
          <p:nvPicPr>
            <p:cNvPr id="251" name="Google Shape;251;p25"/>
            <p:cNvPicPr preferRelativeResize="0"/>
            <p:nvPr/>
          </p:nvPicPr>
          <p:blipFill>
            <a:blip r:embed="rId4"/>
            <a:stretch>
              <a:fillRect/>
            </a:stretch>
          </p:blipFill>
          <p:spPr>
            <a:xfrm rot="10800000">
              <a:off x="7293388" y="4911768"/>
              <a:ext cx="1585464" cy="69000"/>
            </a:xfrm>
            <a:prstGeom prst="rect">
              <a:avLst/>
            </a:prstGeom>
            <a:noFill/>
            <a:ln>
              <a:noFill/>
            </a:ln>
          </p:spPr>
        </p:pic>
      </p:grpSp>
      <p:pic>
        <p:nvPicPr>
          <p:cNvPr id="252" name="Google Shape;252;p25"/>
          <p:cNvPicPr preferRelativeResize="0"/>
          <p:nvPr/>
        </p:nvPicPr>
        <p:blipFill>
          <a:blip r:embed="rId5"/>
          <a:stretch>
            <a:fillRect/>
          </a:stretch>
        </p:blipFill>
        <p:spPr>
          <a:xfrm rot="-5400000">
            <a:off x="-33" y="1"/>
            <a:ext cx="1297033" cy="1297033"/>
          </a:xfrm>
          <a:prstGeom prst="rect">
            <a:avLst/>
          </a:prstGeom>
          <a:noFill/>
          <a:ln>
            <a:noFill/>
          </a:ln>
        </p:spPr>
      </p:pic>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3"/>
        <p:cNvGrpSpPr/>
        <p:nvPr/>
      </p:nvGrpSpPr>
      <p:grpSpPr>
        <a:xfrm>
          <a:off x="0" y="0"/>
          <a:ext cx="0" cy="0"/>
          <a:chOff x="0" y="0"/>
          <a:chExt cx="0" cy="0"/>
        </a:xfrm>
      </p:grpSpPr>
      <p:pic>
        <p:nvPicPr>
          <p:cNvPr id="254" name="Google Shape;254;p26"/>
          <p:cNvPicPr preferRelativeResize="0"/>
          <p:nvPr/>
        </p:nvPicPr>
        <p:blipFill>
          <a:blip r:embed="rId2"/>
          <a:stretch>
            <a:fillRect/>
          </a:stretch>
        </p:blipFill>
        <p:spPr>
          <a:xfrm>
            <a:off x="-33" y="0"/>
            <a:ext cx="12192000" cy="6858000"/>
          </a:xfrm>
          <a:prstGeom prst="rect">
            <a:avLst/>
          </a:prstGeom>
          <a:noFill/>
          <a:ln>
            <a:noFill/>
          </a:ln>
        </p:spPr>
      </p:pic>
      <p:sp>
        <p:nvSpPr>
          <p:cNvPr id="255" name="Google Shape;255;p26"/>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grpSp>
        <p:nvGrpSpPr>
          <p:cNvPr id="256" name="Google Shape;256;p26"/>
          <p:cNvGrpSpPr/>
          <p:nvPr/>
        </p:nvGrpSpPr>
        <p:grpSpPr>
          <a:xfrm>
            <a:off x="0" y="17"/>
            <a:ext cx="12192000" cy="6857983"/>
            <a:chOff x="0" y="12"/>
            <a:chExt cx="9144000" cy="5143487"/>
          </a:xfrm>
        </p:grpSpPr>
        <p:pic>
          <p:nvPicPr>
            <p:cNvPr id="257" name="Google Shape;257;p26"/>
            <p:cNvPicPr preferRelativeResize="0"/>
            <p:nvPr/>
          </p:nvPicPr>
          <p:blipFill>
            <a:blip r:embed="rId3"/>
            <a:stretch>
              <a:fillRect/>
            </a:stretch>
          </p:blipFill>
          <p:spPr>
            <a:xfrm rot="-5400000" flipH="1">
              <a:off x="0" y="4170725"/>
              <a:ext cx="972775" cy="972775"/>
            </a:xfrm>
            <a:prstGeom prst="rect">
              <a:avLst/>
            </a:prstGeom>
            <a:noFill/>
            <a:ln>
              <a:noFill/>
            </a:ln>
          </p:spPr>
        </p:pic>
        <p:pic>
          <p:nvPicPr>
            <p:cNvPr id="258" name="Google Shape;258;p26"/>
            <p:cNvPicPr preferRelativeResize="0"/>
            <p:nvPr/>
          </p:nvPicPr>
          <p:blipFill>
            <a:blip r:embed="rId4"/>
            <a:stretch>
              <a:fillRect/>
            </a:stretch>
          </p:blipFill>
          <p:spPr>
            <a:xfrm rot="-5400000" flipH="1">
              <a:off x="8171225" y="12"/>
              <a:ext cx="972775" cy="972775"/>
            </a:xfrm>
            <a:prstGeom prst="rect">
              <a:avLst/>
            </a:prstGeom>
            <a:noFill/>
            <a:ln>
              <a:noFill/>
            </a:ln>
          </p:spPr>
        </p:pic>
      </p:grpSp>
      <p:grpSp>
        <p:nvGrpSpPr>
          <p:cNvPr id="259" name="Google Shape;259;p26"/>
          <p:cNvGrpSpPr/>
          <p:nvPr/>
        </p:nvGrpSpPr>
        <p:grpSpPr>
          <a:xfrm rot="10800000">
            <a:off x="1" y="0"/>
            <a:ext cx="5350503" cy="479200"/>
            <a:chOff x="5129346" y="4780863"/>
            <a:chExt cx="4012877" cy="359400"/>
          </a:xfrm>
        </p:grpSpPr>
        <p:pic>
          <p:nvPicPr>
            <p:cNvPr id="260" name="Google Shape;260;p26"/>
            <p:cNvPicPr preferRelativeResize="0"/>
            <p:nvPr/>
          </p:nvPicPr>
          <p:blipFill>
            <a:blip r:embed="rId5"/>
            <a:stretch>
              <a:fillRect/>
            </a:stretch>
          </p:blipFill>
          <p:spPr>
            <a:xfrm rot="10800000">
              <a:off x="5129346" y="4780863"/>
              <a:ext cx="4012877" cy="359400"/>
            </a:xfrm>
            <a:prstGeom prst="rect">
              <a:avLst/>
            </a:prstGeom>
            <a:noFill/>
            <a:ln>
              <a:noFill/>
            </a:ln>
          </p:spPr>
        </p:pic>
        <p:pic>
          <p:nvPicPr>
            <p:cNvPr id="261" name="Google Shape;261;p26"/>
            <p:cNvPicPr preferRelativeResize="0"/>
            <p:nvPr/>
          </p:nvPicPr>
          <p:blipFill>
            <a:blip r:embed="rId6"/>
            <a:stretch>
              <a:fillRect/>
            </a:stretch>
          </p:blipFill>
          <p:spPr>
            <a:xfrm rot="10800000">
              <a:off x="7293388" y="4926068"/>
              <a:ext cx="1585464" cy="69000"/>
            </a:xfrm>
            <a:prstGeom prst="rect">
              <a:avLst/>
            </a:prstGeom>
            <a:noFill/>
            <a:ln>
              <a:noFill/>
            </a:ln>
          </p:spPr>
        </p:pic>
      </p:gr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2"/>
        <p:cNvGrpSpPr/>
        <p:nvPr/>
      </p:nvGrpSpPr>
      <p:grpSpPr>
        <a:xfrm>
          <a:off x="0" y="0"/>
          <a:ext cx="0" cy="0"/>
          <a:chOff x="0" y="0"/>
          <a:chExt cx="0" cy="0"/>
        </a:xfrm>
      </p:grpSpPr>
      <p:pic>
        <p:nvPicPr>
          <p:cNvPr id="263" name="Google Shape;263;p27"/>
          <p:cNvPicPr preferRelativeResize="0"/>
          <p:nvPr/>
        </p:nvPicPr>
        <p:blipFill>
          <a:blip r:embed="rId2"/>
          <a:stretch>
            <a:fillRect/>
          </a:stretch>
        </p:blipFill>
        <p:spPr>
          <a:xfrm>
            <a:off x="-33" y="0"/>
            <a:ext cx="12192000" cy="6858000"/>
          </a:xfrm>
          <a:prstGeom prst="rect">
            <a:avLst/>
          </a:prstGeom>
          <a:noFill/>
          <a:ln>
            <a:noFill/>
          </a:ln>
        </p:spPr>
      </p:pic>
      <p:sp>
        <p:nvSpPr>
          <p:cNvPr id="264" name="Google Shape;264;p27"/>
          <p:cNvSpPr txBox="1">
            <a:spLocks noGrp="1"/>
          </p:cNvSpPr>
          <p:nvPr>
            <p:ph type="title"/>
          </p:nvPr>
        </p:nvSpPr>
        <p:spPr>
          <a:xfrm>
            <a:off x="5818684" y="720000"/>
            <a:ext cx="4932400" cy="1411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265" name="Google Shape;265;p27"/>
          <p:cNvSpPr txBox="1">
            <a:spLocks noGrp="1"/>
          </p:cNvSpPr>
          <p:nvPr>
            <p:ph type="subTitle" idx="1"/>
          </p:nvPr>
        </p:nvSpPr>
        <p:spPr>
          <a:xfrm>
            <a:off x="5818684" y="3159133"/>
            <a:ext cx="4932400" cy="1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sp>
        <p:nvSpPr>
          <p:cNvPr id="266" name="Google Shape;266;p27"/>
          <p:cNvSpPr>
            <a:spLocks noGrp="1"/>
          </p:cNvSpPr>
          <p:nvPr>
            <p:ph type="pic" idx="2"/>
          </p:nvPr>
        </p:nvSpPr>
        <p:spPr>
          <a:xfrm>
            <a:off x="950967" y="719400"/>
            <a:ext cx="4096800" cy="5419200"/>
          </a:xfrm>
          <a:prstGeom prst="round2DiagRect">
            <a:avLst>
              <a:gd name="adj1" fmla="val 16667"/>
              <a:gd name="adj2" fmla="val 0"/>
            </a:avLst>
          </a:prstGeom>
          <a:noFill/>
          <a:ln>
            <a:noFill/>
          </a:ln>
        </p:spPr>
      </p:sp>
      <p:sp>
        <p:nvSpPr>
          <p:cNvPr id="267" name="Google Shape;267;p27"/>
          <p:cNvSpPr txBox="1"/>
          <p:nvPr/>
        </p:nvSpPr>
        <p:spPr>
          <a:xfrm>
            <a:off x="5818684" y="4723100"/>
            <a:ext cx="4932400" cy="864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GB" sz="1335" b="1">
                <a:solidFill>
                  <a:schemeClr val="dk1"/>
                </a:solidFill>
                <a:latin typeface="Poppins"/>
                <a:ea typeface="Poppins"/>
                <a:cs typeface="Poppins"/>
                <a:sym typeface="Poppins"/>
              </a:rPr>
              <a:t>CREDITS:</a:t>
            </a:r>
            <a:r>
              <a:rPr lang="en-GB" sz="1335">
                <a:solidFill>
                  <a:schemeClr val="dk1"/>
                </a:solidFill>
                <a:latin typeface="Poppins"/>
                <a:ea typeface="Poppins"/>
                <a:cs typeface="Poppins"/>
                <a:sym typeface="Poppins"/>
              </a:rPr>
              <a:t> This presentation template was created by </a:t>
            </a:r>
            <a:r>
              <a:rPr lang="en-GB" sz="1335" b="1" u="sng">
                <a:solidFill>
                  <a:schemeClr val="hlink"/>
                </a:solidFill>
                <a:latin typeface="Poppins"/>
                <a:ea typeface="Poppins"/>
                <a:cs typeface="Poppins"/>
                <a:sym typeface="Poppins"/>
                <a:hlinkClick r:id="rId3"/>
              </a:rPr>
              <a:t>Slidesgo</a:t>
            </a:r>
            <a:r>
              <a:rPr lang="en-GB" sz="1335">
                <a:solidFill>
                  <a:schemeClr val="dk1"/>
                </a:solidFill>
                <a:latin typeface="Poppins"/>
                <a:ea typeface="Poppins"/>
                <a:cs typeface="Poppins"/>
                <a:sym typeface="Poppins"/>
              </a:rPr>
              <a:t>, and includes icons by </a:t>
            </a:r>
            <a:r>
              <a:rPr lang="en-GB" sz="1335" b="1" u="sng">
                <a:solidFill>
                  <a:schemeClr val="dk1"/>
                </a:solidFill>
                <a:latin typeface="Poppins"/>
                <a:ea typeface="Poppins"/>
                <a:cs typeface="Poppins"/>
                <a:sym typeface="Poppins"/>
                <a:hlinkClick r:id="rId4"/>
              </a:rPr>
              <a:t>Flaticon</a:t>
            </a:r>
            <a:r>
              <a:rPr lang="en-GB" sz="1335">
                <a:solidFill>
                  <a:schemeClr val="dk1"/>
                </a:solidFill>
                <a:latin typeface="Poppins"/>
                <a:ea typeface="Poppins"/>
                <a:cs typeface="Poppins"/>
                <a:sym typeface="Poppins"/>
              </a:rPr>
              <a:t>, and infographics &amp; images by </a:t>
            </a:r>
            <a:r>
              <a:rPr lang="en-GB" sz="1335" b="1" u="sng">
                <a:solidFill>
                  <a:schemeClr val="dk1"/>
                </a:solidFill>
                <a:latin typeface="Poppins"/>
                <a:ea typeface="Poppins"/>
                <a:cs typeface="Poppins"/>
                <a:sym typeface="Poppins"/>
                <a:hlinkClick r:id="rId5"/>
              </a:rPr>
              <a:t>Freepik</a:t>
            </a:r>
            <a:r>
              <a:rPr lang="en-GB" sz="1335" u="sng">
                <a:solidFill>
                  <a:schemeClr val="dk1"/>
                </a:solidFill>
                <a:latin typeface="Poppins"/>
                <a:ea typeface="Poppins"/>
                <a:cs typeface="Poppins"/>
                <a:sym typeface="Poppins"/>
              </a:rPr>
              <a:t> </a:t>
            </a:r>
            <a:endParaRPr sz="1335" b="1" u="sng">
              <a:solidFill>
                <a:schemeClr val="dk1"/>
              </a:solidFill>
              <a:latin typeface="Poppins"/>
              <a:ea typeface="Poppins"/>
              <a:cs typeface="Poppins"/>
              <a:sym typeface="Poppins"/>
            </a:endParaRPr>
          </a:p>
        </p:txBody>
      </p:sp>
      <p:grpSp>
        <p:nvGrpSpPr>
          <p:cNvPr id="268" name="Google Shape;268;p27"/>
          <p:cNvGrpSpPr/>
          <p:nvPr/>
        </p:nvGrpSpPr>
        <p:grpSpPr>
          <a:xfrm>
            <a:off x="-9088" y="1"/>
            <a:ext cx="12201269" cy="6871884"/>
            <a:chOff x="-6816" y="0"/>
            <a:chExt cx="9150952" cy="5153913"/>
          </a:xfrm>
        </p:grpSpPr>
        <p:grpSp>
          <p:nvGrpSpPr>
            <p:cNvPr id="269" name="Google Shape;269;p27"/>
            <p:cNvGrpSpPr/>
            <p:nvPr/>
          </p:nvGrpSpPr>
          <p:grpSpPr>
            <a:xfrm flipH="1">
              <a:off x="5354613" y="0"/>
              <a:ext cx="3789523" cy="359400"/>
              <a:chOff x="0" y="0"/>
              <a:chExt cx="3789523" cy="359400"/>
            </a:xfrm>
          </p:grpSpPr>
          <p:pic>
            <p:nvPicPr>
              <p:cNvPr id="270" name="Google Shape;270;p27"/>
              <p:cNvPicPr preferRelativeResize="0"/>
              <p:nvPr/>
            </p:nvPicPr>
            <p:blipFill>
              <a:blip r:embed="rId6"/>
              <a:stretch>
                <a:fillRect/>
              </a:stretch>
            </p:blipFill>
            <p:spPr>
              <a:xfrm>
                <a:off x="0" y="0"/>
                <a:ext cx="3789523" cy="359400"/>
              </a:xfrm>
              <a:prstGeom prst="rect">
                <a:avLst/>
              </a:prstGeom>
              <a:noFill/>
              <a:ln>
                <a:noFill/>
              </a:ln>
            </p:spPr>
          </p:pic>
          <p:pic>
            <p:nvPicPr>
              <p:cNvPr id="271" name="Google Shape;271;p27"/>
              <p:cNvPicPr preferRelativeResize="0"/>
              <p:nvPr/>
            </p:nvPicPr>
            <p:blipFill>
              <a:blip r:embed="rId7"/>
              <a:stretch>
                <a:fillRect/>
              </a:stretch>
            </p:blipFill>
            <p:spPr>
              <a:xfrm>
                <a:off x="265125" y="145205"/>
                <a:ext cx="1585464" cy="69000"/>
              </a:xfrm>
              <a:prstGeom prst="rect">
                <a:avLst/>
              </a:prstGeom>
              <a:noFill/>
              <a:ln>
                <a:noFill/>
              </a:ln>
            </p:spPr>
          </p:pic>
        </p:grpSp>
        <p:grpSp>
          <p:nvGrpSpPr>
            <p:cNvPr id="272" name="Google Shape;272;p27"/>
            <p:cNvGrpSpPr/>
            <p:nvPr/>
          </p:nvGrpSpPr>
          <p:grpSpPr>
            <a:xfrm flipH="1">
              <a:off x="-6816" y="4765888"/>
              <a:ext cx="3785698" cy="388025"/>
              <a:chOff x="5363346" y="4765888"/>
              <a:chExt cx="3785698" cy="388025"/>
            </a:xfrm>
          </p:grpSpPr>
          <p:pic>
            <p:nvPicPr>
              <p:cNvPr id="273" name="Google Shape;273;p27"/>
              <p:cNvPicPr preferRelativeResize="0"/>
              <p:nvPr/>
            </p:nvPicPr>
            <p:blipFill>
              <a:blip r:embed="rId8"/>
              <a:stretch>
                <a:fillRect/>
              </a:stretch>
            </p:blipFill>
            <p:spPr>
              <a:xfrm rot="10800000">
                <a:off x="5363346" y="4765888"/>
                <a:ext cx="3785698" cy="388025"/>
              </a:xfrm>
              <a:prstGeom prst="rect">
                <a:avLst/>
              </a:prstGeom>
              <a:noFill/>
              <a:ln>
                <a:noFill/>
              </a:ln>
            </p:spPr>
          </p:pic>
          <p:pic>
            <p:nvPicPr>
              <p:cNvPr id="274" name="Google Shape;274;p27"/>
              <p:cNvPicPr preferRelativeResize="0"/>
              <p:nvPr/>
            </p:nvPicPr>
            <p:blipFill>
              <a:blip r:embed="rId7"/>
              <a:stretch>
                <a:fillRect/>
              </a:stretch>
            </p:blipFill>
            <p:spPr>
              <a:xfrm rot="10800000">
                <a:off x="7300206" y="4925405"/>
                <a:ext cx="1585464" cy="69000"/>
              </a:xfrm>
              <a:prstGeom prst="rect">
                <a:avLst/>
              </a:prstGeom>
              <a:noFill/>
              <a:ln>
                <a:noFill/>
              </a:ln>
            </p:spPr>
          </p:pic>
        </p:grpSp>
      </p:grpSp>
      <p:grpSp>
        <p:nvGrpSpPr>
          <p:cNvPr id="275" name="Google Shape;275;p27"/>
          <p:cNvGrpSpPr/>
          <p:nvPr/>
        </p:nvGrpSpPr>
        <p:grpSpPr>
          <a:xfrm>
            <a:off x="1" y="-15384"/>
            <a:ext cx="12191999" cy="6873367"/>
            <a:chOff x="0" y="-11538"/>
            <a:chExt cx="9143999" cy="5155025"/>
          </a:xfrm>
        </p:grpSpPr>
        <p:pic>
          <p:nvPicPr>
            <p:cNvPr id="276" name="Google Shape;276;p27"/>
            <p:cNvPicPr preferRelativeResize="0"/>
            <p:nvPr/>
          </p:nvPicPr>
          <p:blipFill>
            <a:blip r:embed="rId9"/>
            <a:stretch>
              <a:fillRect/>
            </a:stretch>
          </p:blipFill>
          <p:spPr>
            <a:xfrm flipH="1">
              <a:off x="0" y="-11538"/>
              <a:ext cx="972775" cy="972775"/>
            </a:xfrm>
            <a:prstGeom prst="rect">
              <a:avLst/>
            </a:prstGeom>
            <a:noFill/>
            <a:ln>
              <a:noFill/>
            </a:ln>
          </p:spPr>
        </p:pic>
        <p:pic>
          <p:nvPicPr>
            <p:cNvPr id="277" name="Google Shape;277;p27"/>
            <p:cNvPicPr preferRelativeResize="0"/>
            <p:nvPr/>
          </p:nvPicPr>
          <p:blipFill>
            <a:blip r:embed="rId10"/>
            <a:stretch>
              <a:fillRect/>
            </a:stretch>
          </p:blipFill>
          <p:spPr>
            <a:xfrm flipH="1">
              <a:off x="8171224" y="4170713"/>
              <a:ext cx="972775" cy="972775"/>
            </a:xfrm>
            <a:prstGeom prst="rect">
              <a:avLst/>
            </a:prstGeom>
            <a:noFill/>
            <a:ln>
              <a:noFill/>
            </a:ln>
          </p:spPr>
        </p:pic>
      </p:grpSp>
    </p:spTree>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78"/>
        <p:cNvGrpSpPr/>
        <p:nvPr/>
      </p:nvGrpSpPr>
      <p:grpSpPr>
        <a:xfrm>
          <a:off x="0" y="0"/>
          <a:ext cx="0" cy="0"/>
          <a:chOff x="0" y="0"/>
          <a:chExt cx="0" cy="0"/>
        </a:xfrm>
      </p:grpSpPr>
      <p:pic>
        <p:nvPicPr>
          <p:cNvPr id="279" name="Google Shape;279;p28"/>
          <p:cNvPicPr preferRelativeResize="0"/>
          <p:nvPr/>
        </p:nvPicPr>
        <p:blipFill>
          <a:blip r:embed="rId2"/>
          <a:stretch>
            <a:fillRect/>
          </a:stretch>
        </p:blipFill>
        <p:spPr>
          <a:xfrm>
            <a:off x="-33" y="0"/>
            <a:ext cx="12192000" cy="6858000"/>
          </a:xfrm>
          <a:prstGeom prst="rect">
            <a:avLst/>
          </a:prstGeom>
          <a:noFill/>
          <a:ln>
            <a:noFill/>
          </a:ln>
        </p:spPr>
      </p:pic>
      <p:pic>
        <p:nvPicPr>
          <p:cNvPr id="280" name="Google Shape;280;p28"/>
          <p:cNvPicPr preferRelativeResize="0"/>
          <p:nvPr/>
        </p:nvPicPr>
        <p:blipFill>
          <a:blip r:embed="rId2"/>
          <a:stretch>
            <a:fillRect/>
          </a:stretch>
        </p:blipFill>
        <p:spPr>
          <a:xfrm>
            <a:off x="-33" y="0"/>
            <a:ext cx="12192000" cy="6858000"/>
          </a:xfrm>
          <a:prstGeom prst="rect">
            <a:avLst/>
          </a:prstGeom>
          <a:noFill/>
          <a:ln>
            <a:noFill/>
          </a:ln>
        </p:spPr>
      </p:pic>
      <p:pic>
        <p:nvPicPr>
          <p:cNvPr id="281" name="Google Shape;281;p28"/>
          <p:cNvPicPr preferRelativeResize="0"/>
          <p:nvPr/>
        </p:nvPicPr>
        <p:blipFill rotWithShape="1">
          <a:blip r:embed="rId3"/>
          <a:srcRect t="129" b="129"/>
          <a:stretch>
            <a:fillRect/>
          </a:stretch>
        </p:blipFill>
        <p:spPr>
          <a:xfrm rot="-5400000">
            <a:off x="-193498" y="4777004"/>
            <a:ext cx="2288927" cy="1743929"/>
          </a:xfrm>
          <a:prstGeom prst="rect">
            <a:avLst/>
          </a:prstGeom>
          <a:noFill/>
          <a:ln>
            <a:noFill/>
          </a:ln>
        </p:spPr>
      </p:pic>
      <p:pic>
        <p:nvPicPr>
          <p:cNvPr id="282" name="Google Shape;282;p28"/>
          <p:cNvPicPr preferRelativeResize="0"/>
          <p:nvPr/>
        </p:nvPicPr>
        <p:blipFill>
          <a:blip r:embed="rId4"/>
          <a:stretch>
            <a:fillRect/>
          </a:stretch>
        </p:blipFill>
        <p:spPr>
          <a:xfrm>
            <a:off x="10541451" y="-18200"/>
            <a:ext cx="1668733" cy="1668733"/>
          </a:xfrm>
          <a:prstGeom prst="rect">
            <a:avLst/>
          </a:prstGeom>
          <a:noFill/>
          <a:ln>
            <a:noFill/>
          </a:ln>
        </p:spPr>
      </p:pic>
      <p:grpSp>
        <p:nvGrpSpPr>
          <p:cNvPr id="283" name="Google Shape;283;p28"/>
          <p:cNvGrpSpPr/>
          <p:nvPr/>
        </p:nvGrpSpPr>
        <p:grpSpPr>
          <a:xfrm>
            <a:off x="0" y="-18184"/>
            <a:ext cx="11838469" cy="6564824"/>
            <a:chOff x="0" y="-13638"/>
            <a:chExt cx="8878852" cy="4923618"/>
          </a:xfrm>
        </p:grpSpPr>
        <p:pic>
          <p:nvPicPr>
            <p:cNvPr id="284" name="Google Shape;284;p28"/>
            <p:cNvPicPr preferRelativeResize="0"/>
            <p:nvPr/>
          </p:nvPicPr>
          <p:blipFill>
            <a:blip r:embed="rId5"/>
            <a:stretch>
              <a:fillRect/>
            </a:stretch>
          </p:blipFill>
          <p:spPr>
            <a:xfrm rot="10800000">
              <a:off x="7293388" y="4840980"/>
              <a:ext cx="1585464" cy="69000"/>
            </a:xfrm>
            <a:prstGeom prst="rect">
              <a:avLst/>
            </a:prstGeom>
            <a:noFill/>
            <a:ln>
              <a:noFill/>
            </a:ln>
          </p:spPr>
        </p:pic>
        <p:grpSp>
          <p:nvGrpSpPr>
            <p:cNvPr id="285" name="Google Shape;285;p28"/>
            <p:cNvGrpSpPr/>
            <p:nvPr/>
          </p:nvGrpSpPr>
          <p:grpSpPr>
            <a:xfrm>
              <a:off x="0" y="-13638"/>
              <a:ext cx="6523526" cy="536050"/>
              <a:chOff x="0" y="-13638"/>
              <a:chExt cx="6523526" cy="536050"/>
            </a:xfrm>
          </p:grpSpPr>
          <p:pic>
            <p:nvPicPr>
              <p:cNvPr id="286" name="Google Shape;286;p28"/>
              <p:cNvPicPr preferRelativeResize="0"/>
              <p:nvPr/>
            </p:nvPicPr>
            <p:blipFill>
              <a:blip r:embed="rId6"/>
              <a:stretch>
                <a:fillRect/>
              </a:stretch>
            </p:blipFill>
            <p:spPr>
              <a:xfrm>
                <a:off x="0" y="-13638"/>
                <a:ext cx="6523526" cy="536050"/>
              </a:xfrm>
              <a:prstGeom prst="rect">
                <a:avLst/>
              </a:prstGeom>
              <a:noFill/>
              <a:ln>
                <a:noFill/>
              </a:ln>
            </p:spPr>
          </p:pic>
          <p:pic>
            <p:nvPicPr>
              <p:cNvPr id="287" name="Google Shape;287;p28"/>
              <p:cNvPicPr preferRelativeResize="0"/>
              <p:nvPr/>
            </p:nvPicPr>
            <p:blipFill>
              <a:blip r:embed="rId5"/>
              <a:stretch>
                <a:fillRect/>
              </a:stretch>
            </p:blipFill>
            <p:spPr>
              <a:xfrm>
                <a:off x="265125" y="232968"/>
                <a:ext cx="1585464" cy="69000"/>
              </a:xfrm>
              <a:prstGeom prst="rect">
                <a:avLst/>
              </a:prstGeom>
              <a:noFill/>
              <a:ln>
                <a:noFill/>
              </a:ln>
            </p:spPr>
          </p:pic>
        </p:grpSp>
      </p:grpSp>
    </p:spTree>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88"/>
        <p:cNvGrpSpPr/>
        <p:nvPr/>
      </p:nvGrpSpPr>
      <p:grpSpPr>
        <a:xfrm>
          <a:off x="0" y="0"/>
          <a:ext cx="0" cy="0"/>
          <a:chOff x="0" y="0"/>
          <a:chExt cx="0" cy="0"/>
        </a:xfrm>
      </p:grpSpPr>
      <p:pic>
        <p:nvPicPr>
          <p:cNvPr id="289" name="Google Shape;289;p29"/>
          <p:cNvPicPr preferRelativeResize="0"/>
          <p:nvPr/>
        </p:nvPicPr>
        <p:blipFill>
          <a:blip r:embed="rId2"/>
          <a:stretch>
            <a:fillRect/>
          </a:stretch>
        </p:blipFill>
        <p:spPr>
          <a:xfrm>
            <a:off x="-33" y="0"/>
            <a:ext cx="12192000" cy="6858000"/>
          </a:xfrm>
          <a:prstGeom prst="rect">
            <a:avLst/>
          </a:prstGeom>
          <a:noFill/>
          <a:ln>
            <a:noFill/>
          </a:ln>
        </p:spPr>
      </p:pic>
      <p:pic>
        <p:nvPicPr>
          <p:cNvPr id="290" name="Google Shape;290;p29"/>
          <p:cNvPicPr preferRelativeResize="0"/>
          <p:nvPr/>
        </p:nvPicPr>
        <p:blipFill rotWithShape="1">
          <a:blip r:embed="rId3"/>
          <a:srcRect l="73637" t="129" b="129"/>
          <a:stretch>
            <a:fillRect/>
          </a:stretch>
        </p:blipFill>
        <p:spPr>
          <a:xfrm>
            <a:off x="11510385" y="51834"/>
            <a:ext cx="603432" cy="1743935"/>
          </a:xfrm>
          <a:prstGeom prst="rect">
            <a:avLst/>
          </a:prstGeom>
          <a:noFill/>
          <a:ln>
            <a:noFill/>
          </a:ln>
        </p:spPr>
      </p:pic>
      <p:grpSp>
        <p:nvGrpSpPr>
          <p:cNvPr id="291" name="Google Shape;291;p29"/>
          <p:cNvGrpSpPr/>
          <p:nvPr/>
        </p:nvGrpSpPr>
        <p:grpSpPr>
          <a:xfrm>
            <a:off x="-35" y="-27275"/>
            <a:ext cx="1297035" cy="6883859"/>
            <a:chOff x="-26" y="-20456"/>
            <a:chExt cx="972776" cy="5162894"/>
          </a:xfrm>
        </p:grpSpPr>
        <p:pic>
          <p:nvPicPr>
            <p:cNvPr id="292" name="Google Shape;292;p29"/>
            <p:cNvPicPr preferRelativeResize="0"/>
            <p:nvPr/>
          </p:nvPicPr>
          <p:blipFill>
            <a:blip r:embed="rId4"/>
            <a:stretch>
              <a:fillRect/>
            </a:stretch>
          </p:blipFill>
          <p:spPr>
            <a:xfrm flipH="1">
              <a:off x="-25" y="-20456"/>
              <a:ext cx="972775" cy="972775"/>
            </a:xfrm>
            <a:prstGeom prst="rect">
              <a:avLst/>
            </a:prstGeom>
            <a:noFill/>
            <a:ln>
              <a:noFill/>
            </a:ln>
          </p:spPr>
        </p:pic>
        <p:pic>
          <p:nvPicPr>
            <p:cNvPr id="293" name="Google Shape;293;p29"/>
            <p:cNvPicPr preferRelativeResize="0"/>
            <p:nvPr/>
          </p:nvPicPr>
          <p:blipFill>
            <a:blip r:embed="rId5"/>
            <a:stretch>
              <a:fillRect/>
            </a:stretch>
          </p:blipFill>
          <p:spPr>
            <a:xfrm rot="5400000" flipH="1">
              <a:off x="-26" y="4169663"/>
              <a:ext cx="972775" cy="972775"/>
            </a:xfrm>
            <a:prstGeom prst="rect">
              <a:avLst/>
            </a:prstGeom>
            <a:noFill/>
            <a:ln>
              <a:noFill/>
            </a:ln>
          </p:spPr>
        </p:pic>
      </p:grpSp>
      <p:grpSp>
        <p:nvGrpSpPr>
          <p:cNvPr id="294" name="Google Shape;294;p29"/>
          <p:cNvGrpSpPr/>
          <p:nvPr/>
        </p:nvGrpSpPr>
        <p:grpSpPr>
          <a:xfrm rot="10800000">
            <a:off x="7157485" y="6378800"/>
            <a:ext cx="5052697" cy="479200"/>
            <a:chOff x="-13638" y="0"/>
            <a:chExt cx="3789523" cy="359400"/>
          </a:xfrm>
        </p:grpSpPr>
        <p:pic>
          <p:nvPicPr>
            <p:cNvPr id="295" name="Google Shape;295;p29"/>
            <p:cNvPicPr preferRelativeResize="0"/>
            <p:nvPr/>
          </p:nvPicPr>
          <p:blipFill>
            <a:blip r:embed="rId6"/>
            <a:stretch>
              <a:fillRect/>
            </a:stretch>
          </p:blipFill>
          <p:spPr>
            <a:xfrm>
              <a:off x="-13638" y="0"/>
              <a:ext cx="3789523" cy="359400"/>
            </a:xfrm>
            <a:prstGeom prst="rect">
              <a:avLst/>
            </a:prstGeom>
            <a:noFill/>
            <a:ln>
              <a:noFill/>
            </a:ln>
          </p:spPr>
        </p:pic>
        <p:pic>
          <p:nvPicPr>
            <p:cNvPr id="296" name="Google Shape;296;p29"/>
            <p:cNvPicPr preferRelativeResize="0"/>
            <p:nvPr/>
          </p:nvPicPr>
          <p:blipFill>
            <a:blip r:embed="rId7"/>
            <a:stretch>
              <a:fillRect/>
            </a:stretch>
          </p:blipFill>
          <p:spPr>
            <a:xfrm>
              <a:off x="265125" y="145205"/>
              <a:ext cx="1585464" cy="69000"/>
            </a:xfrm>
            <a:prstGeom prst="rect">
              <a:avLst/>
            </a:prstGeom>
            <a:noFill/>
            <a:ln>
              <a:noFill/>
            </a:ln>
          </p:spPr>
        </p:pic>
      </p:gr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6"/>
        <p:cNvGrpSpPr/>
        <p:nvPr/>
      </p:nvGrpSpPr>
      <p:grpSpPr>
        <a:xfrm>
          <a:off x="0" y="0"/>
          <a:ext cx="0" cy="0"/>
          <a:chOff x="0" y="0"/>
          <a:chExt cx="0" cy="0"/>
        </a:xfrm>
      </p:grpSpPr>
      <p:pic>
        <p:nvPicPr>
          <p:cNvPr id="57" name="Google Shape;57;p7"/>
          <p:cNvPicPr preferRelativeResize="0"/>
          <p:nvPr/>
        </p:nvPicPr>
        <p:blipFill>
          <a:blip r:embed="rId2"/>
          <a:stretch>
            <a:fillRect/>
          </a:stretch>
        </p:blipFill>
        <p:spPr>
          <a:xfrm>
            <a:off x="-33" y="0"/>
            <a:ext cx="12192000" cy="6858000"/>
          </a:xfrm>
          <a:prstGeom prst="rect">
            <a:avLst/>
          </a:prstGeom>
          <a:noFill/>
          <a:ln>
            <a:noFill/>
          </a:ln>
        </p:spPr>
      </p:pic>
      <p:sp>
        <p:nvSpPr>
          <p:cNvPr id="58" name="Google Shape;58;p7"/>
          <p:cNvSpPr txBox="1">
            <a:spLocks noGrp="1"/>
          </p:cNvSpPr>
          <p:nvPr>
            <p:ph type="title"/>
          </p:nvPr>
        </p:nvSpPr>
        <p:spPr>
          <a:xfrm>
            <a:off x="950967" y="1316717"/>
            <a:ext cx="5726400" cy="1416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p>
        </p:txBody>
      </p:sp>
      <p:sp>
        <p:nvSpPr>
          <p:cNvPr id="59" name="Google Shape;59;p7"/>
          <p:cNvSpPr txBox="1">
            <a:spLocks noGrp="1"/>
          </p:cNvSpPr>
          <p:nvPr>
            <p:ph type="subTitle" idx="1"/>
          </p:nvPr>
        </p:nvSpPr>
        <p:spPr>
          <a:xfrm>
            <a:off x="950967" y="2812884"/>
            <a:ext cx="5726400" cy="33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335"/>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r>
              <a:rPr lang="en-US"/>
              <a:t>Click to edit Master subtitle style</a:t>
            </a:r>
          </a:p>
        </p:txBody>
      </p:sp>
      <p:sp>
        <p:nvSpPr>
          <p:cNvPr id="60" name="Google Shape;60;p7"/>
          <p:cNvSpPr>
            <a:spLocks noGrp="1"/>
          </p:cNvSpPr>
          <p:nvPr>
            <p:ph type="pic" idx="2"/>
          </p:nvPr>
        </p:nvSpPr>
        <p:spPr>
          <a:xfrm>
            <a:off x="7525033" y="719333"/>
            <a:ext cx="3716000" cy="5419200"/>
          </a:xfrm>
          <a:prstGeom prst="round2DiagRect">
            <a:avLst>
              <a:gd name="adj1" fmla="val 16667"/>
              <a:gd name="adj2" fmla="val 0"/>
            </a:avLst>
          </a:prstGeom>
          <a:noFill/>
          <a:ln>
            <a:noFill/>
          </a:ln>
        </p:spPr>
      </p:sp>
      <p:pic>
        <p:nvPicPr>
          <p:cNvPr id="61" name="Google Shape;61;p7"/>
          <p:cNvPicPr preferRelativeResize="0"/>
          <p:nvPr/>
        </p:nvPicPr>
        <p:blipFill>
          <a:blip r:embed="rId3"/>
          <a:stretch>
            <a:fillRect/>
          </a:stretch>
        </p:blipFill>
        <p:spPr>
          <a:xfrm rot="-5400000" flipH="1">
            <a:off x="-33" y="5560968"/>
            <a:ext cx="1297033" cy="1297033"/>
          </a:xfrm>
          <a:prstGeom prst="rect">
            <a:avLst/>
          </a:prstGeom>
          <a:noFill/>
          <a:ln>
            <a:noFill/>
          </a:ln>
        </p:spPr>
      </p:pic>
      <p:pic>
        <p:nvPicPr>
          <p:cNvPr id="62" name="Google Shape;62;p7"/>
          <p:cNvPicPr preferRelativeResize="0"/>
          <p:nvPr/>
        </p:nvPicPr>
        <p:blipFill rotWithShape="1">
          <a:blip r:embed="rId4"/>
          <a:srcRect t="129" b="129"/>
          <a:stretch>
            <a:fillRect/>
          </a:stretch>
        </p:blipFill>
        <p:spPr>
          <a:xfrm rot="-5400000">
            <a:off x="10012802" y="4671672"/>
            <a:ext cx="2288927" cy="1743929"/>
          </a:xfrm>
          <a:prstGeom prst="rect">
            <a:avLst/>
          </a:prstGeom>
          <a:noFill/>
          <a:ln>
            <a:noFill/>
          </a:ln>
        </p:spPr>
      </p:pic>
      <p:grpSp>
        <p:nvGrpSpPr>
          <p:cNvPr id="63" name="Google Shape;63;p7"/>
          <p:cNvGrpSpPr/>
          <p:nvPr/>
        </p:nvGrpSpPr>
        <p:grpSpPr>
          <a:xfrm>
            <a:off x="1" y="0"/>
            <a:ext cx="7783865" cy="714733"/>
            <a:chOff x="0" y="0"/>
            <a:chExt cx="5837899" cy="536050"/>
          </a:xfrm>
        </p:grpSpPr>
        <p:pic>
          <p:nvPicPr>
            <p:cNvPr id="64" name="Google Shape;64;p7"/>
            <p:cNvPicPr preferRelativeResize="0"/>
            <p:nvPr/>
          </p:nvPicPr>
          <p:blipFill>
            <a:blip r:embed="rId5"/>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stretch>
              <a:fillRect/>
            </a:stretch>
          </p:blipFill>
          <p:spPr>
            <a:xfrm>
              <a:off x="265125" y="246605"/>
              <a:ext cx="1585464" cy="69000"/>
            </a:xfrm>
            <a:prstGeom prst="rect">
              <a:avLst/>
            </a:prstGeom>
            <a:noFill/>
            <a:ln>
              <a:noFill/>
            </a:ln>
          </p:spPr>
        </p:pic>
      </p:grpSp>
    </p:spTree>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00"/>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01"/>
        <p:cNvGrpSpPr/>
        <p:nvPr/>
      </p:nvGrpSpPr>
      <p:grpSpPr>
        <a:xfrm>
          <a:off x="0" y="0"/>
          <a:ext cx="0" cy="0"/>
          <a:chOff x="0" y="0"/>
          <a:chExt cx="0" cy="0"/>
        </a:xfrm>
      </p:grpSpPr>
      <p:sp>
        <p:nvSpPr>
          <p:cNvPr id="302" name="Google Shape;302;p32"/>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panose="020B0604020202020204"/>
              <a:buNone/>
              <a:defRPr>
                <a:solidFill>
                  <a:schemeClr val="lt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9p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stretch>
            <a:fillRect/>
          </a:stretch>
        </p:blipFill>
        <p:spPr>
          <a:xfrm>
            <a:off x="-33" y="0"/>
            <a:ext cx="12192000" cy="6858000"/>
          </a:xfrm>
          <a:prstGeom prst="rect">
            <a:avLst/>
          </a:prstGeom>
          <a:noFill/>
          <a:ln>
            <a:noFill/>
          </a:ln>
        </p:spPr>
      </p:pic>
      <p:sp>
        <p:nvSpPr>
          <p:cNvPr id="68" name="Google Shape;68;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p>
        </p:txBody>
      </p:sp>
      <p:pic>
        <p:nvPicPr>
          <p:cNvPr id="69" name="Google Shape;69;p8"/>
          <p:cNvPicPr preferRelativeResize="0"/>
          <p:nvPr/>
        </p:nvPicPr>
        <p:blipFill rotWithShape="1">
          <a:blip r:embed="rId3"/>
          <a:srcRect b="22420"/>
          <a:stretch>
            <a:fillRect/>
          </a:stretch>
        </p:blipFill>
        <p:spPr>
          <a:xfrm rot="5400000">
            <a:off x="-343553" y="615044"/>
            <a:ext cx="2357333" cy="1397067"/>
          </a:xfrm>
          <a:prstGeom prst="rect">
            <a:avLst/>
          </a:prstGeom>
          <a:noFill/>
          <a:ln>
            <a:noFill/>
          </a:ln>
        </p:spPr>
      </p:pic>
      <p:pic>
        <p:nvPicPr>
          <p:cNvPr id="70" name="Google Shape;70;p8"/>
          <p:cNvPicPr preferRelativeResize="0"/>
          <p:nvPr/>
        </p:nvPicPr>
        <p:blipFill>
          <a:blip r:embed="rId4"/>
          <a:stretch>
            <a:fillRect/>
          </a:stretch>
        </p:blipFill>
        <p:spPr>
          <a:xfrm rot="10800000">
            <a:off x="10520900" y="0"/>
            <a:ext cx="1668733" cy="1668733"/>
          </a:xfrm>
          <a:prstGeom prst="rect">
            <a:avLst/>
          </a:prstGeom>
          <a:noFill/>
          <a:ln>
            <a:noFill/>
          </a:ln>
        </p:spPr>
      </p:pic>
      <p:grpSp>
        <p:nvGrpSpPr>
          <p:cNvPr id="71" name="Google Shape;71;p8"/>
          <p:cNvGrpSpPr/>
          <p:nvPr/>
        </p:nvGrpSpPr>
        <p:grpSpPr>
          <a:xfrm>
            <a:off x="5175599" y="6336334"/>
            <a:ext cx="7014035" cy="517367"/>
            <a:chOff x="3881699" y="4752250"/>
            <a:chExt cx="5260526" cy="388025"/>
          </a:xfrm>
        </p:grpSpPr>
        <p:pic>
          <p:nvPicPr>
            <p:cNvPr id="72" name="Google Shape;72;p8"/>
            <p:cNvPicPr preferRelativeResize="0"/>
            <p:nvPr/>
          </p:nvPicPr>
          <p:blipFill>
            <a:blip r:embed="rId5"/>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stretch>
              <a:fillRect/>
            </a:stretch>
          </p:blipFill>
          <p:spPr>
            <a:xfrm rot="10800000">
              <a:off x="7293388" y="4911768"/>
              <a:ext cx="1585464" cy="69000"/>
            </a:xfrm>
            <a:prstGeom prst="rect">
              <a:avLst/>
            </a:prstGeom>
            <a:noFill/>
            <a:ln>
              <a:noFill/>
            </a:ln>
          </p:spPr>
        </p:pic>
      </p:gr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stretch>
            <a:fillRect/>
          </a:stretch>
        </p:blipFill>
        <p:spPr>
          <a:xfrm>
            <a:off x="-33" y="0"/>
            <a:ext cx="12192000" cy="6858000"/>
          </a:xfrm>
          <a:prstGeom prst="rect">
            <a:avLst/>
          </a:prstGeom>
          <a:noFill/>
          <a:ln>
            <a:noFill/>
          </a:ln>
        </p:spPr>
      </p:pic>
      <p:sp>
        <p:nvSpPr>
          <p:cNvPr id="76" name="Google Shape;76;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p>
        </p:txBody>
      </p:sp>
      <p:sp>
        <p:nvSpPr>
          <p:cNvPr id="77" name="Google Shape;77;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5"/>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p>
        </p:txBody>
      </p:sp>
      <p:grpSp>
        <p:nvGrpSpPr>
          <p:cNvPr id="78" name="Google Shape;78;p9"/>
          <p:cNvGrpSpPr/>
          <p:nvPr/>
        </p:nvGrpSpPr>
        <p:grpSpPr>
          <a:xfrm>
            <a:off x="-1" y="2800"/>
            <a:ext cx="12192001" cy="6855184"/>
            <a:chOff x="-1" y="2100"/>
            <a:chExt cx="9144001" cy="5141388"/>
          </a:xfrm>
        </p:grpSpPr>
        <p:pic>
          <p:nvPicPr>
            <p:cNvPr id="79" name="Google Shape;79;p9"/>
            <p:cNvPicPr preferRelativeResize="0"/>
            <p:nvPr/>
          </p:nvPicPr>
          <p:blipFill>
            <a:blip r:embed="rId3"/>
            <a:stretch>
              <a:fillRect/>
            </a:stretch>
          </p:blipFill>
          <p:spPr>
            <a:xfrm rot="5400000" flipH="1">
              <a:off x="8171225" y="2100"/>
              <a:ext cx="972775" cy="972775"/>
            </a:xfrm>
            <a:prstGeom prst="rect">
              <a:avLst/>
            </a:prstGeom>
            <a:noFill/>
            <a:ln>
              <a:noFill/>
            </a:ln>
          </p:spPr>
        </p:pic>
        <p:pic>
          <p:nvPicPr>
            <p:cNvPr id="80" name="Google Shape;80;p9"/>
            <p:cNvPicPr preferRelativeResize="0"/>
            <p:nvPr/>
          </p:nvPicPr>
          <p:blipFill>
            <a:blip r:embed="rId4"/>
            <a:stretch>
              <a:fillRect/>
            </a:stretch>
          </p:blipFill>
          <p:spPr>
            <a:xfrm rot="5400000" flipH="1">
              <a:off x="-1" y="4170713"/>
              <a:ext cx="972775" cy="972775"/>
            </a:xfrm>
            <a:prstGeom prst="rect">
              <a:avLst/>
            </a:prstGeom>
            <a:noFill/>
            <a:ln>
              <a:noFill/>
            </a:ln>
          </p:spPr>
        </p:pic>
      </p:grpSp>
      <p:grpSp>
        <p:nvGrpSpPr>
          <p:cNvPr id="81" name="Google Shape;81;p9"/>
          <p:cNvGrpSpPr/>
          <p:nvPr/>
        </p:nvGrpSpPr>
        <p:grpSpPr>
          <a:xfrm rot="10800000">
            <a:off x="0" y="2800"/>
            <a:ext cx="6508231" cy="487600"/>
            <a:chOff x="4261050" y="4610675"/>
            <a:chExt cx="4881173" cy="365700"/>
          </a:xfrm>
        </p:grpSpPr>
        <p:pic>
          <p:nvPicPr>
            <p:cNvPr id="82" name="Google Shape;82;p9"/>
            <p:cNvPicPr preferRelativeResize="0"/>
            <p:nvPr/>
          </p:nvPicPr>
          <p:blipFill>
            <a:blip r:embed="rId5"/>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stretch>
              <a:fillRect/>
            </a:stretch>
          </p:blipFill>
          <p:spPr>
            <a:xfrm rot="10800000">
              <a:off x="7293388" y="4759030"/>
              <a:ext cx="1585464" cy="69000"/>
            </a:xfrm>
            <a:prstGeom prst="rect">
              <a:avLst/>
            </a:prstGeom>
            <a:noFill/>
            <a:ln>
              <a:noFill/>
            </a:ln>
          </p:spPr>
        </p:pic>
      </p:gr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12192000" cy="6858000"/>
          </a:xfrm>
          <a:prstGeom prst="rect">
            <a:avLst/>
          </a:prstGeom>
          <a:noFill/>
          <a:ln>
            <a:noFill/>
          </a:ln>
        </p:spPr>
      </p:sp>
      <p:sp>
        <p:nvSpPr>
          <p:cNvPr id="86" name="Google Shape;86;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2.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99" name="Google Shape;299;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99" name="Google Shape;299;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12" r:id="rId1"/>
    <p:sldLayoutId id="2147483713"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07/s11042-023-14616-6" TargetMode="External"/><Relationship Id="rId2" Type="http://schemas.openxmlformats.org/officeDocument/2006/relationships/notesSlide" Target="../notesSlides/notesSlide19.xml"/><Relationship Id="rId1" Type="http://schemas.openxmlformats.org/officeDocument/2006/relationships/slideLayout" Target="../slideLayouts/slideLayout28.xml"/><Relationship Id="rId6" Type="http://schemas.openxmlformats.org/officeDocument/2006/relationships/hyperlink" Target="https://doi.org/10.1093/ce/zkad075" TargetMode="External"/><Relationship Id="rId5" Type="http://schemas.openxmlformats.org/officeDocument/2006/relationships/hyperlink" Target="https://doi.org/10.3390/sym12111830" TargetMode="External"/><Relationship Id="rId4" Type="http://schemas.openxmlformats.org/officeDocument/2006/relationships/hyperlink" Target="https://doi.org/10.1016/j.ijin.2023.04.001"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a:spLocks noGrp="1"/>
          </p:cNvSpPr>
          <p:nvPr>
            <p:ph type="ctrTitle"/>
          </p:nvPr>
        </p:nvSpPr>
        <p:spPr>
          <a:xfrm>
            <a:off x="-1659522" y="2493818"/>
            <a:ext cx="13944601" cy="1870364"/>
          </a:xfrm>
          <a:prstGeom prst="rect">
            <a:avLst/>
          </a:prstGeom>
          <a:noFill/>
          <a:ln>
            <a:noFill/>
          </a:ln>
        </p:spPr>
        <p:txBody>
          <a:bodyPr spcFirstLastPara="1" wrap="square" lIns="91425" tIns="45700" rIns="91425" bIns="45700" anchor="ctr" anchorCtr="0"/>
          <a:lstStyle/>
          <a:p>
            <a:pPr marL="0" lvl="0" indent="0" algn="ctr" rtl="0">
              <a:lnSpc>
                <a:spcPct val="90000"/>
              </a:lnSpc>
              <a:spcBef>
                <a:spcPts val="0"/>
              </a:spcBef>
              <a:spcAft>
                <a:spcPts val="0"/>
              </a:spcAft>
              <a:buClr>
                <a:schemeClr val="lt1"/>
              </a:buClr>
              <a:buSzPct val="111000"/>
              <a:buFont typeface="Calibri" panose="020F0502020204030204"/>
              <a:buNone/>
            </a:pPr>
            <a:r>
              <a:rPr lang="en-IN" sz="4400" dirty="0">
                <a:ln w="0"/>
                <a:solidFill>
                  <a:schemeClr val="tx1"/>
                </a:solidFill>
                <a:effectLst>
                  <a:outerShdw blurRad="38100" dist="19050" dir="2700000" algn="tl" rotWithShape="0">
                    <a:schemeClr val="dk1">
                      <a:alpha val="40000"/>
                    </a:schemeClr>
                  </a:outerShdw>
                </a:effectLst>
              </a:rPr>
              <a:t>Solar Irradiance Forecasting System </a:t>
            </a:r>
          </a:p>
        </p:txBody>
      </p:sp>
      <p:cxnSp>
        <p:nvCxnSpPr>
          <p:cNvPr id="5" name="Straight Connector 4">
            <a:extLst>
              <a:ext uri="{FF2B5EF4-FFF2-40B4-BE49-F238E27FC236}">
                <a16:creationId xmlns:a16="http://schemas.microsoft.com/office/drawing/2014/main" id="{1E1D0B7F-8492-9199-2D1B-F94743D473B7}"/>
              </a:ext>
            </a:extLst>
          </p:cNvPr>
          <p:cNvCxnSpPr>
            <a:cxnSpLocks/>
          </p:cNvCxnSpPr>
          <p:nvPr/>
        </p:nvCxnSpPr>
        <p:spPr>
          <a:xfrm>
            <a:off x="0" y="3735995"/>
            <a:ext cx="10625559" cy="0"/>
          </a:xfrm>
          <a:prstGeom prst="line">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ED73E08-5986-52C3-7470-34ED03E82C27}"/>
              </a:ext>
            </a:extLst>
          </p:cNvPr>
          <p:cNvSpPr txBox="1"/>
          <p:nvPr/>
        </p:nvSpPr>
        <p:spPr>
          <a:xfrm>
            <a:off x="83127" y="3826225"/>
            <a:ext cx="1849582" cy="369332"/>
          </a:xfrm>
          <a:prstGeom prst="rect">
            <a:avLst/>
          </a:prstGeom>
          <a:noFill/>
        </p:spPr>
        <p:txBody>
          <a:bodyPr wrap="square" rtlCol="0">
            <a:spAutoFit/>
          </a:bodyPr>
          <a:lstStyle/>
          <a:p>
            <a:r>
              <a:rPr lang="en-IN" sz="1800" b="1" dirty="0">
                <a:solidFill>
                  <a:srgbClr val="202A41"/>
                </a:solidFill>
                <a:latin typeface="Poppins" panose="00000500000000000000" pitchFamily="2" charset="0"/>
                <a:cs typeface="Poppins" panose="00000500000000000000" pitchFamily="2" charset="0"/>
              </a:rPr>
              <a:t>Minor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2"/>
          <p:cNvSpPr txBox="1">
            <a:spLocks noGrp="1"/>
          </p:cNvSpPr>
          <p:nvPr>
            <p:ph idx="4294967295"/>
          </p:nvPr>
        </p:nvSpPr>
        <p:spPr>
          <a:xfrm>
            <a:off x="650875" y="1891665"/>
            <a:ext cx="5445125" cy="43516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2F2F2"/>
              </a:buClr>
              <a:buSzPts val="2800"/>
              <a:buChar char="•"/>
            </a:pPr>
            <a:r>
              <a:rPr lang="en-IN" sz="2000" b="0" i="0">
                <a:solidFill>
                  <a:schemeClr val="tx1"/>
                </a:solidFill>
                <a:latin typeface="Arial" panose="020B0604020202020204"/>
                <a:ea typeface="Arial" panose="020B0604020202020204"/>
                <a:cs typeface="Arial" panose="020B0604020202020204"/>
                <a:sym typeface="Arial" panose="020B0604020202020204"/>
              </a:rPr>
              <a:t>Data from multiple sites surrounding the target location is analyzed using a hexagon gridding system.</a:t>
            </a:r>
          </a:p>
          <a:p>
            <a:pPr marL="228600" lvl="0" indent="-228600" algn="l" rtl="0">
              <a:lnSpc>
                <a:spcPct val="90000"/>
              </a:lnSpc>
              <a:spcBef>
                <a:spcPts val="0"/>
              </a:spcBef>
              <a:spcAft>
                <a:spcPts val="0"/>
              </a:spcAft>
              <a:buClr>
                <a:srgbClr val="F2F2F2"/>
              </a:buClr>
              <a:buSzPts val="2800"/>
              <a:buChar char="•"/>
            </a:pPr>
            <a:endParaRPr lang="en-IN" sz="2000" b="0" i="0">
              <a:solidFill>
                <a:schemeClr val="tx1"/>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0"/>
              </a:spcBef>
              <a:spcAft>
                <a:spcPts val="0"/>
              </a:spcAft>
              <a:buClr>
                <a:srgbClr val="F2F2F2"/>
              </a:buClr>
              <a:buSzPts val="2800"/>
              <a:buChar char="•"/>
            </a:pPr>
            <a:r>
              <a:rPr lang="en-IN" sz="2000" b="0" i="0">
                <a:solidFill>
                  <a:schemeClr val="tx1"/>
                </a:solidFill>
                <a:latin typeface="Arial" panose="020B0604020202020204"/>
                <a:ea typeface="Arial" panose="020B0604020202020204"/>
                <a:cs typeface="Arial" panose="020B0604020202020204"/>
                <a:sym typeface="Arial" panose="020B0604020202020204"/>
              </a:rPr>
              <a:t> Correlation and feature importance help select relevant features.</a:t>
            </a:r>
          </a:p>
          <a:p>
            <a:pPr marL="228600" lvl="0" indent="-228600" algn="l" rtl="0">
              <a:lnSpc>
                <a:spcPct val="90000"/>
              </a:lnSpc>
              <a:spcBef>
                <a:spcPts val="0"/>
              </a:spcBef>
              <a:spcAft>
                <a:spcPts val="0"/>
              </a:spcAft>
              <a:buClr>
                <a:srgbClr val="F2F2F2"/>
              </a:buClr>
              <a:buSzPts val="2800"/>
              <a:buChar char="•"/>
            </a:pPr>
            <a:endParaRPr lang="en-IN" sz="2000" b="0" i="0">
              <a:solidFill>
                <a:schemeClr val="tx1"/>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0"/>
              </a:spcBef>
              <a:spcAft>
                <a:spcPts val="0"/>
              </a:spcAft>
              <a:buClr>
                <a:srgbClr val="F2F2F2"/>
              </a:buClr>
              <a:buSzPts val="2800"/>
              <a:buChar char="•"/>
            </a:pPr>
            <a:r>
              <a:rPr lang="en-IN" sz="2000" b="0" i="0">
                <a:solidFill>
                  <a:schemeClr val="tx1"/>
                </a:solidFill>
                <a:latin typeface="Arial" panose="020B0604020202020204"/>
                <a:ea typeface="Arial" panose="020B0604020202020204"/>
                <a:cs typeface="Arial" panose="020B0604020202020204"/>
                <a:sym typeface="Arial" panose="020B0604020202020204"/>
              </a:rPr>
              <a:t> A novel residual ensemble forecast mechanism, blending linear and non-linear characteristics, is developed for accurate predictions.</a:t>
            </a:r>
          </a:p>
        </p:txBody>
      </p:sp>
      <p:sp>
        <p:nvSpPr>
          <p:cNvPr id="159" name="Google Shape;159;p22"/>
          <p:cNvSpPr txBox="1"/>
          <p:nvPr/>
        </p:nvSpPr>
        <p:spPr>
          <a:xfrm>
            <a:off x="889181" y="680493"/>
            <a:ext cx="5601789" cy="7054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panose="020B0604020202020204"/>
              <a:buNone/>
            </a:pPr>
            <a:r>
              <a:rPr lang="en-IN" sz="4000" b="1" i="0" u="none" strike="noStrike" cap="none">
                <a:solidFill>
                  <a:schemeClr val="lt1"/>
                </a:solidFill>
                <a:highlight>
                  <a:srgbClr val="0B2947"/>
                </a:highlight>
                <a:latin typeface="Calibri" panose="020F0502020204030204"/>
                <a:ea typeface="Calibri" panose="020F0502020204030204"/>
                <a:cs typeface="Calibri" panose="020F0502020204030204"/>
                <a:sym typeface="Calibri" panose="020F0502020204030204"/>
              </a:rPr>
              <a:t>Proposed mechanism</a:t>
            </a:r>
          </a:p>
        </p:txBody>
      </p:sp>
      <p:pic>
        <p:nvPicPr>
          <p:cNvPr id="160" name="Google Shape;160;p22" descr="Symmetry | Free Full-Text | Hierarchical Hexagonal Clustering and Indexing"/>
          <p:cNvPicPr preferRelativeResize="0"/>
          <p:nvPr/>
        </p:nvPicPr>
        <p:blipFill rotWithShape="1">
          <a:blip r:embed="rId3"/>
          <a:srcRect r="44632" b="8425"/>
          <a:stretch>
            <a:fillRect/>
          </a:stretch>
        </p:blipFill>
        <p:spPr>
          <a:xfrm flipH="1">
            <a:off x="6746239" y="1036321"/>
            <a:ext cx="5354320" cy="50149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7" name="Google Shape;167;p23"/>
          <p:cNvSpPr txBox="1">
            <a:spLocks noGrp="1"/>
          </p:cNvSpPr>
          <p:nvPr>
            <p:ph idx="4294967295"/>
          </p:nvPr>
        </p:nvSpPr>
        <p:spPr>
          <a:xfrm>
            <a:off x="799465" y="1616075"/>
            <a:ext cx="6085205" cy="56546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sz="1800" b="1" dirty="0">
              <a:solidFill>
                <a:schemeClr val="tx1"/>
              </a:solidFill>
            </a:endParaRPr>
          </a:p>
          <a:p>
            <a:pPr marL="228600" lvl="0" indent="-228600" algn="l" rtl="0">
              <a:lnSpc>
                <a:spcPct val="90000"/>
              </a:lnSpc>
              <a:spcBef>
                <a:spcPts val="1000"/>
              </a:spcBef>
              <a:spcAft>
                <a:spcPts val="0"/>
              </a:spcAft>
              <a:buClr>
                <a:srgbClr val="F2F2F2"/>
              </a:buClr>
              <a:buSzPts val="2800"/>
              <a:buChar char="•"/>
            </a:pPr>
            <a:r>
              <a:rPr lang="en-IN" sz="1800" b="1" dirty="0">
                <a:solidFill>
                  <a:schemeClr val="tx1"/>
                </a:solidFill>
              </a:rPr>
              <a:t>Collecting historical daily solar irradiance data from NASA's POWER project, to Develop deep learning forecast models with recurrent neural networks, convolutional neural networks, and attention mechanisms. Evaluating forecast performance using metrics like mean squared error, root-mean-square error, and coefficient of determination.</a:t>
            </a:r>
            <a:endParaRPr sz="1800" b="1" dirty="0">
              <a:solidFill>
                <a:schemeClr val="tx1"/>
              </a:solidFill>
            </a:endParaRPr>
          </a:p>
          <a:p>
            <a:pPr marL="228600" lvl="0" indent="-50800" algn="l" rtl="0">
              <a:lnSpc>
                <a:spcPct val="90000"/>
              </a:lnSpc>
              <a:spcBef>
                <a:spcPts val="1000"/>
              </a:spcBef>
              <a:spcAft>
                <a:spcPts val="0"/>
              </a:spcAft>
              <a:buClr>
                <a:schemeClr val="dk1"/>
              </a:buClr>
              <a:buSzPts val="2800"/>
              <a:buNone/>
            </a:pPr>
            <a:endParaRPr sz="1800" b="1" dirty="0">
              <a:solidFill>
                <a:schemeClr val="tx1"/>
              </a:solidFill>
            </a:endParaRPr>
          </a:p>
          <a:p>
            <a:pPr marL="228600" lvl="0" indent="-50800" algn="l" rtl="0">
              <a:lnSpc>
                <a:spcPct val="90000"/>
              </a:lnSpc>
              <a:spcBef>
                <a:spcPts val="1000"/>
              </a:spcBef>
              <a:spcAft>
                <a:spcPts val="0"/>
              </a:spcAft>
              <a:buClr>
                <a:schemeClr val="dk1"/>
              </a:buClr>
              <a:buSzPts val="2800"/>
              <a:buNone/>
            </a:pPr>
            <a:endParaRPr sz="1800" b="1" dirty="0">
              <a:solidFill>
                <a:schemeClr val="tx1"/>
              </a:solidFill>
            </a:endParaRPr>
          </a:p>
          <a:p>
            <a:pPr marL="228600" lvl="0" indent="-50800" algn="l" rtl="0">
              <a:lnSpc>
                <a:spcPct val="90000"/>
              </a:lnSpc>
              <a:spcBef>
                <a:spcPts val="1000"/>
              </a:spcBef>
              <a:spcAft>
                <a:spcPts val="0"/>
              </a:spcAft>
              <a:buClr>
                <a:schemeClr val="dk1"/>
              </a:buClr>
              <a:buSzPts val="2800"/>
              <a:buNone/>
            </a:pPr>
            <a:endParaRPr sz="1800" b="1" dirty="0">
              <a:solidFill>
                <a:schemeClr val="tx1"/>
              </a:solidFill>
            </a:endParaRPr>
          </a:p>
          <a:p>
            <a:pPr marL="228600" lvl="0" indent="-50800" algn="l" rtl="0">
              <a:lnSpc>
                <a:spcPct val="90000"/>
              </a:lnSpc>
              <a:spcBef>
                <a:spcPts val="1000"/>
              </a:spcBef>
              <a:spcAft>
                <a:spcPts val="0"/>
              </a:spcAft>
              <a:buClr>
                <a:schemeClr val="dk1"/>
              </a:buClr>
              <a:buSzPts val="2800"/>
              <a:buNone/>
            </a:pPr>
            <a:endParaRPr sz="1800" b="1" dirty="0">
              <a:solidFill>
                <a:schemeClr val="tx1"/>
              </a:solidFill>
            </a:endParaRPr>
          </a:p>
          <a:p>
            <a:pPr marL="228600" lvl="0" indent="-50800" algn="l" rtl="0">
              <a:lnSpc>
                <a:spcPct val="90000"/>
              </a:lnSpc>
              <a:spcBef>
                <a:spcPts val="1000"/>
              </a:spcBef>
              <a:spcAft>
                <a:spcPts val="0"/>
              </a:spcAft>
              <a:buClr>
                <a:schemeClr val="dk1"/>
              </a:buClr>
              <a:buSzPts val="2800"/>
              <a:buNone/>
            </a:pPr>
            <a:endParaRPr sz="1800" b="1" dirty="0">
              <a:solidFill>
                <a:schemeClr val="tx1"/>
              </a:solidFill>
            </a:endParaRPr>
          </a:p>
          <a:p>
            <a:pPr marL="0" lvl="0" indent="0" algn="l" rtl="0">
              <a:lnSpc>
                <a:spcPct val="90000"/>
              </a:lnSpc>
              <a:spcBef>
                <a:spcPts val="1000"/>
              </a:spcBef>
              <a:spcAft>
                <a:spcPts val="0"/>
              </a:spcAft>
              <a:buClr>
                <a:schemeClr val="dk1"/>
              </a:buClr>
              <a:buSzPts val="2800"/>
              <a:buNone/>
            </a:pPr>
            <a:endParaRPr sz="1800" b="1" dirty="0">
              <a:solidFill>
                <a:schemeClr val="tx1"/>
              </a:solidFill>
            </a:endParaRPr>
          </a:p>
        </p:txBody>
      </p:sp>
      <p:pic>
        <p:nvPicPr>
          <p:cNvPr id="168" name="Google Shape;168;p23"/>
          <p:cNvPicPr preferRelativeResize="0"/>
          <p:nvPr/>
        </p:nvPicPr>
        <p:blipFill rotWithShape="1">
          <a:blip r:embed="rId3"/>
          <a:srcRect l="15397" t="5096" r="19270" b="7689"/>
          <a:stretch>
            <a:fillRect/>
          </a:stretch>
        </p:blipFill>
        <p:spPr>
          <a:xfrm rot="-1155215">
            <a:off x="6682820" y="177800"/>
            <a:ext cx="4775200" cy="43691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5"/>
          <p:cNvSpPr txBox="1">
            <a:spLocks noGrp="1"/>
          </p:cNvSpPr>
          <p:nvPr>
            <p:ph type="title" idx="4294967295"/>
          </p:nvPr>
        </p:nvSpPr>
        <p:spPr>
          <a:xfrm>
            <a:off x="1115060" y="677545"/>
            <a:ext cx="10289540" cy="7639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panose="020F0502020204030204"/>
              <a:buNone/>
            </a:pPr>
            <a:r>
              <a:rPr lang="en-IN" sz="2800" b="1">
                <a:solidFill>
                  <a:schemeClr val="lt1"/>
                </a:solidFill>
                <a:highlight>
                  <a:srgbClr val="0B2947"/>
                </a:highlight>
              </a:rPr>
              <a:t>Hybrid Forecast Mechanism </a:t>
            </a:r>
          </a:p>
        </p:txBody>
      </p:sp>
      <p:sp>
        <p:nvSpPr>
          <p:cNvPr id="183" name="Google Shape;183;p25"/>
          <p:cNvSpPr txBox="1">
            <a:spLocks noGrp="1"/>
          </p:cNvSpPr>
          <p:nvPr>
            <p:ph idx="4294967295"/>
          </p:nvPr>
        </p:nvSpPr>
        <p:spPr>
          <a:xfrm>
            <a:off x="788670" y="1605280"/>
            <a:ext cx="8498840" cy="45720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lt1"/>
              </a:buClr>
              <a:buSzPct val="100000"/>
              <a:buNone/>
            </a:pPr>
            <a:r>
              <a:rPr lang="en-IN" sz="3000" b="1">
                <a:solidFill>
                  <a:schemeClr val="tx1"/>
                </a:solidFill>
              </a:rPr>
              <a:t>Linear &amp; Non-linear Combination</a:t>
            </a:r>
          </a:p>
          <a:p>
            <a:pPr marL="228600" lvl="0" indent="-228600" algn="l" rtl="0">
              <a:lnSpc>
                <a:spcPct val="90000"/>
              </a:lnSpc>
              <a:spcBef>
                <a:spcPts val="1000"/>
              </a:spcBef>
              <a:spcAft>
                <a:spcPts val="0"/>
              </a:spcAft>
              <a:buClr>
                <a:schemeClr val="lt1"/>
              </a:buClr>
              <a:buSzPct val="100000"/>
              <a:buFont typeface="Arial" panose="020B0604020202020204"/>
              <a:buChar char="•"/>
            </a:pPr>
            <a:r>
              <a:rPr lang="en-IN" sz="3000">
                <a:solidFill>
                  <a:schemeClr val="tx1"/>
                </a:solidFill>
              </a:rPr>
              <a:t>I</a:t>
            </a:r>
            <a:r>
              <a:rPr lang="en-IN" sz="3000" b="0" i="0">
                <a:solidFill>
                  <a:schemeClr val="tx1"/>
                </a:solidFill>
              </a:rPr>
              <a:t>ntegrating both linear and non-linear modeling techniques to leverage their respective strengths.</a:t>
            </a:r>
          </a:p>
          <a:p>
            <a:pPr marL="228600" lvl="0" indent="-228600" algn="l" rtl="0">
              <a:lnSpc>
                <a:spcPct val="90000"/>
              </a:lnSpc>
              <a:spcBef>
                <a:spcPts val="1000"/>
              </a:spcBef>
              <a:spcAft>
                <a:spcPts val="0"/>
              </a:spcAft>
              <a:buClr>
                <a:schemeClr val="lt1"/>
              </a:buClr>
              <a:buSzPct val="100000"/>
              <a:buFont typeface="Arial" panose="020B0604020202020204"/>
              <a:buChar char="•"/>
            </a:pPr>
            <a:r>
              <a:rPr lang="en-IN" sz="3000" b="0" i="0">
                <a:solidFill>
                  <a:schemeClr val="tx1"/>
                </a:solidFill>
              </a:rPr>
              <a:t>Linear models capture simple relationships and trends, while non-linear models capture complex patterns and interactions.</a:t>
            </a:r>
          </a:p>
          <a:p>
            <a:pPr marL="228600" lvl="0" indent="-228600" algn="l" rtl="0">
              <a:lnSpc>
                <a:spcPct val="90000"/>
              </a:lnSpc>
              <a:spcBef>
                <a:spcPts val="1000"/>
              </a:spcBef>
              <a:spcAft>
                <a:spcPts val="0"/>
              </a:spcAft>
              <a:buClr>
                <a:schemeClr val="lt1"/>
              </a:buClr>
              <a:buSzPct val="100000"/>
              <a:buFont typeface="Arial" panose="020B0604020202020204"/>
              <a:buChar char="•"/>
            </a:pPr>
            <a:r>
              <a:rPr lang="en-IN" sz="3000" b="0" i="0">
                <a:solidFill>
                  <a:schemeClr val="tx1"/>
                </a:solidFill>
              </a:rPr>
              <a:t>Linear components: Linear regression, autoregressive models (AR), or moving average models (MA).</a:t>
            </a:r>
          </a:p>
          <a:p>
            <a:pPr marL="228600" lvl="0" indent="-228600" algn="l" rtl="0">
              <a:lnSpc>
                <a:spcPct val="90000"/>
              </a:lnSpc>
              <a:spcBef>
                <a:spcPts val="1000"/>
              </a:spcBef>
              <a:spcAft>
                <a:spcPts val="0"/>
              </a:spcAft>
              <a:buClr>
                <a:schemeClr val="lt1"/>
              </a:buClr>
              <a:buSzPct val="100000"/>
              <a:buFont typeface="Arial" panose="020B0604020202020204"/>
              <a:buChar char="•"/>
            </a:pPr>
            <a:r>
              <a:rPr lang="en-IN" sz="3000" b="0" i="0">
                <a:solidFill>
                  <a:schemeClr val="tx1"/>
                </a:solidFill>
              </a:rPr>
              <a:t>Non-linear components: Artificial neural networks (ANN), support vector machines (SVM), or decision trees.</a:t>
            </a:r>
          </a:p>
          <a:p>
            <a:pPr marL="228600" lvl="0" indent="-228600" algn="l" rtl="0">
              <a:lnSpc>
                <a:spcPct val="90000"/>
              </a:lnSpc>
              <a:spcBef>
                <a:spcPts val="1000"/>
              </a:spcBef>
              <a:spcAft>
                <a:spcPts val="0"/>
              </a:spcAft>
              <a:buClr>
                <a:schemeClr val="lt1"/>
              </a:buClr>
              <a:buSzPct val="100000"/>
              <a:buFont typeface="Arial" panose="020B0604020202020204"/>
              <a:buChar char="•"/>
            </a:pPr>
            <a:r>
              <a:rPr lang="en-IN" sz="3000" b="0" i="0">
                <a:solidFill>
                  <a:schemeClr val="tx1"/>
                </a:solidFill>
              </a:rPr>
              <a:t>Integration techniques: Weighted averaging, ensemble methods</a:t>
            </a:r>
          </a:p>
          <a:p>
            <a:pPr marL="228600" lvl="0" indent="-77470" algn="l" rtl="0">
              <a:lnSpc>
                <a:spcPct val="90000"/>
              </a:lnSpc>
              <a:spcBef>
                <a:spcPts val="1000"/>
              </a:spcBef>
              <a:spcAft>
                <a:spcPts val="0"/>
              </a:spcAft>
              <a:buClr>
                <a:schemeClr val="dk1"/>
              </a:buClr>
              <a:buSzPct val="100000"/>
              <a:buFont typeface="Arial" panose="020B0604020202020204"/>
              <a:buNone/>
            </a:pPr>
            <a:endParaRPr b="0" i="0">
              <a:solidFill>
                <a:schemeClr val="tx1"/>
              </a:solidFill>
              <a:latin typeface="Arial" panose="020B0604020202020204"/>
              <a:ea typeface="Arial" panose="020B0604020202020204"/>
              <a:cs typeface="Arial" panose="020B0604020202020204"/>
              <a:sym typeface="Arial" panose="020B0604020202020204"/>
            </a:endParaRPr>
          </a:p>
          <a:p>
            <a:pPr marL="228600" lvl="0" indent="-77470" algn="l" rtl="0">
              <a:lnSpc>
                <a:spcPct val="90000"/>
              </a:lnSpc>
              <a:spcBef>
                <a:spcPts val="1000"/>
              </a:spcBef>
              <a:spcAft>
                <a:spcPts val="0"/>
              </a:spcAft>
              <a:buClr>
                <a:schemeClr val="dk1"/>
              </a:buClr>
              <a:buSzPct val="100000"/>
              <a:buNone/>
            </a:pPr>
            <a:endParaRPr b="0" i="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27"/>
          <p:cNvSpPr txBox="1">
            <a:spLocks noGrp="1"/>
          </p:cNvSpPr>
          <p:nvPr>
            <p:ph type="title" idx="4294967295"/>
          </p:nvPr>
        </p:nvSpPr>
        <p:spPr>
          <a:xfrm>
            <a:off x="1009650" y="365125"/>
            <a:ext cx="10515600" cy="8540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panose="020F0502020204030204"/>
              <a:buNone/>
            </a:pPr>
            <a:r>
              <a:rPr lang="en-IN" sz="2800" b="1">
                <a:solidFill>
                  <a:schemeClr val="lt1"/>
                </a:solidFill>
                <a:highlight>
                  <a:srgbClr val="0B2947"/>
                </a:highlight>
              </a:rPr>
              <a:t>Data Set from POWER Project of NASA</a:t>
            </a:r>
          </a:p>
        </p:txBody>
      </p:sp>
      <p:pic>
        <p:nvPicPr>
          <p:cNvPr id="198" name="Google Shape;198;p27" descr="DAV Home Page"/>
          <p:cNvPicPr preferRelativeResize="0"/>
          <p:nvPr/>
        </p:nvPicPr>
        <p:blipFill rotWithShape="1">
          <a:blip r:embed="rId3"/>
          <a:srcRect/>
          <a:stretch>
            <a:fillRect/>
          </a:stretch>
        </p:blipFill>
        <p:spPr>
          <a:xfrm>
            <a:off x="177800" y="1381760"/>
            <a:ext cx="8983980" cy="4851400"/>
          </a:xfrm>
          <a:prstGeom prst="rect">
            <a:avLst/>
          </a:prstGeom>
          <a:noFill/>
          <a:ln>
            <a:noFill/>
          </a:ln>
        </p:spPr>
      </p:pic>
      <p:sp>
        <p:nvSpPr>
          <p:cNvPr id="199" name="Google Shape;199;p27"/>
          <p:cNvSpPr txBox="1"/>
          <p:nvPr/>
        </p:nvSpPr>
        <p:spPr>
          <a:xfrm>
            <a:off x="9456663" y="1466850"/>
            <a:ext cx="2377831" cy="452183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1600"/>
              <a:buFont typeface="Arial" panose="020B0604020202020204"/>
              <a:buChar char="•"/>
            </a:pPr>
            <a:r>
              <a:rPr lang="en-IN" sz="1600" b="1" i="0" u="sng" strike="noStrike" cap="none">
                <a:solidFill>
                  <a:schemeClr val="tx1"/>
                </a:solidFill>
                <a:latin typeface="Calibri" panose="020F0502020204030204"/>
                <a:ea typeface="Calibri" panose="020F0502020204030204"/>
                <a:cs typeface="Calibri" panose="020F0502020204030204"/>
                <a:sym typeface="Calibri" panose="020F0502020204030204"/>
              </a:rPr>
              <a:t>Core DAV Tools </a:t>
            </a:r>
            <a:r>
              <a:rPr lang="en-IN" sz="1600" b="1" i="0" u="none" strike="noStrike" cap="none">
                <a:solidFill>
                  <a:schemeClr val="tx1"/>
                </a:solidFill>
                <a:latin typeface="Calibri" panose="020F0502020204030204"/>
                <a:ea typeface="Calibri" panose="020F0502020204030204"/>
                <a:cs typeface="Calibri" panose="020F0502020204030204"/>
                <a:sym typeface="Calibri" panose="020F0502020204030204"/>
              </a:rPr>
              <a:t>: to download and interact with POWER data.</a:t>
            </a:r>
            <a:endParaRPr sz="1400" b="1"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1"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lt1"/>
              </a:buClr>
              <a:buSzPts val="1600"/>
              <a:buFont typeface="Arial" panose="020B0604020202020204"/>
              <a:buChar char="•"/>
            </a:pPr>
            <a:r>
              <a:rPr lang="en-IN" sz="1600" b="1" i="0" u="sng" strike="noStrike" cap="none">
                <a:solidFill>
                  <a:schemeClr val="tx1"/>
                </a:solidFill>
                <a:latin typeface="Calibri" panose="020F0502020204030204"/>
                <a:ea typeface="Calibri" panose="020F0502020204030204"/>
                <a:cs typeface="Calibri" panose="020F0502020204030204"/>
                <a:sym typeface="Calibri" panose="020F0502020204030204"/>
              </a:rPr>
              <a:t>Map Viewer Widgets </a:t>
            </a:r>
            <a:r>
              <a:rPr lang="en-IN" sz="1600" b="1" i="0" u="none" strike="noStrike" cap="none">
                <a:solidFill>
                  <a:schemeClr val="tx1"/>
                </a:solidFill>
                <a:latin typeface="Calibri" panose="020F0502020204030204"/>
                <a:ea typeface="Calibri" panose="020F0502020204030204"/>
                <a:cs typeface="Calibri" panose="020F0502020204030204"/>
                <a:sym typeface="Calibri" panose="020F0502020204030204"/>
              </a:rPr>
              <a:t>include interactive mapping functionality.</a:t>
            </a:r>
            <a:endParaRPr sz="1400" b="1"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600" b="1"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lt1"/>
              </a:buClr>
              <a:buSzPts val="1600"/>
              <a:buFont typeface="Arial" panose="020B0604020202020204"/>
              <a:buChar char="•"/>
            </a:pPr>
            <a:r>
              <a:rPr lang="en-IN" sz="1600" b="1" i="0" u="sng" strike="noStrike" cap="none">
                <a:solidFill>
                  <a:schemeClr val="tx1"/>
                </a:solidFill>
                <a:latin typeface="Calibri" panose="020F0502020204030204"/>
                <a:ea typeface="Calibri" panose="020F0502020204030204"/>
                <a:cs typeface="Calibri" panose="020F0502020204030204"/>
                <a:sym typeface="Calibri" panose="020F0502020204030204"/>
              </a:rPr>
              <a:t>Application Version Number </a:t>
            </a:r>
            <a:r>
              <a:rPr lang="en-IN" sz="1600" b="1" i="0" u="none" strike="noStrike" cap="none">
                <a:solidFill>
                  <a:schemeClr val="tx1"/>
                </a:solidFill>
                <a:latin typeface="Calibri" panose="020F0502020204030204"/>
                <a:ea typeface="Calibri" panose="020F0502020204030204"/>
                <a:cs typeface="Calibri" panose="020F0502020204030204"/>
                <a:sym typeface="Calibri" panose="020F0502020204030204"/>
              </a:rPr>
              <a:t>provides a snapshot in time and functionality.</a:t>
            </a:r>
            <a:endParaRPr sz="1400" b="1"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600" b="1"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chemeClr val="lt1"/>
              </a:buClr>
              <a:buSzPts val="1600"/>
              <a:buFont typeface="Arial" panose="020B0604020202020204"/>
              <a:buChar char="•"/>
            </a:pPr>
            <a:r>
              <a:rPr lang="en-IN" sz="1600" b="1" i="0" u="sng" strike="noStrike" cap="none">
                <a:solidFill>
                  <a:schemeClr val="tx1"/>
                </a:solidFill>
                <a:latin typeface="Calibri" panose="020F0502020204030204"/>
                <a:ea typeface="Calibri" panose="020F0502020204030204"/>
                <a:cs typeface="Calibri" panose="020F0502020204030204"/>
                <a:sym typeface="Calibri" panose="020F0502020204030204"/>
              </a:rPr>
              <a:t>Comparative Analysis Tool </a:t>
            </a:r>
            <a:r>
              <a:rPr lang="en-IN" sz="1600" b="1" i="0" u="none" strike="noStrike" cap="none">
                <a:solidFill>
                  <a:schemeClr val="tx1"/>
                </a:solidFill>
                <a:latin typeface="Calibri" panose="020F0502020204030204"/>
                <a:ea typeface="Calibri" panose="020F0502020204030204"/>
                <a:cs typeface="Calibri" panose="020F0502020204030204"/>
                <a:sym typeface="Calibri" panose="020F0502020204030204"/>
              </a:rPr>
              <a:t>to visualize POWER data as layers in the map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67" y="685527"/>
            <a:ext cx="5726400" cy="1416800"/>
          </a:xfrm>
        </p:spPr>
        <p:txBody>
          <a:bodyPr/>
          <a:lstStyle/>
          <a:p>
            <a:r>
              <a:rPr lang="en-US"/>
              <a:t>Models Used </a:t>
            </a:r>
          </a:p>
        </p:txBody>
      </p:sp>
      <p:sp>
        <p:nvSpPr>
          <p:cNvPr id="3" name="Subtitle 2"/>
          <p:cNvSpPr>
            <a:spLocks noGrp="1"/>
          </p:cNvSpPr>
          <p:nvPr>
            <p:ph type="subTitle" idx="1"/>
          </p:nvPr>
        </p:nvSpPr>
        <p:spPr>
          <a:xfrm>
            <a:off x="950967" y="2202649"/>
            <a:ext cx="5726400" cy="3338000"/>
          </a:xfrm>
        </p:spPr>
        <p:txBody>
          <a:bodyPr/>
          <a:lstStyle/>
          <a:p>
            <a:r>
              <a:rPr lang="en-US" sz="1400"/>
              <a:t>Convolutional Neural Network (CNN)-CNNs are effective at capturing spatial relationships, making them suitable for analyzing weather data across geographical areas and identifying features relevant to solar irradiance    </a:t>
            </a:r>
          </a:p>
          <a:p>
            <a:r>
              <a:rPr lang="en-US" sz="1400"/>
              <a:t>Linear Regression-Linear regression provides a simple yet interpretable model for forecasting solar irradiance based on historical weather and solar data. It serves as a baseline for comparison with more complex models.</a:t>
            </a:r>
          </a:p>
          <a:p>
            <a:r>
              <a:rPr lang="en-US" sz="1400"/>
              <a:t>Long Short-Term Memory (LSTM) based Recurrent Neural Network (RNN)-In solar irradiance forecasting, LSTMs are valuable for capturing temporal dependencies in weather data, such as daily and seasonal patterns, which are crucial for accurate predictions.</a:t>
            </a:r>
          </a:p>
        </p:txBody>
      </p:sp>
      <p:pic>
        <p:nvPicPr>
          <p:cNvPr id="5" name="Picture Placeholder 4" descr="coding"/>
          <p:cNvPicPr>
            <a:picLocks noGrp="1" noChangeAspect="1"/>
          </p:cNvPicPr>
          <p:nvPr>
            <p:ph type="pic" idx="2"/>
          </p:nvPr>
        </p:nvPicPr>
        <p:blipFill>
          <a:blip r:embed="rId2"/>
          <a:stretch>
            <a:fillRect/>
          </a:stretch>
        </p:blipFill>
        <p:spPr>
          <a:xfrm>
            <a:off x="7419340" y="2202815"/>
            <a:ext cx="2751455" cy="27514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1230" y="1759585"/>
            <a:ext cx="6231255" cy="3338195"/>
          </a:xfrm>
        </p:spPr>
        <p:txBody>
          <a:bodyPr/>
          <a:lstStyle/>
          <a:p>
            <a:r>
              <a:rPr lang="en-US" sz="1400"/>
              <a:t>Attention Mechanism- In solar irradiance forecasting, attention mechanisms can help the model prioritize important features in weather data, such as cloud cover and humidity levels, improving forecast accuracy by focusing on relevant factors.</a:t>
            </a:r>
          </a:p>
          <a:p>
            <a:endParaRPr lang="en-US" sz="1400"/>
          </a:p>
          <a:p>
            <a:r>
              <a:rPr lang="en-US" sz="1400"/>
              <a:t>CNN-LSTM Hybrid Model-This model architecture is well-suited for solar irradiance forecasting as it can effectively analyze both spatial and temporal patterns in weather data, resulting in more accurate predictions.</a:t>
            </a:r>
          </a:p>
          <a:p>
            <a:endParaRPr lang="en-US" sz="1400"/>
          </a:p>
          <a:p>
            <a:r>
              <a:rPr lang="en-US" sz="1400"/>
              <a:t>Deep Autoregressive (Deep AR) Model-Deep AR models can capture complex temporal patterns in solar irradiance data, making them suitable for long-term forecasting and handling nonlinear relationships between weather variables and solar irradiance.</a:t>
            </a:r>
          </a:p>
        </p:txBody>
      </p:sp>
      <p:pic>
        <p:nvPicPr>
          <p:cNvPr id="5" name="Picture Placeholder 4" descr="200w"/>
          <p:cNvPicPr>
            <a:picLocks noGrp="1" noChangeAspect="1"/>
          </p:cNvPicPr>
          <p:nvPr>
            <p:ph type="pic" idx="2"/>
          </p:nvPr>
        </p:nvPicPr>
        <p:blipFill>
          <a:blip r:embed="rId2"/>
          <a:stretch>
            <a:fillRect/>
          </a:stretch>
        </p:blipFill>
        <p:spPr>
          <a:xfrm>
            <a:off x="8258810" y="2371090"/>
            <a:ext cx="2529840" cy="25298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aphicFrame>
        <p:nvGraphicFramePr>
          <p:cNvPr id="205" name="Google Shape;205;p28"/>
          <p:cNvGraphicFramePr/>
          <p:nvPr/>
        </p:nvGraphicFramePr>
        <p:xfrm>
          <a:off x="914399" y="1599532"/>
          <a:ext cx="10363150" cy="4700125"/>
        </p:xfrm>
        <a:graphic>
          <a:graphicData uri="http://schemas.openxmlformats.org/drawingml/2006/table">
            <a:tbl>
              <a:tblPr firstRow="1" bandRow="1">
                <a:noFill/>
                <a:tableStyleId>{8F1B3DB2-ED2C-4541-8964-174BAFA742FD}</a:tableStyleId>
              </a:tblPr>
              <a:tblGrid>
                <a:gridCol w="1692875">
                  <a:extLst>
                    <a:ext uri="{9D8B030D-6E8A-4147-A177-3AD203B41FA5}">
                      <a16:colId xmlns:a16="http://schemas.microsoft.com/office/drawing/2014/main" val="20000"/>
                    </a:ext>
                  </a:extLst>
                </a:gridCol>
                <a:gridCol w="1715750">
                  <a:extLst>
                    <a:ext uri="{9D8B030D-6E8A-4147-A177-3AD203B41FA5}">
                      <a16:colId xmlns:a16="http://schemas.microsoft.com/office/drawing/2014/main" val="20001"/>
                    </a:ext>
                  </a:extLst>
                </a:gridCol>
                <a:gridCol w="1715750">
                  <a:extLst>
                    <a:ext uri="{9D8B030D-6E8A-4147-A177-3AD203B41FA5}">
                      <a16:colId xmlns:a16="http://schemas.microsoft.com/office/drawing/2014/main" val="20002"/>
                    </a:ext>
                  </a:extLst>
                </a:gridCol>
                <a:gridCol w="1715750">
                  <a:extLst>
                    <a:ext uri="{9D8B030D-6E8A-4147-A177-3AD203B41FA5}">
                      <a16:colId xmlns:a16="http://schemas.microsoft.com/office/drawing/2014/main" val="20003"/>
                    </a:ext>
                  </a:extLst>
                </a:gridCol>
                <a:gridCol w="1715750">
                  <a:extLst>
                    <a:ext uri="{9D8B030D-6E8A-4147-A177-3AD203B41FA5}">
                      <a16:colId xmlns:a16="http://schemas.microsoft.com/office/drawing/2014/main" val="20004"/>
                    </a:ext>
                  </a:extLst>
                </a:gridCol>
                <a:gridCol w="1807275">
                  <a:extLst>
                    <a:ext uri="{9D8B030D-6E8A-4147-A177-3AD203B41FA5}">
                      <a16:colId xmlns:a16="http://schemas.microsoft.com/office/drawing/2014/main" val="20005"/>
                    </a:ext>
                  </a:extLst>
                </a:gridCol>
              </a:tblGrid>
              <a:tr h="455475">
                <a:tc>
                  <a:txBody>
                    <a:bodyPr/>
                    <a:lstStyle/>
                    <a:p>
                      <a:pPr marL="0" marR="0" lvl="0" indent="0" algn="l" rtl="0">
                        <a:lnSpc>
                          <a:spcPct val="100000"/>
                        </a:lnSpc>
                        <a:spcBef>
                          <a:spcPts val="0"/>
                        </a:spcBef>
                        <a:spcAft>
                          <a:spcPts val="0"/>
                        </a:spcAft>
                        <a:buNone/>
                      </a:pPr>
                      <a:r>
                        <a:rPr lang="en-IN" sz="1400" u="none" strike="noStrike" cap="none"/>
                        <a:t>Seasons</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Models</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R2</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RMSE</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MSE</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MAE</a:t>
                      </a:r>
                    </a:p>
                  </a:txBody>
                  <a:tcPr marL="91450" marR="91450" marT="45725" marB="45725"/>
                </a:tc>
                <a:extLst>
                  <a:ext uri="{0D108BD9-81ED-4DB2-BD59-A6C34878D82A}">
                    <a16:rowId xmlns:a16="http://schemas.microsoft.com/office/drawing/2014/main" val="10000"/>
                  </a:ext>
                </a:extLst>
              </a:tr>
              <a:tr h="774065">
                <a:tc>
                  <a:txBody>
                    <a:bodyPr/>
                    <a:lstStyle/>
                    <a:p>
                      <a:pPr marL="0" marR="0" lvl="0" indent="0" algn="l" rtl="0">
                        <a:lnSpc>
                          <a:spcPct val="100000"/>
                        </a:lnSpc>
                        <a:spcBef>
                          <a:spcPts val="0"/>
                        </a:spcBef>
                        <a:spcAft>
                          <a:spcPts val="0"/>
                        </a:spcAft>
                        <a:buNone/>
                      </a:pPr>
                      <a:r>
                        <a:rPr lang="en-IN" sz="1400" u="none" strike="noStrike" cap="none"/>
                        <a:t>Cold Season </a:t>
                      </a: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CNN</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0.99998090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0.756284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0.5719658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0.5541902</a:t>
                      </a:r>
                      <a:endParaRPr sz="1400" u="none" strike="noStrike" cap="none"/>
                    </a:p>
                  </a:txBody>
                  <a:tcPr marL="91450" marR="91450" marT="45725" marB="45725"/>
                </a:tc>
                <a:extLst>
                  <a:ext uri="{0D108BD9-81ED-4DB2-BD59-A6C34878D82A}">
                    <a16:rowId xmlns:a16="http://schemas.microsoft.com/office/drawing/2014/main" val="10001"/>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LSTM based RNN</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0.94253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56.68928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3213.67499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33.37367</a:t>
                      </a:r>
                      <a:endParaRPr sz="1400" u="none" strike="noStrike" cap="none"/>
                    </a:p>
                  </a:txBody>
                  <a:tcPr marL="91450" marR="91450" marT="45725" marB="45725"/>
                </a:tc>
                <a:extLst>
                  <a:ext uri="{0D108BD9-81ED-4DB2-BD59-A6C34878D82A}">
                    <a16:rowId xmlns:a16="http://schemas.microsoft.com/office/drawing/2014/main" val="10002"/>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Attention</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0.9999689264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1.3006049080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1.6915731268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1.1399121359</a:t>
                      </a:r>
                      <a:endParaRPr sz="1400" u="none" strike="noStrike" cap="none"/>
                    </a:p>
                  </a:txBody>
                  <a:tcPr marL="91450" marR="91450" marT="45725" marB="45725"/>
                </a:tc>
                <a:extLst>
                  <a:ext uri="{0D108BD9-81ED-4DB2-BD59-A6C34878D82A}">
                    <a16:rowId xmlns:a16="http://schemas.microsoft.com/office/drawing/2014/main" val="10003"/>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CNN-LSTM</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0.938704603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0.061909632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0.0038328025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0.034225500</a:t>
                      </a:r>
                      <a:endParaRPr sz="1400" u="none" strike="noStrike" cap="none"/>
                    </a:p>
                  </a:txBody>
                  <a:tcPr marL="91450" marR="91450" marT="45725" marB="45725"/>
                </a:tc>
                <a:extLst>
                  <a:ext uri="{0D108BD9-81ED-4DB2-BD59-A6C34878D82A}">
                    <a16:rowId xmlns:a16="http://schemas.microsoft.com/office/drawing/2014/main" val="10004"/>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Deep AR</a:t>
                      </a: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5"/>
                  </a:ext>
                </a:extLst>
              </a:tr>
              <a:tr h="7737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a:t>Linear Regression</a:t>
                      </a: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0.926931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64.00975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4097.249087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46.1320199</a:t>
                      </a:r>
                      <a:endParaRPr sz="1400" u="none" strike="noStrike" cap="none"/>
                    </a:p>
                  </a:txBody>
                  <a:tcPr marL="91450" marR="91450" marT="45725" marB="45725"/>
                </a:tc>
                <a:extLst>
                  <a:ext uri="{0D108BD9-81ED-4DB2-BD59-A6C34878D82A}">
                    <a16:rowId xmlns:a16="http://schemas.microsoft.com/office/drawing/2014/main" val="10006"/>
                  </a:ext>
                </a:extLst>
              </a:tr>
            </a:tbl>
          </a:graphicData>
        </a:graphic>
      </p:graphicFrame>
      <p:sp>
        <p:nvSpPr>
          <p:cNvPr id="206" name="Google Shape;206;p28"/>
          <p:cNvSpPr txBox="1"/>
          <p:nvPr/>
        </p:nvSpPr>
        <p:spPr>
          <a:xfrm>
            <a:off x="1158875" y="373380"/>
            <a:ext cx="1892935" cy="5041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3200" b="1" i="0" u="none" strike="noStrike" cap="none">
                <a:solidFill>
                  <a:schemeClr val="lt1"/>
                </a:solidFill>
                <a:highlight>
                  <a:srgbClr val="0B2947"/>
                </a:highlight>
                <a:latin typeface="Calibri" panose="020F0502020204030204"/>
                <a:ea typeface="Calibri" panose="020F0502020204030204"/>
                <a:cs typeface="Calibri" panose="020F0502020204030204"/>
                <a:sym typeface="Calibri" panose="020F0502020204030204"/>
              </a:rPr>
              <a:t>Results </a:t>
            </a:r>
          </a:p>
        </p:txBody>
      </p:sp>
      <p:sp>
        <p:nvSpPr>
          <p:cNvPr id="207" name="Google Shape;207;p28"/>
          <p:cNvSpPr txBox="1"/>
          <p:nvPr/>
        </p:nvSpPr>
        <p:spPr>
          <a:xfrm>
            <a:off x="5237747" y="1140599"/>
            <a:ext cx="2189748"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1" i="0" u="sng" strike="noStrike" cap="none">
                <a:solidFill>
                  <a:schemeClr val="tx1"/>
                </a:solidFill>
                <a:latin typeface="Calibri" panose="020F0502020204030204"/>
                <a:ea typeface="Calibri" panose="020F0502020204030204"/>
                <a:cs typeface="Calibri" panose="020F0502020204030204"/>
                <a:sym typeface="Calibri" panose="020F0502020204030204"/>
              </a:rPr>
              <a:t>Cold Season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3" name="Google Shape;213;p29"/>
          <p:cNvGraphicFramePr/>
          <p:nvPr/>
        </p:nvGraphicFramePr>
        <p:xfrm>
          <a:off x="914398" y="1485208"/>
          <a:ext cx="10363150" cy="4730950"/>
        </p:xfrm>
        <a:graphic>
          <a:graphicData uri="http://schemas.openxmlformats.org/drawingml/2006/table">
            <a:tbl>
              <a:tblPr firstRow="1" bandRow="1">
                <a:noFill/>
                <a:tableStyleId>{8F1B3DB2-ED2C-4541-8964-174BAFA742FD}</a:tableStyleId>
              </a:tblPr>
              <a:tblGrid>
                <a:gridCol w="1692875">
                  <a:extLst>
                    <a:ext uri="{9D8B030D-6E8A-4147-A177-3AD203B41FA5}">
                      <a16:colId xmlns:a16="http://schemas.microsoft.com/office/drawing/2014/main" val="20000"/>
                    </a:ext>
                  </a:extLst>
                </a:gridCol>
                <a:gridCol w="1715750">
                  <a:extLst>
                    <a:ext uri="{9D8B030D-6E8A-4147-A177-3AD203B41FA5}">
                      <a16:colId xmlns:a16="http://schemas.microsoft.com/office/drawing/2014/main" val="20001"/>
                    </a:ext>
                  </a:extLst>
                </a:gridCol>
                <a:gridCol w="1715750">
                  <a:extLst>
                    <a:ext uri="{9D8B030D-6E8A-4147-A177-3AD203B41FA5}">
                      <a16:colId xmlns:a16="http://schemas.microsoft.com/office/drawing/2014/main" val="20002"/>
                    </a:ext>
                  </a:extLst>
                </a:gridCol>
                <a:gridCol w="1715750">
                  <a:extLst>
                    <a:ext uri="{9D8B030D-6E8A-4147-A177-3AD203B41FA5}">
                      <a16:colId xmlns:a16="http://schemas.microsoft.com/office/drawing/2014/main" val="20003"/>
                    </a:ext>
                  </a:extLst>
                </a:gridCol>
                <a:gridCol w="1715750">
                  <a:extLst>
                    <a:ext uri="{9D8B030D-6E8A-4147-A177-3AD203B41FA5}">
                      <a16:colId xmlns:a16="http://schemas.microsoft.com/office/drawing/2014/main" val="20004"/>
                    </a:ext>
                  </a:extLst>
                </a:gridCol>
                <a:gridCol w="1807275">
                  <a:extLst>
                    <a:ext uri="{9D8B030D-6E8A-4147-A177-3AD203B41FA5}">
                      <a16:colId xmlns:a16="http://schemas.microsoft.com/office/drawing/2014/main" val="20005"/>
                    </a:ext>
                  </a:extLst>
                </a:gridCol>
              </a:tblGrid>
              <a:tr h="461950">
                <a:tc>
                  <a:txBody>
                    <a:bodyPr/>
                    <a:lstStyle/>
                    <a:p>
                      <a:pPr marL="0" marR="0" lvl="0" indent="0" algn="l" rtl="0">
                        <a:lnSpc>
                          <a:spcPct val="100000"/>
                        </a:lnSpc>
                        <a:spcBef>
                          <a:spcPts val="0"/>
                        </a:spcBef>
                        <a:spcAft>
                          <a:spcPts val="0"/>
                        </a:spcAft>
                        <a:buNone/>
                      </a:pPr>
                      <a:r>
                        <a:rPr lang="en-IN" sz="1400" u="none" strike="noStrike" cap="none"/>
                        <a:t>Seasons</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Models</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R2</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RMSE</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MSE</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MAE</a:t>
                      </a:r>
                    </a:p>
                  </a:txBody>
                  <a:tcPr marL="91450" marR="91450" marT="45725" marB="45725"/>
                </a:tc>
                <a:extLst>
                  <a:ext uri="{0D108BD9-81ED-4DB2-BD59-A6C34878D82A}">
                    <a16:rowId xmlns:a16="http://schemas.microsoft.com/office/drawing/2014/main" val="10000"/>
                  </a:ext>
                </a:extLst>
              </a:tr>
              <a:tr h="784750">
                <a:tc>
                  <a:txBody>
                    <a:bodyPr/>
                    <a:lstStyle/>
                    <a:p>
                      <a:pPr marL="0" marR="0" lvl="0" indent="0" algn="l" rtl="0">
                        <a:lnSpc>
                          <a:spcPct val="100000"/>
                        </a:lnSpc>
                        <a:spcBef>
                          <a:spcPts val="0"/>
                        </a:spcBef>
                        <a:spcAft>
                          <a:spcPts val="0"/>
                        </a:spcAft>
                        <a:buNone/>
                      </a:pPr>
                      <a:r>
                        <a:rPr lang="en-IN" sz="1400" u="none" strike="noStrike" cap="none"/>
                        <a:t>Monsoon Season </a:t>
                      </a: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CNN</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0.999980902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0.756284263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0.571965887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0.55419021205</a:t>
                      </a:r>
                      <a:endParaRPr sz="1400" u="none" strike="noStrike" cap="none"/>
                    </a:p>
                  </a:txBody>
                  <a:tcPr marL="91450" marR="91450" marT="45725" marB="45725"/>
                </a:tc>
                <a:extLst>
                  <a:ext uri="{0D108BD9-81ED-4DB2-BD59-A6C34878D82A}">
                    <a16:rowId xmlns:a16="http://schemas.microsoft.com/office/drawing/2014/main" val="10001"/>
                  </a:ext>
                </a:extLst>
              </a:tr>
              <a:tr h="74190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LSTM based RNN</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0.88499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95.89659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9196.15643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58.38278 </a:t>
                      </a:r>
                    </a:p>
                    <a:p>
                      <a:pPr marL="0" marR="0" lvl="0" indent="0" algn="l" rtl="0">
                        <a:lnSpc>
                          <a:spcPct val="100000"/>
                        </a:lnSpc>
                        <a:spcBef>
                          <a:spcPts val="0"/>
                        </a:spcBef>
                        <a:spcAft>
                          <a:spcPts val="0"/>
                        </a:spcAft>
                        <a:buNone/>
                      </a:pPr>
                      <a:b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br>
                      <a:endParaRPr sz="1400" u="none" strike="noStrike" cap="none"/>
                    </a:p>
                  </a:txBody>
                  <a:tcPr marL="91450" marR="91450" marT="45725" marB="45725"/>
                </a:tc>
                <a:extLst>
                  <a:ext uri="{0D108BD9-81ED-4DB2-BD59-A6C34878D82A}">
                    <a16:rowId xmlns:a16="http://schemas.microsoft.com/office/drawing/2014/main" val="10002"/>
                  </a:ext>
                </a:extLst>
              </a:tr>
              <a:tr h="68385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Attention</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0.99994768550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3"/>
                  </a:ext>
                </a:extLst>
              </a:tr>
              <a:tr h="68385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CNN-LSTM</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0.886586706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0.10263399840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0.010533737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0.0593065843</a:t>
                      </a:r>
                      <a:endParaRPr sz="1400" u="none" strike="noStrike" cap="none"/>
                    </a:p>
                  </a:txBody>
                  <a:tcPr marL="91450" marR="91450" marT="45725" marB="45725"/>
                </a:tc>
                <a:extLst>
                  <a:ext uri="{0D108BD9-81ED-4DB2-BD59-A6C34878D82A}">
                    <a16:rowId xmlns:a16="http://schemas.microsoft.com/office/drawing/2014/main" val="10004"/>
                  </a:ext>
                </a:extLst>
              </a:tr>
              <a:tr h="68385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Deep AR</a:t>
                      </a: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5"/>
                  </a:ext>
                </a:extLst>
              </a:tr>
              <a:tr h="69080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a:t>Linear Regression</a:t>
                      </a: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0.953292078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65.36518877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4272.6079038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47.27920854</a:t>
                      </a:r>
                      <a:endParaRPr sz="1400" u="none" strike="noStrike" cap="none"/>
                    </a:p>
                  </a:txBody>
                  <a:tcPr marL="91450" marR="91450" marT="45725" marB="45725"/>
                </a:tc>
                <a:extLst>
                  <a:ext uri="{0D108BD9-81ED-4DB2-BD59-A6C34878D82A}">
                    <a16:rowId xmlns:a16="http://schemas.microsoft.com/office/drawing/2014/main" val="10006"/>
                  </a:ext>
                </a:extLst>
              </a:tr>
            </a:tbl>
          </a:graphicData>
        </a:graphic>
      </p:graphicFrame>
      <p:sp>
        <p:nvSpPr>
          <p:cNvPr id="214" name="Google Shape;214;p29"/>
          <p:cNvSpPr txBox="1"/>
          <p:nvPr/>
        </p:nvSpPr>
        <p:spPr>
          <a:xfrm>
            <a:off x="4830676" y="624111"/>
            <a:ext cx="2530644"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1" i="0" u="sng" strike="noStrike" cap="none">
                <a:solidFill>
                  <a:schemeClr val="tx1"/>
                </a:solidFill>
                <a:latin typeface="Calibri" panose="020F0502020204030204"/>
                <a:ea typeface="Calibri" panose="020F0502020204030204"/>
                <a:cs typeface="Calibri" panose="020F0502020204030204"/>
                <a:sym typeface="Calibri" panose="020F0502020204030204"/>
              </a:rPr>
              <a:t>Monsoon Season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20" name="Google Shape;220;p30"/>
          <p:cNvGraphicFramePr/>
          <p:nvPr/>
        </p:nvGraphicFramePr>
        <p:xfrm>
          <a:off x="914397" y="1515261"/>
          <a:ext cx="10363150" cy="4700125"/>
        </p:xfrm>
        <a:graphic>
          <a:graphicData uri="http://schemas.openxmlformats.org/drawingml/2006/table">
            <a:tbl>
              <a:tblPr firstRow="1" bandRow="1">
                <a:noFill/>
                <a:tableStyleId>{8F1B3DB2-ED2C-4541-8964-174BAFA742FD}</a:tableStyleId>
              </a:tblPr>
              <a:tblGrid>
                <a:gridCol w="1692875">
                  <a:extLst>
                    <a:ext uri="{9D8B030D-6E8A-4147-A177-3AD203B41FA5}">
                      <a16:colId xmlns:a16="http://schemas.microsoft.com/office/drawing/2014/main" val="20000"/>
                    </a:ext>
                  </a:extLst>
                </a:gridCol>
                <a:gridCol w="1715750">
                  <a:extLst>
                    <a:ext uri="{9D8B030D-6E8A-4147-A177-3AD203B41FA5}">
                      <a16:colId xmlns:a16="http://schemas.microsoft.com/office/drawing/2014/main" val="20001"/>
                    </a:ext>
                  </a:extLst>
                </a:gridCol>
                <a:gridCol w="1715750">
                  <a:extLst>
                    <a:ext uri="{9D8B030D-6E8A-4147-A177-3AD203B41FA5}">
                      <a16:colId xmlns:a16="http://schemas.microsoft.com/office/drawing/2014/main" val="20002"/>
                    </a:ext>
                  </a:extLst>
                </a:gridCol>
                <a:gridCol w="1715750">
                  <a:extLst>
                    <a:ext uri="{9D8B030D-6E8A-4147-A177-3AD203B41FA5}">
                      <a16:colId xmlns:a16="http://schemas.microsoft.com/office/drawing/2014/main" val="20003"/>
                    </a:ext>
                  </a:extLst>
                </a:gridCol>
                <a:gridCol w="1715750">
                  <a:extLst>
                    <a:ext uri="{9D8B030D-6E8A-4147-A177-3AD203B41FA5}">
                      <a16:colId xmlns:a16="http://schemas.microsoft.com/office/drawing/2014/main" val="20004"/>
                    </a:ext>
                  </a:extLst>
                </a:gridCol>
                <a:gridCol w="1807275">
                  <a:extLst>
                    <a:ext uri="{9D8B030D-6E8A-4147-A177-3AD203B41FA5}">
                      <a16:colId xmlns:a16="http://schemas.microsoft.com/office/drawing/2014/main" val="20005"/>
                    </a:ext>
                  </a:extLst>
                </a:gridCol>
              </a:tblGrid>
              <a:tr h="455475">
                <a:tc>
                  <a:txBody>
                    <a:bodyPr/>
                    <a:lstStyle/>
                    <a:p>
                      <a:pPr marL="0" marR="0" lvl="0" indent="0" algn="l" rtl="0">
                        <a:lnSpc>
                          <a:spcPct val="100000"/>
                        </a:lnSpc>
                        <a:spcBef>
                          <a:spcPts val="0"/>
                        </a:spcBef>
                        <a:spcAft>
                          <a:spcPts val="0"/>
                        </a:spcAft>
                        <a:buNone/>
                      </a:pPr>
                      <a:r>
                        <a:rPr lang="en-IN" sz="1400" u="none" strike="noStrike" cap="none"/>
                        <a:t>Seasons</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Models</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R2</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RMSE</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MSE</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MAE</a:t>
                      </a:r>
                    </a:p>
                  </a:txBody>
                  <a:tcPr marL="91450" marR="91450" marT="45725" marB="45725"/>
                </a:tc>
                <a:extLst>
                  <a:ext uri="{0D108BD9-81ED-4DB2-BD59-A6C34878D82A}">
                    <a16:rowId xmlns:a16="http://schemas.microsoft.com/office/drawing/2014/main" val="10000"/>
                  </a:ext>
                </a:extLst>
              </a:tr>
              <a:tr h="773775">
                <a:tc>
                  <a:txBody>
                    <a:bodyPr/>
                    <a:lstStyle/>
                    <a:p>
                      <a:pPr marL="0" marR="0" lvl="0" indent="0" algn="l" rtl="0">
                        <a:lnSpc>
                          <a:spcPct val="100000"/>
                        </a:lnSpc>
                        <a:spcBef>
                          <a:spcPts val="0"/>
                        </a:spcBef>
                        <a:spcAft>
                          <a:spcPts val="0"/>
                        </a:spcAft>
                        <a:buNone/>
                      </a:pPr>
                      <a:r>
                        <a:rPr lang="en-IN" sz="1400" u="none" strike="noStrike" cap="none"/>
                        <a:t>Post – Monsoon Season </a:t>
                      </a: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CNN</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0.999980902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0.7562842635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0.5719658873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0.55419021205</a:t>
                      </a:r>
                      <a:endParaRPr sz="1400" u="none" strike="noStrike" cap="none"/>
                    </a:p>
                  </a:txBody>
                  <a:tcPr marL="91450" marR="91450" marT="45725" marB="45725"/>
                </a:tc>
                <a:extLst>
                  <a:ext uri="{0D108BD9-81ED-4DB2-BD59-A6C34878D82A}">
                    <a16:rowId xmlns:a16="http://schemas.microsoft.com/office/drawing/2014/main" val="10001"/>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LSTM based RNN</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0.94406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72.63597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5275.98358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40.89450</a:t>
                      </a:r>
                      <a:endParaRPr sz="1400" u="none" strike="noStrike" cap="none"/>
                    </a:p>
                  </a:txBody>
                  <a:tcPr marL="91450" marR="91450" marT="45725" marB="45725"/>
                </a:tc>
                <a:extLst>
                  <a:ext uri="{0D108BD9-81ED-4DB2-BD59-A6C34878D82A}">
                    <a16:rowId xmlns:a16="http://schemas.microsoft.com/office/drawing/2014/main" val="10002"/>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Attention</a:t>
                      </a: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3"/>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CNN-LSTM</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0.9590821879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0.0583215770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0.003401406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0.0281191126</a:t>
                      </a:r>
                      <a:endParaRPr sz="1400" u="none" strike="noStrike" cap="none"/>
                    </a:p>
                  </a:txBody>
                  <a:tcPr marL="91450" marR="91450" marT="45725" marB="45725"/>
                </a:tc>
                <a:extLst>
                  <a:ext uri="{0D108BD9-81ED-4DB2-BD59-A6C34878D82A}">
                    <a16:rowId xmlns:a16="http://schemas.microsoft.com/office/drawing/2014/main" val="10004"/>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Deep AR</a:t>
                      </a: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5"/>
                  </a:ext>
                </a:extLst>
              </a:tr>
              <a:tr h="7737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a:t>Linear Regression</a:t>
                      </a: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0.95701844013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50.60405825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2560.770711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30.0277011817</a:t>
                      </a:r>
                      <a:endParaRPr sz="1400" u="none" strike="noStrike" cap="none"/>
                    </a:p>
                  </a:txBody>
                  <a:tcPr marL="91450" marR="91450" marT="45725" marB="45725"/>
                </a:tc>
                <a:extLst>
                  <a:ext uri="{0D108BD9-81ED-4DB2-BD59-A6C34878D82A}">
                    <a16:rowId xmlns:a16="http://schemas.microsoft.com/office/drawing/2014/main" val="10006"/>
                  </a:ext>
                </a:extLst>
              </a:tr>
            </a:tbl>
          </a:graphicData>
        </a:graphic>
      </p:graphicFrame>
      <p:sp>
        <p:nvSpPr>
          <p:cNvPr id="221" name="Google Shape;221;p30"/>
          <p:cNvSpPr txBox="1"/>
          <p:nvPr/>
        </p:nvSpPr>
        <p:spPr>
          <a:xfrm>
            <a:off x="4507830" y="651484"/>
            <a:ext cx="3176337"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1" i="0" u="sng" strike="noStrike" cap="none">
                <a:solidFill>
                  <a:schemeClr val="tx1"/>
                </a:solidFill>
                <a:latin typeface="Calibri" panose="020F0502020204030204"/>
                <a:ea typeface="Calibri" panose="020F0502020204030204"/>
                <a:cs typeface="Calibri" panose="020F0502020204030204"/>
                <a:sym typeface="Calibri" panose="020F0502020204030204"/>
              </a:rPr>
              <a:t>Post- Monsoon Season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aphicFrame>
        <p:nvGraphicFramePr>
          <p:cNvPr id="227" name="Google Shape;227;p31"/>
          <p:cNvGraphicFramePr/>
          <p:nvPr/>
        </p:nvGraphicFramePr>
        <p:xfrm>
          <a:off x="914398" y="1506348"/>
          <a:ext cx="10363150" cy="4700125"/>
        </p:xfrm>
        <a:graphic>
          <a:graphicData uri="http://schemas.openxmlformats.org/drawingml/2006/table">
            <a:tbl>
              <a:tblPr firstRow="1" bandRow="1">
                <a:noFill/>
                <a:tableStyleId>{8F1B3DB2-ED2C-4541-8964-174BAFA742FD}</a:tableStyleId>
              </a:tblPr>
              <a:tblGrid>
                <a:gridCol w="1692875">
                  <a:extLst>
                    <a:ext uri="{9D8B030D-6E8A-4147-A177-3AD203B41FA5}">
                      <a16:colId xmlns:a16="http://schemas.microsoft.com/office/drawing/2014/main" val="20000"/>
                    </a:ext>
                  </a:extLst>
                </a:gridCol>
                <a:gridCol w="1715750">
                  <a:extLst>
                    <a:ext uri="{9D8B030D-6E8A-4147-A177-3AD203B41FA5}">
                      <a16:colId xmlns:a16="http://schemas.microsoft.com/office/drawing/2014/main" val="20001"/>
                    </a:ext>
                  </a:extLst>
                </a:gridCol>
                <a:gridCol w="1715750">
                  <a:extLst>
                    <a:ext uri="{9D8B030D-6E8A-4147-A177-3AD203B41FA5}">
                      <a16:colId xmlns:a16="http://schemas.microsoft.com/office/drawing/2014/main" val="20002"/>
                    </a:ext>
                  </a:extLst>
                </a:gridCol>
                <a:gridCol w="1715750">
                  <a:extLst>
                    <a:ext uri="{9D8B030D-6E8A-4147-A177-3AD203B41FA5}">
                      <a16:colId xmlns:a16="http://schemas.microsoft.com/office/drawing/2014/main" val="20003"/>
                    </a:ext>
                  </a:extLst>
                </a:gridCol>
                <a:gridCol w="1715750">
                  <a:extLst>
                    <a:ext uri="{9D8B030D-6E8A-4147-A177-3AD203B41FA5}">
                      <a16:colId xmlns:a16="http://schemas.microsoft.com/office/drawing/2014/main" val="20004"/>
                    </a:ext>
                  </a:extLst>
                </a:gridCol>
                <a:gridCol w="1807275">
                  <a:extLst>
                    <a:ext uri="{9D8B030D-6E8A-4147-A177-3AD203B41FA5}">
                      <a16:colId xmlns:a16="http://schemas.microsoft.com/office/drawing/2014/main" val="20005"/>
                    </a:ext>
                  </a:extLst>
                </a:gridCol>
              </a:tblGrid>
              <a:tr h="455475">
                <a:tc>
                  <a:txBody>
                    <a:bodyPr/>
                    <a:lstStyle/>
                    <a:p>
                      <a:pPr marL="0" marR="0" lvl="0" indent="0" algn="l" rtl="0">
                        <a:lnSpc>
                          <a:spcPct val="100000"/>
                        </a:lnSpc>
                        <a:spcBef>
                          <a:spcPts val="0"/>
                        </a:spcBef>
                        <a:spcAft>
                          <a:spcPts val="0"/>
                        </a:spcAft>
                        <a:buNone/>
                      </a:pPr>
                      <a:r>
                        <a:rPr lang="en-IN" sz="1400" u="none" strike="noStrike" cap="none"/>
                        <a:t>Seasons</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Models</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R2</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RMSE</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MSE</a:t>
                      </a: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MAE</a:t>
                      </a:r>
                    </a:p>
                  </a:txBody>
                  <a:tcPr marL="91450" marR="91450" marT="45725" marB="45725"/>
                </a:tc>
                <a:extLst>
                  <a:ext uri="{0D108BD9-81ED-4DB2-BD59-A6C34878D82A}">
                    <a16:rowId xmlns:a16="http://schemas.microsoft.com/office/drawing/2014/main" val="10000"/>
                  </a:ext>
                </a:extLst>
              </a:tr>
              <a:tr h="773775">
                <a:tc>
                  <a:txBody>
                    <a:bodyPr/>
                    <a:lstStyle/>
                    <a:p>
                      <a:pPr marL="0" marR="0" lvl="0" indent="0" algn="l" rtl="0">
                        <a:lnSpc>
                          <a:spcPct val="100000"/>
                        </a:lnSpc>
                        <a:spcBef>
                          <a:spcPts val="0"/>
                        </a:spcBef>
                        <a:spcAft>
                          <a:spcPts val="0"/>
                        </a:spcAft>
                        <a:buNone/>
                      </a:pPr>
                      <a:r>
                        <a:rPr lang="en-IN" sz="1400" u="none" strike="noStrike" cap="none"/>
                        <a:t>Summer Season </a:t>
                      </a: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CNN</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0.9999809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0.756284263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0.5719658873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0.55419021205</a:t>
                      </a:r>
                      <a:endParaRPr sz="1400" u="none" strike="noStrike" cap="none"/>
                    </a:p>
                  </a:txBody>
                  <a:tcPr marL="91450" marR="91450" marT="45725" marB="45725"/>
                </a:tc>
                <a:extLst>
                  <a:ext uri="{0D108BD9-81ED-4DB2-BD59-A6C34878D82A}">
                    <a16:rowId xmlns:a16="http://schemas.microsoft.com/office/drawing/2014/main" val="10001"/>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LSTM based RNN</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0.94406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72.63597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5275.98358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40.89450</a:t>
                      </a:r>
                      <a:endParaRPr sz="1400" u="none" strike="noStrike" cap="none"/>
                    </a:p>
                  </a:txBody>
                  <a:tcPr marL="91450" marR="91450" marT="45725" marB="45725"/>
                </a:tc>
                <a:extLst>
                  <a:ext uri="{0D108BD9-81ED-4DB2-BD59-A6C34878D82A}">
                    <a16:rowId xmlns:a16="http://schemas.microsoft.com/office/drawing/2014/main" val="10002"/>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Attention</a:t>
                      </a: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3"/>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CNN-LSTM</a:t>
                      </a: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0.93999596075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0.0767972785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0.04020781583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0.0058978219875</a:t>
                      </a:r>
                      <a:endParaRPr sz="1400" u="none" strike="noStrike" cap="none"/>
                    </a:p>
                  </a:txBody>
                  <a:tcPr marL="91450" marR="91450" marT="45725" marB="45725"/>
                </a:tc>
                <a:extLst>
                  <a:ext uri="{0D108BD9-81ED-4DB2-BD59-A6C34878D82A}">
                    <a16:rowId xmlns:a16="http://schemas.microsoft.com/office/drawing/2014/main" val="10004"/>
                  </a:ext>
                </a:extLst>
              </a:tr>
              <a:tr h="6742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Deep AR</a:t>
                      </a: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5"/>
                  </a:ext>
                </a:extLst>
              </a:tr>
              <a:tr h="7737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a:t>Linear Regression</a:t>
                      </a: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0.95329207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65.36518877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panose="020B0604020202020204"/>
                          <a:ea typeface="Arial" panose="020B0604020202020204"/>
                          <a:cs typeface="Arial" panose="020B0604020202020204"/>
                          <a:sym typeface="Arial" panose="020B0604020202020204"/>
                        </a:rPr>
                        <a:t>4272.607903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47.279208548</a:t>
                      </a:r>
                      <a:endParaRPr sz="1400" u="none" strike="noStrike" cap="none" dirty="0"/>
                    </a:p>
                  </a:txBody>
                  <a:tcPr marL="91450" marR="91450" marT="45725" marB="45725"/>
                </a:tc>
                <a:extLst>
                  <a:ext uri="{0D108BD9-81ED-4DB2-BD59-A6C34878D82A}">
                    <a16:rowId xmlns:a16="http://schemas.microsoft.com/office/drawing/2014/main" val="10006"/>
                  </a:ext>
                </a:extLst>
              </a:tr>
            </a:tbl>
          </a:graphicData>
        </a:graphic>
      </p:graphicFrame>
      <p:sp>
        <p:nvSpPr>
          <p:cNvPr id="228" name="Google Shape;228;p31"/>
          <p:cNvSpPr txBox="1"/>
          <p:nvPr/>
        </p:nvSpPr>
        <p:spPr>
          <a:xfrm>
            <a:off x="4830677" y="651484"/>
            <a:ext cx="2530644"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1" i="0" u="sng" strike="noStrike" cap="none">
                <a:solidFill>
                  <a:schemeClr val="tx1"/>
                </a:solidFill>
                <a:latin typeface="Calibri" panose="020F0502020204030204"/>
                <a:ea typeface="Calibri" panose="020F0502020204030204"/>
                <a:cs typeface="Calibri" panose="020F0502020204030204"/>
                <a:sym typeface="Calibri" panose="020F0502020204030204"/>
              </a:rPr>
              <a:t>Summer Season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Google Shape;92;p14"/>
          <p:cNvSpPr txBox="1">
            <a:spLocks noGrp="1"/>
          </p:cNvSpPr>
          <p:nvPr>
            <p:ph idx="4294967295"/>
          </p:nvPr>
        </p:nvSpPr>
        <p:spPr>
          <a:xfrm>
            <a:off x="4433104" y="1801233"/>
            <a:ext cx="7407797" cy="5056767"/>
          </a:xfrm>
          <a:prstGeom prst="rect">
            <a:avLst/>
          </a:prstGeom>
          <a:noFill/>
          <a:ln>
            <a:noFill/>
          </a:ln>
        </p:spPr>
        <p:txBody>
          <a:bodyPr spcFirstLastPara="1" wrap="square" lIns="91425" tIns="45700" rIns="91425" bIns="45700" anchor="t" anchorCtr="0">
            <a:normAutofit fontScale="85000" lnSpcReduction="10000"/>
          </a:bodyPr>
          <a:lstStyle/>
          <a:p>
            <a:pPr marL="152400" indent="0" algn="l">
              <a:lnSpc>
                <a:spcPct val="120000"/>
              </a:lnSpc>
              <a:buNone/>
            </a:pPr>
            <a:r>
              <a:rPr lang="en-US" sz="2800" b="0" i="0" dirty="0">
                <a:solidFill>
                  <a:srgbClr val="0D0D0D"/>
                </a:solidFill>
                <a:effectLst/>
                <a:latin typeface="Times New Roman" panose="02020603050405020304" pitchFamily="18" charset="0"/>
                <a:cs typeface="Times New Roman" panose="02020603050405020304" pitchFamily="18" charset="0"/>
              </a:rPr>
              <a:t>Welcome to our presentation on Solar Irradiance Forecasting using Deep Learning Algorithms. In the realm of renewable energy, solar power stands as a beacon of hope, offering clean and sustainable electricity generation. However, the inherent variability of solar irradiance poses significant challenges to its widespread adoption. Our project addresses this challenge by harnessing the power of DEEP learning algorithms, alongside innovative features such as Time- Stamp and Hexagon- </a:t>
            </a:r>
            <a:r>
              <a:rPr lang="en-US" sz="2800" dirty="0">
                <a:solidFill>
                  <a:srgbClr val="0D0D0D"/>
                </a:solidFill>
                <a:latin typeface="Times New Roman" panose="02020603050405020304" pitchFamily="18" charset="0"/>
                <a:cs typeface="Times New Roman" panose="02020603050405020304" pitchFamily="18" charset="0"/>
              </a:rPr>
              <a:t>Grid </a:t>
            </a:r>
            <a:r>
              <a:rPr lang="en-US" sz="2800" b="0" i="0" dirty="0">
                <a:solidFill>
                  <a:srgbClr val="0D0D0D"/>
                </a:solidFill>
                <a:effectLst/>
                <a:latin typeface="Times New Roman" panose="02020603050405020304" pitchFamily="18" charset="0"/>
                <a:cs typeface="Times New Roman" panose="02020603050405020304" pitchFamily="18" charset="0"/>
              </a:rPr>
              <a:t>systems, to improve the accuracy of solar irradiance predictions.</a:t>
            </a:r>
          </a:p>
          <a:p>
            <a:pPr marL="152400" indent="0">
              <a:buNone/>
            </a:pPr>
            <a:br>
              <a:rPr lang="en-US" sz="2800" dirty="0">
                <a:latin typeface="Times New Roman" panose="02020603050405020304" pitchFamily="18" charset="0"/>
                <a:cs typeface="Times New Roman" panose="02020603050405020304" pitchFamily="18" charset="0"/>
              </a:rPr>
            </a:br>
            <a:endParaRPr sz="1800"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0E6E6D9-765D-F5E4-9B53-83ACE2F448A9}"/>
              </a:ext>
            </a:extLst>
          </p:cNvPr>
          <p:cNvSpPr/>
          <p:nvPr/>
        </p:nvSpPr>
        <p:spPr>
          <a:xfrm>
            <a:off x="0" y="621930"/>
            <a:ext cx="12192000" cy="696032"/>
          </a:xfrm>
          <a:prstGeom prst="rect">
            <a:avLst/>
          </a:prstGeom>
          <a:solidFill>
            <a:srgbClr val="475C7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latin typeface="Poppins" panose="00000500000000000000" pitchFamily="2" charset="0"/>
                <a:cs typeface="Poppins" panose="00000500000000000000" pitchFamily="2"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4" name="Google Shape;234;p32"/>
          <p:cNvSpPr/>
          <p:nvPr/>
        </p:nvSpPr>
        <p:spPr>
          <a:xfrm>
            <a:off x="0" y="0"/>
            <a:ext cx="1257300" cy="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br>
              <a:rPr lang="en-IN" sz="18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5" name="Google Shape;235;p32"/>
          <p:cNvSpPr txBox="1"/>
          <p:nvPr/>
        </p:nvSpPr>
        <p:spPr>
          <a:xfrm>
            <a:off x="1564005" y="1101090"/>
            <a:ext cx="3075305" cy="463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panose="020B0604020202020204"/>
              <a:buNone/>
            </a:pPr>
            <a:r>
              <a:rPr lang="en-IN" sz="4000" b="1" i="0" u="none" strike="noStrike" cap="none">
                <a:solidFill>
                  <a:schemeClr val="lt1"/>
                </a:solidFill>
                <a:highlight>
                  <a:srgbClr val="0B2947"/>
                </a:highlight>
                <a:latin typeface="Calibri" panose="020F0502020204030204"/>
                <a:ea typeface="Calibri" panose="020F0502020204030204"/>
                <a:cs typeface="Calibri" panose="020F0502020204030204"/>
                <a:sym typeface="Calibri" panose="020F0502020204030204"/>
              </a:rPr>
              <a:t>Conclusions</a:t>
            </a:r>
          </a:p>
        </p:txBody>
      </p:sp>
      <p:pic>
        <p:nvPicPr>
          <p:cNvPr id="236" name="Google Shape;236;p32"/>
          <p:cNvPicPr preferRelativeResize="0"/>
          <p:nvPr/>
        </p:nvPicPr>
        <p:blipFill rotWithShape="1">
          <a:blip r:embed="rId3"/>
          <a:srcRect l="20567" b="19844"/>
          <a:stretch>
            <a:fillRect/>
          </a:stretch>
        </p:blipFill>
        <p:spPr>
          <a:xfrm>
            <a:off x="9262841" y="4300315"/>
            <a:ext cx="3366865" cy="2557685"/>
          </a:xfrm>
          <a:prstGeom prst="rect">
            <a:avLst/>
          </a:prstGeom>
          <a:noFill/>
          <a:ln>
            <a:noFill/>
          </a:ln>
        </p:spPr>
      </p:pic>
      <p:sp>
        <p:nvSpPr>
          <p:cNvPr id="237" name="Google Shape;237;p32"/>
          <p:cNvSpPr txBox="1">
            <a:spLocks noGrp="1"/>
          </p:cNvSpPr>
          <p:nvPr>
            <p:ph type="subTitle" idx="4294967295"/>
          </p:nvPr>
        </p:nvSpPr>
        <p:spPr>
          <a:xfrm>
            <a:off x="1185545" y="2245360"/>
            <a:ext cx="8077200" cy="3209925"/>
          </a:xfrm>
          <a:prstGeom prst="rect">
            <a:avLst/>
          </a:prstGeom>
          <a:noFill/>
          <a:ln>
            <a:noFill/>
          </a:ln>
        </p:spPr>
        <p:txBody>
          <a:bodyPr spcFirstLastPara="1" wrap="square" lIns="91425" tIns="45700" rIns="91425" bIns="45700" anchor="t" anchorCtr="0"/>
          <a:lstStyle/>
          <a:p>
            <a:pPr marL="228600" lvl="0" indent="-228600" algn="l" rtl="0">
              <a:lnSpc>
                <a:spcPct val="90000"/>
              </a:lnSpc>
              <a:spcBef>
                <a:spcPts val="0"/>
              </a:spcBef>
              <a:spcAft>
                <a:spcPts val="0"/>
              </a:spcAft>
              <a:buClr>
                <a:srgbClr val="F2F2F2"/>
              </a:buClr>
              <a:buSzPct val="108000"/>
              <a:buChar char="•"/>
            </a:pPr>
            <a:r>
              <a:rPr lang="en-IN" sz="1600" b="0" i="0">
                <a:solidFill>
                  <a:schemeClr val="tx1"/>
                </a:solidFill>
                <a:latin typeface="Arial" panose="020B0604020202020204"/>
                <a:ea typeface="Arial" panose="020B0604020202020204"/>
                <a:cs typeface="Arial" panose="020B0604020202020204"/>
                <a:sym typeface="Arial" panose="020B0604020202020204"/>
              </a:rPr>
              <a:t>Utilizing multi-site data enhances solar irradiance forecasting, with the proposed residual ensemble learning approach improving prediction error. </a:t>
            </a:r>
            <a:endParaRPr sz="1600">
              <a:solidFill>
                <a:schemeClr val="tx1"/>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rgbClr val="F2F2F2"/>
              </a:buClr>
              <a:buSzPct val="108000"/>
              <a:buChar char="•"/>
            </a:pPr>
            <a:r>
              <a:rPr lang="en-IN" sz="1600" b="0" i="0">
                <a:solidFill>
                  <a:schemeClr val="tx1"/>
                </a:solidFill>
                <a:latin typeface="Arial" panose="020B0604020202020204"/>
                <a:ea typeface="Arial" panose="020B0604020202020204"/>
                <a:cs typeface="Arial" panose="020B0604020202020204"/>
                <a:sym typeface="Arial" panose="020B0604020202020204"/>
              </a:rPr>
              <a:t>Integrating convolutional and attention-based LSTM layers significantly enhances solar irradiance forecasting accuracy.</a:t>
            </a:r>
          </a:p>
          <a:p>
            <a:pPr marL="228600" lvl="0" indent="-228600" algn="l" rtl="0">
              <a:lnSpc>
                <a:spcPct val="90000"/>
              </a:lnSpc>
              <a:spcBef>
                <a:spcPts val="1000"/>
              </a:spcBef>
              <a:spcAft>
                <a:spcPts val="0"/>
              </a:spcAft>
              <a:buClr>
                <a:srgbClr val="F2F2F2"/>
              </a:buClr>
              <a:buSzPct val="108000"/>
              <a:buChar char="•"/>
            </a:pPr>
            <a:r>
              <a:rPr lang="en-IN" sz="1600" b="0" i="0">
                <a:solidFill>
                  <a:schemeClr val="tx1"/>
                </a:solidFill>
                <a:latin typeface="Arial" panose="020B0604020202020204"/>
                <a:ea typeface="Arial" panose="020B0604020202020204"/>
                <a:cs typeface="Arial" panose="020B0604020202020204"/>
                <a:sym typeface="Arial" panose="020B0604020202020204"/>
              </a:rPr>
              <a:t>Bias-variance evaluation enhances model robustness and generalizability, making it valuable for real-world solar power plant planning and deployment.</a:t>
            </a:r>
          </a:p>
          <a:p>
            <a:pPr marL="228600" lvl="0" indent="-228600" algn="l" rtl="0">
              <a:lnSpc>
                <a:spcPct val="90000"/>
              </a:lnSpc>
              <a:spcBef>
                <a:spcPts val="1000"/>
              </a:spcBef>
              <a:spcAft>
                <a:spcPts val="0"/>
              </a:spcAft>
              <a:buClr>
                <a:srgbClr val="F2F2F2"/>
              </a:buClr>
              <a:buSzPct val="108000"/>
              <a:buChar char="•"/>
            </a:pPr>
            <a:r>
              <a:rPr lang="en-IN" sz="1600">
                <a:solidFill>
                  <a:schemeClr val="tx1"/>
                </a:solidFill>
                <a:latin typeface="Arial" panose="020B0604020202020204"/>
                <a:ea typeface="Arial" panose="020B0604020202020204"/>
                <a:cs typeface="Arial" panose="020B0604020202020204"/>
                <a:sym typeface="Arial" panose="020B0604020202020204"/>
              </a:rPr>
              <a:t>The proposed methodology emphasizes accuracy, performance, and reliability, showing promising advancements in solar energy forecasting,</a:t>
            </a:r>
            <a:endParaRPr sz="1600" b="0" i="0">
              <a:solidFill>
                <a:schemeClr val="tx1"/>
              </a:solidFill>
              <a:latin typeface="Arial" panose="020B0604020202020204"/>
              <a:ea typeface="Arial" panose="020B0604020202020204"/>
              <a:cs typeface="Arial" panose="020B0604020202020204"/>
              <a:sym typeface="Arial" panose="020B0604020202020204"/>
            </a:endParaRPr>
          </a:p>
          <a:p>
            <a:pPr marL="228600" lvl="0" indent="-50800" algn="l" rtl="0">
              <a:lnSpc>
                <a:spcPct val="90000"/>
              </a:lnSpc>
              <a:spcBef>
                <a:spcPts val="1000"/>
              </a:spcBef>
              <a:spcAft>
                <a:spcPts val="0"/>
              </a:spcAft>
              <a:buClr>
                <a:schemeClr val="dk1"/>
              </a:buClr>
              <a:buSzPct val="108000"/>
              <a:buNone/>
            </a:pPr>
            <a:endParaRPr sz="1600">
              <a:solidFill>
                <a:schemeClr val="tx1"/>
              </a:solidFill>
              <a:latin typeface="Arial" panose="020B0604020202020204"/>
              <a:ea typeface="Arial" panose="020B0604020202020204"/>
              <a:cs typeface="Arial" panose="020B0604020202020204"/>
              <a:sym typeface="Arial" panose="020B0604020202020204"/>
            </a:endParaRPr>
          </a:p>
          <a:p>
            <a:pPr marL="228600" lvl="0" indent="-50800" algn="l" rtl="0">
              <a:lnSpc>
                <a:spcPct val="90000"/>
              </a:lnSpc>
              <a:spcBef>
                <a:spcPts val="1000"/>
              </a:spcBef>
              <a:spcAft>
                <a:spcPts val="0"/>
              </a:spcAft>
              <a:buClr>
                <a:schemeClr val="dk1"/>
              </a:buClr>
              <a:buSzPct val="108000"/>
              <a:buNone/>
            </a:pPr>
            <a:endParaRPr sz="1600" b="0" i="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33"/>
          <p:cNvSpPr txBox="1"/>
          <p:nvPr/>
        </p:nvSpPr>
        <p:spPr>
          <a:xfrm>
            <a:off x="4259580" y="478790"/>
            <a:ext cx="3240405" cy="6203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4400"/>
              <a:buFont typeface="Calibri" panose="020F0502020204030204"/>
              <a:buNone/>
            </a:pPr>
            <a:r>
              <a:rPr lang="en-IN" sz="4400" b="1" i="0" u="none" strike="noStrike" cap="none">
                <a:solidFill>
                  <a:srgbClr val="FFFFFF"/>
                </a:solidFill>
                <a:highlight>
                  <a:srgbClr val="0B2947"/>
                </a:highlight>
                <a:latin typeface="Calibri" panose="020F0502020204030204"/>
                <a:ea typeface="Calibri" panose="020F0502020204030204"/>
                <a:cs typeface="Calibri" panose="020F0502020204030204"/>
                <a:sym typeface="Calibri" panose="020F0502020204030204"/>
              </a:rPr>
              <a:t>References </a:t>
            </a:r>
            <a:endPara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4" name="Google Shape;244;p33"/>
          <p:cNvSpPr txBox="1"/>
          <p:nvPr/>
        </p:nvSpPr>
        <p:spPr>
          <a:xfrm>
            <a:off x="544749" y="1421685"/>
            <a:ext cx="9902700" cy="55067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1. </a:t>
            </a:r>
            <a:r>
              <a:rPr lang="en-IN" sz="2000" b="0" i="1" u="none" strike="noStrike" cap="none">
                <a:solidFill>
                  <a:schemeClr val="tx1"/>
                </a:solidFill>
                <a:latin typeface="Calibri" panose="020F0502020204030204"/>
                <a:ea typeface="Calibri" panose="020F0502020204030204"/>
                <a:cs typeface="Calibri" panose="020F0502020204030204"/>
                <a:sym typeface="Calibri" panose="020F0502020204030204"/>
              </a:rPr>
              <a:t>Brahma, B., &amp; Wadhvani, R. </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(2023). A residual ensemble learning approach for solar irradiance forecasting. </a:t>
            </a:r>
            <a:r>
              <a:rPr lang="en-IN" sz="2000" b="0" i="1" u="none" strike="noStrike" cap="none">
                <a:solidFill>
                  <a:schemeClr val="tx1"/>
                </a:solidFill>
                <a:latin typeface="Calibri" panose="020F0502020204030204"/>
                <a:ea typeface="Calibri" panose="020F0502020204030204"/>
                <a:cs typeface="Calibri" panose="020F0502020204030204"/>
                <a:sym typeface="Calibri" panose="020F0502020204030204"/>
              </a:rPr>
              <a:t>Multimedia Tools and Applications</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 Advanced online publication. </a:t>
            </a:r>
            <a:endParaRPr sz="1600">
              <a:solidFill>
                <a:schemeClr val="tx1"/>
              </a:solidFill>
            </a:endParaRPr>
          </a:p>
          <a:p>
            <a:pPr marL="0" marR="0" lvl="0" indent="0" algn="l" rtl="0">
              <a:lnSpc>
                <a:spcPct val="100000"/>
              </a:lnSpc>
              <a:spcBef>
                <a:spcPts val="0"/>
              </a:spcBef>
              <a:spcAft>
                <a:spcPts val="0"/>
              </a:spcAft>
              <a:buNone/>
            </a:pPr>
            <a:r>
              <a:rPr lang="en-IN" sz="2000" b="0" i="0" u="sng" strike="noStrike" cap="none">
                <a:solidFill>
                  <a:schemeClr val="tx1"/>
                </a:solidFill>
                <a:latin typeface="Calibri" panose="020F0502020204030204"/>
                <a:ea typeface="Calibri" panose="020F0502020204030204"/>
                <a:cs typeface="Calibri" panose="020F0502020204030204"/>
                <a:sym typeface="Calibri" panose="020F0502020204030204"/>
                <a:hlinkClick r:id="rId3"/>
              </a:rPr>
              <a:t>https://doi.org/10.1007/s11042-023-14616-6</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rgbClr val="000000"/>
              </a:buClr>
              <a:buSzPts val="1800"/>
              <a:buFont typeface="Arial" panose="020B0604020202020204"/>
              <a:buNone/>
            </a:pP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2. </a:t>
            </a:r>
            <a:r>
              <a:rPr lang="en-IN" sz="2000" b="0" i="1" u="none" strike="noStrike" cap="none">
                <a:solidFill>
                  <a:schemeClr val="tx1"/>
                </a:solidFill>
                <a:latin typeface="Calibri" panose="020F0502020204030204"/>
                <a:ea typeface="Calibri" panose="020F0502020204030204"/>
                <a:cs typeface="Calibri" panose="020F0502020204030204"/>
                <a:sym typeface="Calibri" panose="020F0502020204030204"/>
              </a:rPr>
              <a:t>Neha Sehrawat ,Sahil Vashisht ,Amritpal Singh </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(2023). Solar irradiance forecasting models using machine learning techniques and digital twin: A case study with comparison.</a:t>
            </a:r>
            <a:endParaRPr sz="1600">
              <a:solidFill>
                <a:schemeClr val="tx1"/>
              </a:solidFill>
            </a:endParaRPr>
          </a:p>
          <a:p>
            <a:pPr marL="0" marR="0" lvl="0" indent="0" algn="l" rtl="0">
              <a:lnSpc>
                <a:spcPct val="100000"/>
              </a:lnSpc>
              <a:spcBef>
                <a:spcPts val="0"/>
              </a:spcBef>
              <a:spcAft>
                <a:spcPts val="0"/>
              </a:spcAft>
              <a:buNone/>
            </a:pPr>
            <a:r>
              <a:rPr lang="en-IN" sz="2000" b="0" i="0" u="sng" strike="noStrike" cap="none">
                <a:solidFill>
                  <a:schemeClr val="tx1"/>
                </a:solidFill>
                <a:latin typeface="Calibri" panose="020F0502020204030204"/>
                <a:ea typeface="Calibri" panose="020F0502020204030204"/>
                <a:cs typeface="Calibri" panose="020F0502020204030204"/>
                <a:sym typeface="Calibri" panose="020F0502020204030204"/>
                <a:hlinkClick r:id="rId4"/>
              </a:rPr>
              <a:t>https://doi.org/10.1016/j.ijin.2023.04.001</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rgbClr val="000000"/>
              </a:buClr>
              <a:buSzPts val="1800"/>
              <a:buFont typeface="Arial" panose="020B0604020202020204"/>
              <a:buNone/>
            </a:pP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3. </a:t>
            </a:r>
            <a:r>
              <a:rPr lang="en-IN" sz="2000" b="0" i="1" u="none" strike="noStrike" cap="none">
                <a:solidFill>
                  <a:schemeClr val="tx1"/>
                </a:solidFill>
                <a:latin typeface="Calibri" panose="020F0502020204030204"/>
                <a:ea typeface="Calibri" panose="020F0502020204030204"/>
                <a:cs typeface="Calibri" panose="020F0502020204030204"/>
                <a:sym typeface="Calibri" panose="020F0502020204030204"/>
              </a:rPr>
              <a:t>Brahma, B., &amp; Wadhvani, R. </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(2020). Solar irradiance forecasting based on deep learning methodologies and multi–site data. Symmetry, 12(11), Article 1826.</a:t>
            </a:r>
            <a:endParaRPr sz="1600">
              <a:solidFill>
                <a:schemeClr val="tx1"/>
              </a:solidFill>
            </a:endParaRPr>
          </a:p>
          <a:p>
            <a:pPr marL="0" marR="0" lvl="0" indent="0" algn="l" rtl="0">
              <a:lnSpc>
                <a:spcPct val="100000"/>
              </a:lnSpc>
              <a:spcBef>
                <a:spcPts val="0"/>
              </a:spcBef>
              <a:spcAft>
                <a:spcPts val="0"/>
              </a:spcAft>
              <a:buNone/>
            </a:pPr>
            <a:r>
              <a:rPr lang="en-IN" sz="2000" b="0" i="0" u="sng" strike="noStrike" cap="none">
                <a:solidFill>
                  <a:schemeClr val="tx1"/>
                </a:solidFill>
                <a:latin typeface="Calibri" panose="020F0502020204030204"/>
                <a:ea typeface="Calibri" panose="020F0502020204030204"/>
                <a:cs typeface="Calibri" panose="020F0502020204030204"/>
                <a:sym typeface="Calibri" panose="020F0502020204030204"/>
                <a:hlinkClick r:id="rId5"/>
              </a:rPr>
              <a:t>https://doi.org/10.3390/sym12111830</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4. </a:t>
            </a:r>
            <a:r>
              <a:rPr lang="en-IN" sz="2000" b="0" i="1" u="none" strike="noStrike" cap="none">
                <a:solidFill>
                  <a:schemeClr val="tx1"/>
                </a:solidFill>
                <a:latin typeface="Calibri" panose="020F0502020204030204"/>
                <a:ea typeface="Calibri" panose="020F0502020204030204"/>
                <a:cs typeface="Calibri" panose="020F0502020204030204"/>
                <a:sym typeface="Calibri" panose="020F0502020204030204"/>
              </a:rPr>
              <a:t>Ameera M.  Almarzooqi, Maher  Maalouf, Tarek H.M.  El-Fouly, Vasileios E.  Katzourakis, Mohamed S.  El Moursi and Constantinos V. Chrysikopoulos </a:t>
            </a:r>
            <a:r>
              <a:rPr lang="en-IN" sz="2000" b="0" i="0" u="none" strike="noStrike" cap="none">
                <a:solidFill>
                  <a:schemeClr val="tx1"/>
                </a:solidFill>
                <a:latin typeface="Calibri" panose="020F0502020204030204"/>
                <a:ea typeface="Calibri" panose="020F0502020204030204"/>
                <a:cs typeface="Calibri" panose="020F0502020204030204"/>
                <a:sym typeface="Calibri" panose="020F0502020204030204"/>
              </a:rPr>
              <a:t>(2024)  A hybrid machine-learning model for solar irradiance forecasting.</a:t>
            </a:r>
            <a:endParaRPr sz="1600">
              <a:solidFill>
                <a:schemeClr val="tx1"/>
              </a:solidFill>
            </a:endParaRPr>
          </a:p>
          <a:p>
            <a:pPr marL="0" marR="0" lvl="0" indent="0" algn="l" rtl="0">
              <a:lnSpc>
                <a:spcPct val="100000"/>
              </a:lnSpc>
              <a:spcBef>
                <a:spcPts val="0"/>
              </a:spcBef>
              <a:spcAft>
                <a:spcPts val="0"/>
              </a:spcAft>
              <a:buNone/>
            </a:pPr>
            <a:r>
              <a:rPr lang="en-IN" sz="2000" b="0" i="0" u="sng" strike="noStrike" cap="none">
                <a:solidFill>
                  <a:schemeClr val="tx1"/>
                </a:solidFill>
                <a:latin typeface="Calibri" panose="020F0502020204030204"/>
                <a:ea typeface="Calibri" panose="020F0502020204030204"/>
                <a:cs typeface="Calibri" panose="020F0502020204030204"/>
                <a:sym typeface="Calibri" panose="020F0502020204030204"/>
                <a:hlinkClick r:id="rId6"/>
              </a:rPr>
              <a:t>https://doi.org/10.1093/ce/zkad075</a:t>
            </a:r>
            <a:endParaRPr sz="20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6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6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34"/>
          <p:cNvSpPr txBox="1"/>
          <p:nvPr/>
        </p:nvSpPr>
        <p:spPr>
          <a:xfrm>
            <a:off x="4911000" y="2620100"/>
            <a:ext cx="3361800" cy="76708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lt1"/>
              </a:buClr>
              <a:buSzPts val="4400"/>
              <a:buFont typeface="Calibri" panose="020F0502020204030204"/>
              <a:buNone/>
            </a:pPr>
            <a:r>
              <a:rPr lang="en-IN" sz="4400" b="1">
                <a:solidFill>
                  <a:schemeClr val="lt1"/>
                </a:solidFill>
                <a:highlight>
                  <a:srgbClr val="0B2947"/>
                </a:highlight>
                <a:latin typeface="Calibri" panose="020F0502020204030204"/>
                <a:ea typeface="Calibri" panose="020F0502020204030204"/>
                <a:cs typeface="Calibri" panose="020F0502020204030204"/>
                <a:sym typeface="Calibri" panose="020F0502020204030204"/>
              </a:rPr>
              <a:t>Thank You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5"/>
          <p:cNvSpPr txBox="1">
            <a:spLocks noGrp="1"/>
          </p:cNvSpPr>
          <p:nvPr>
            <p:ph type="title" idx="4294967295"/>
          </p:nvPr>
        </p:nvSpPr>
        <p:spPr>
          <a:xfrm>
            <a:off x="0" y="406400"/>
            <a:ext cx="10515600" cy="74168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panose="020F0502020204030204"/>
              <a:buNone/>
            </a:pPr>
            <a:br>
              <a:rPr lang="en-IN"/>
            </a:br>
            <a:br>
              <a:rPr lang="en-IN"/>
            </a:br>
            <a:endParaRPr lang="en-IN"/>
          </a:p>
        </p:txBody>
      </p:sp>
      <p:sp>
        <p:nvSpPr>
          <p:cNvPr id="100" name="Google Shape;100;p15"/>
          <p:cNvSpPr txBox="1">
            <a:spLocks noGrp="1"/>
          </p:cNvSpPr>
          <p:nvPr>
            <p:ph idx="4294967295"/>
          </p:nvPr>
        </p:nvSpPr>
        <p:spPr>
          <a:xfrm>
            <a:off x="603250" y="1536700"/>
            <a:ext cx="10289540" cy="455485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800"/>
              <a:buChar char="•"/>
            </a:pPr>
            <a:r>
              <a:rPr lang="en-IN" b="1">
                <a:solidFill>
                  <a:schemeClr val="tx1"/>
                </a:solidFill>
              </a:rPr>
              <a:t>LSTM-CNN Models:</a:t>
            </a:r>
          </a:p>
          <a:p>
            <a:pPr marL="0" lvl="0" indent="0" algn="l" rtl="0">
              <a:lnSpc>
                <a:spcPct val="90000"/>
              </a:lnSpc>
              <a:spcBef>
                <a:spcPts val="200"/>
              </a:spcBef>
              <a:spcAft>
                <a:spcPts val="0"/>
              </a:spcAft>
              <a:buClr>
                <a:schemeClr val="lt1"/>
              </a:buClr>
              <a:buSzPts val="2000"/>
              <a:buNone/>
            </a:pPr>
            <a:r>
              <a:rPr lang="en-IN" sz="2000" b="0">
                <a:solidFill>
                  <a:schemeClr val="tx1"/>
                </a:solidFill>
              </a:rPr>
              <a:t>The document highlights the utilization of deep long short-term memory-convolutional neural network (LSTM-CNN) models optimized by a modified whale optimization algorithm for forecasting solar irradiance datasets.</a:t>
            </a:r>
          </a:p>
          <a:p>
            <a:pPr marL="0" lvl="0" indent="0" algn="l" rtl="0">
              <a:lnSpc>
                <a:spcPct val="90000"/>
              </a:lnSpc>
              <a:spcBef>
                <a:spcPts val="200"/>
              </a:spcBef>
              <a:spcAft>
                <a:spcPts val="0"/>
              </a:spcAft>
              <a:buClr>
                <a:schemeClr val="dk1"/>
              </a:buClr>
              <a:buSzPts val="2000"/>
              <a:buNone/>
            </a:pPr>
            <a:endParaRPr sz="2000">
              <a:solidFill>
                <a:schemeClr val="tx1"/>
              </a:solidFill>
            </a:endParaRPr>
          </a:p>
          <a:p>
            <a:pPr marL="228600" lvl="0" indent="-228600" algn="l" rtl="0">
              <a:lnSpc>
                <a:spcPct val="90000"/>
              </a:lnSpc>
              <a:spcBef>
                <a:spcPts val="200"/>
              </a:spcBef>
              <a:spcAft>
                <a:spcPts val="0"/>
              </a:spcAft>
              <a:buClr>
                <a:schemeClr val="lt1"/>
              </a:buClr>
              <a:buSzPts val="2800"/>
              <a:buChar char="•"/>
            </a:pPr>
            <a:r>
              <a:rPr lang="en-IN" b="1">
                <a:solidFill>
                  <a:schemeClr val="tx1"/>
                </a:solidFill>
              </a:rPr>
              <a:t>Ensemble Strategy:</a:t>
            </a:r>
            <a:endParaRPr>
              <a:solidFill>
                <a:schemeClr val="tx1"/>
              </a:solidFill>
            </a:endParaRPr>
          </a:p>
          <a:p>
            <a:pPr marL="0" lvl="0" indent="0" algn="l" rtl="0">
              <a:lnSpc>
                <a:spcPct val="90000"/>
              </a:lnSpc>
              <a:spcBef>
                <a:spcPts val="200"/>
              </a:spcBef>
              <a:spcAft>
                <a:spcPts val="0"/>
              </a:spcAft>
              <a:buClr>
                <a:schemeClr val="lt1"/>
              </a:buClr>
              <a:buSzPts val="2000"/>
              <a:buNone/>
            </a:pPr>
            <a:r>
              <a:rPr lang="en-IN" sz="2000" b="0">
                <a:solidFill>
                  <a:schemeClr val="tx1"/>
                </a:solidFill>
              </a:rPr>
              <a:t>An ensemble strategy based on a deep reinforcement learning algorithm is used to select the best of combined deep-optimized LSTM-CNN models for improved forecasting performance.</a:t>
            </a:r>
          </a:p>
          <a:p>
            <a:pPr marL="0" lvl="0" indent="0" algn="l" rtl="0">
              <a:lnSpc>
                <a:spcPct val="90000"/>
              </a:lnSpc>
              <a:spcBef>
                <a:spcPts val="200"/>
              </a:spcBef>
              <a:spcAft>
                <a:spcPts val="0"/>
              </a:spcAft>
              <a:buClr>
                <a:schemeClr val="dk1"/>
              </a:buClr>
              <a:buSzPts val="2000"/>
              <a:buNone/>
            </a:pPr>
            <a:endParaRPr sz="2000" b="0">
              <a:solidFill>
                <a:schemeClr val="tx1"/>
              </a:solidFill>
            </a:endParaRPr>
          </a:p>
          <a:p>
            <a:pPr marL="228600" lvl="0" indent="-228600" algn="l" rtl="0">
              <a:lnSpc>
                <a:spcPct val="90000"/>
              </a:lnSpc>
              <a:spcBef>
                <a:spcPts val="1100"/>
              </a:spcBef>
              <a:spcAft>
                <a:spcPts val="0"/>
              </a:spcAft>
              <a:buClr>
                <a:schemeClr val="lt1"/>
              </a:buClr>
              <a:buSzPts val="2800"/>
              <a:buChar char="•"/>
            </a:pPr>
            <a:r>
              <a:rPr lang="en-IN" b="1">
                <a:solidFill>
                  <a:schemeClr val="tx1"/>
                </a:solidFill>
              </a:rPr>
              <a:t>Deep Learning: </a:t>
            </a:r>
          </a:p>
          <a:p>
            <a:pPr marL="0" lvl="0" indent="0" algn="l" rtl="0">
              <a:lnSpc>
                <a:spcPct val="90000"/>
              </a:lnSpc>
              <a:spcBef>
                <a:spcPts val="1000"/>
              </a:spcBef>
              <a:spcAft>
                <a:spcPts val="0"/>
              </a:spcAft>
              <a:buClr>
                <a:schemeClr val="lt1"/>
              </a:buClr>
              <a:buSzPts val="2000"/>
              <a:buNone/>
            </a:pPr>
            <a:r>
              <a:rPr lang="en-IN" sz="2000">
                <a:solidFill>
                  <a:schemeClr val="tx1"/>
                </a:solidFill>
              </a:rPr>
              <a:t>Deep learning techniques, including CNNs, RNNs, LSTMs, and attention models, have revolutionized various fields by enabling the automatic discovery of complex patterns and representations from raw data.</a:t>
            </a:r>
          </a:p>
        </p:txBody>
      </p:sp>
      <p:sp>
        <p:nvSpPr>
          <p:cNvPr id="101" name="Google Shape;101;p15"/>
          <p:cNvSpPr txBox="1"/>
          <p:nvPr/>
        </p:nvSpPr>
        <p:spPr>
          <a:xfrm>
            <a:off x="676846" y="519662"/>
            <a:ext cx="616770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panose="020B0604020202020204"/>
              <a:buNone/>
            </a:pPr>
            <a:r>
              <a:rPr lang="en-IN" sz="4400" b="1" i="0" u="none" strike="noStrike" cap="none">
                <a:solidFill>
                  <a:schemeClr val="lt1"/>
                </a:solidFill>
                <a:highlight>
                  <a:srgbClr val="0B2947"/>
                </a:highlight>
                <a:latin typeface="Calibri" panose="020F0502020204030204"/>
                <a:ea typeface="Calibri" panose="020F0502020204030204"/>
                <a:cs typeface="Calibri" panose="020F0502020204030204"/>
                <a:sym typeface="Calibri" panose="020F0502020204030204"/>
              </a:rPr>
              <a:t>Literature Review </a:t>
            </a:r>
            <a:endParaRPr sz="4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6"/>
          <p:cNvSpPr txBox="1">
            <a:spLocks noGrp="1"/>
          </p:cNvSpPr>
          <p:nvPr>
            <p:ph idx="4294967295"/>
          </p:nvPr>
        </p:nvSpPr>
        <p:spPr>
          <a:xfrm>
            <a:off x="0" y="1825625"/>
            <a:ext cx="6497320" cy="43516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2F2F2"/>
              </a:buClr>
              <a:buSzPts val="2800"/>
              <a:buChar char="•"/>
            </a:pPr>
            <a:r>
              <a:rPr lang="en-IN">
                <a:solidFill>
                  <a:schemeClr val="tx1"/>
                </a:solidFill>
              </a:rPr>
              <a:t>Traditional linear methods are inadequate, prompting a model for precise predictions with both linear and non-linear capabilities.</a:t>
            </a:r>
          </a:p>
          <a:p>
            <a:pPr marL="228600" lvl="0" indent="-228600" algn="l" rtl="0">
              <a:lnSpc>
                <a:spcPct val="90000"/>
              </a:lnSpc>
              <a:spcBef>
                <a:spcPts val="1000"/>
              </a:spcBef>
              <a:spcAft>
                <a:spcPts val="0"/>
              </a:spcAft>
              <a:buClr>
                <a:srgbClr val="F2F2F2"/>
              </a:buClr>
              <a:buSzPts val="2800"/>
              <a:buChar char="•"/>
            </a:pPr>
            <a:r>
              <a:rPr lang="en-IN">
                <a:solidFill>
                  <a:schemeClr val="tx1"/>
                </a:solidFill>
              </a:rPr>
              <a:t>Current methods neglect bias, impacting solar irradiance prediction reliability. </a:t>
            </a:r>
          </a:p>
          <a:p>
            <a:pPr marL="228600" lvl="0" indent="-228600" algn="l" rtl="0">
              <a:lnSpc>
                <a:spcPct val="90000"/>
              </a:lnSpc>
              <a:spcBef>
                <a:spcPts val="1000"/>
              </a:spcBef>
              <a:spcAft>
                <a:spcPts val="0"/>
              </a:spcAft>
              <a:buClr>
                <a:srgbClr val="F2F2F2"/>
              </a:buClr>
              <a:buSzPts val="2800"/>
              <a:buChar char="•"/>
            </a:pPr>
            <a:r>
              <a:rPr lang="en-IN">
                <a:solidFill>
                  <a:schemeClr val="tx1"/>
                </a:solidFill>
              </a:rPr>
              <a:t>Limited accuracy and reliability, particularly in capturing short-term fluctuations and sudden changes in solar irradiance. </a:t>
            </a:r>
          </a:p>
        </p:txBody>
      </p:sp>
      <p:pic>
        <p:nvPicPr>
          <p:cNvPr id="108" name="Google Shape;108;p16"/>
          <p:cNvPicPr preferRelativeResize="0"/>
          <p:nvPr/>
        </p:nvPicPr>
        <p:blipFill rotWithShape="1">
          <a:blip r:embed="rId3"/>
          <a:srcRect/>
          <a:stretch>
            <a:fillRect/>
          </a:stretch>
        </p:blipFill>
        <p:spPr>
          <a:xfrm>
            <a:off x="3903980" y="0"/>
            <a:ext cx="8945880" cy="5963920"/>
          </a:xfrm>
          <a:prstGeom prst="rect">
            <a:avLst/>
          </a:prstGeom>
          <a:noFill/>
          <a:ln>
            <a:noFill/>
          </a:ln>
        </p:spPr>
      </p:pic>
      <p:sp>
        <p:nvSpPr>
          <p:cNvPr id="109" name="Google Shape;109;p16"/>
          <p:cNvSpPr txBox="1"/>
          <p:nvPr/>
        </p:nvSpPr>
        <p:spPr>
          <a:xfrm>
            <a:off x="838200" y="524400"/>
            <a:ext cx="4989600" cy="85852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400"/>
              <a:buFont typeface="Arial" panose="020B0604020202020204"/>
              <a:buNone/>
            </a:pPr>
            <a:r>
              <a:rPr lang="en-IN" sz="4400" b="0" i="0" u="none" strike="noStrike" cap="none">
                <a:solidFill>
                  <a:schemeClr val="lt1"/>
                </a:solidFill>
                <a:highlight>
                  <a:srgbClr val="0B2947"/>
                </a:highlight>
                <a:latin typeface="Calibri" panose="020F0502020204030204"/>
                <a:ea typeface="Calibri" panose="020F0502020204030204"/>
                <a:cs typeface="Calibri" panose="020F0502020204030204"/>
                <a:sym typeface="Calibri" panose="020F0502020204030204"/>
              </a:rPr>
              <a:t>Problem Statement </a:t>
            </a:r>
            <a:endParaRPr sz="4400" b="0" i="0" u="none" strike="noStrike" cap="none">
              <a:solidFill>
                <a:schemeClr val="lt1"/>
              </a:solidFill>
              <a:highlight>
                <a:srgbClr val="0B2947"/>
              </a:highlight>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panose="020F0502020204030204"/>
              <a:buNone/>
            </a:pPr>
            <a:r>
              <a:rPr lang="en-IN"/>
              <a:t>Reasearch gap</a:t>
            </a:r>
          </a:p>
        </p:txBody>
      </p:sp>
      <p:sp>
        <p:nvSpPr>
          <p:cNvPr id="118" name="Google Shape;118;p17"/>
          <p:cNvSpPr txBox="1">
            <a:spLocks noGrp="1"/>
          </p:cNvSpPr>
          <p:nvPr>
            <p:ph idx="1"/>
          </p:nvPr>
        </p:nvSpPr>
        <p:spPr>
          <a:xfrm flipH="1">
            <a:off x="789939" y="1561287"/>
            <a:ext cx="9187437" cy="4931588"/>
          </a:xfrm>
          <a:prstGeom prst="rect">
            <a:avLst/>
          </a:prstGeom>
          <a:noFill/>
          <a:ln>
            <a:noFill/>
          </a:ln>
        </p:spPr>
        <p:txBody>
          <a:bodyPr spcFirstLastPara="1" wrap="square" lIns="91425" tIns="45700" rIns="91425" bIns="45700" anchor="t" anchorCtr="0">
            <a:normAutofit fontScale="32500" lnSpcReduction="20000"/>
          </a:bodyPr>
          <a:lstStyle/>
          <a:p>
            <a:pPr marL="228600" lvl="0" indent="-228600" algn="l" rtl="0">
              <a:lnSpc>
                <a:spcPct val="90000"/>
              </a:lnSpc>
              <a:spcBef>
                <a:spcPts val="0"/>
              </a:spcBef>
              <a:spcAft>
                <a:spcPts val="0"/>
              </a:spcAft>
              <a:buClr>
                <a:schemeClr val="lt1"/>
              </a:buClr>
              <a:buSzPct val="100000"/>
              <a:buChar char="•"/>
            </a:pPr>
            <a:r>
              <a:rPr lang="en-IN" sz="8125" b="1" dirty="0">
                <a:solidFill>
                  <a:schemeClr val="lt1"/>
                </a:solidFill>
              </a:rPr>
              <a:t>Hyperparameter Optimization Challenges:</a:t>
            </a:r>
            <a:endParaRPr sz="8125" dirty="0">
              <a:solidFill>
                <a:schemeClr val="lt1"/>
              </a:solidFill>
            </a:endParaRPr>
          </a:p>
          <a:p>
            <a:pPr marL="0" lvl="0" indent="0" algn="l" rtl="0">
              <a:lnSpc>
                <a:spcPct val="90000"/>
              </a:lnSpc>
              <a:spcBef>
                <a:spcPts val="1000"/>
              </a:spcBef>
              <a:spcAft>
                <a:spcPts val="0"/>
              </a:spcAft>
              <a:buSzPct val="70000"/>
              <a:buNone/>
            </a:pPr>
            <a:r>
              <a:rPr lang="en-IN" sz="6460" dirty="0">
                <a:solidFill>
                  <a:schemeClr val="lt1"/>
                </a:solidFill>
              </a:rPr>
              <a:t>Sparse research on optimizing hyperparameters of LSTM-CNN models using evolutionary algorithms like grid search.</a:t>
            </a:r>
            <a:endParaRPr sz="1260" dirty="0"/>
          </a:p>
          <a:p>
            <a:pPr marL="0" lvl="0" indent="0" algn="l" rtl="0">
              <a:lnSpc>
                <a:spcPct val="90000"/>
              </a:lnSpc>
              <a:spcBef>
                <a:spcPts val="1000"/>
              </a:spcBef>
              <a:spcAft>
                <a:spcPts val="0"/>
              </a:spcAft>
              <a:buSzPct val="161000"/>
              <a:buNone/>
            </a:pPr>
            <a:endParaRPr lang="en-IN" dirty="0"/>
          </a:p>
          <a:p>
            <a:pPr marL="0" lvl="0" indent="0" algn="l" rtl="0">
              <a:lnSpc>
                <a:spcPct val="90000"/>
              </a:lnSpc>
              <a:spcBef>
                <a:spcPts val="1000"/>
              </a:spcBef>
              <a:spcAft>
                <a:spcPts val="0"/>
              </a:spcAft>
              <a:buSzPct val="161000"/>
              <a:buNone/>
            </a:pPr>
            <a:endParaRPr dirty="0"/>
          </a:p>
          <a:p>
            <a:pPr marL="228600" lvl="0" indent="-228600" algn="l" rtl="0">
              <a:lnSpc>
                <a:spcPct val="90000"/>
              </a:lnSpc>
              <a:spcBef>
                <a:spcPts val="1000"/>
              </a:spcBef>
              <a:spcAft>
                <a:spcPts val="0"/>
              </a:spcAft>
              <a:buClr>
                <a:schemeClr val="lt1"/>
              </a:buClr>
              <a:buSzPct val="100000"/>
              <a:buChar char="•"/>
            </a:pPr>
            <a:r>
              <a:rPr lang="en-IN" sz="8125" b="1" dirty="0">
                <a:solidFill>
                  <a:schemeClr val="lt1"/>
                </a:solidFill>
              </a:rPr>
              <a:t>Image Processing  </a:t>
            </a:r>
            <a:r>
              <a:rPr lang="en-IN" sz="8125" b="1" i="0" dirty="0">
                <a:solidFill>
                  <a:schemeClr val="lt1"/>
                </a:solidFill>
              </a:rPr>
              <a:t>:</a:t>
            </a:r>
            <a:endParaRPr sz="8125" dirty="0">
              <a:solidFill>
                <a:schemeClr val="lt1"/>
              </a:solidFill>
            </a:endParaRPr>
          </a:p>
          <a:p>
            <a:pPr marL="0" lvl="0" indent="0" algn="l" rtl="0">
              <a:lnSpc>
                <a:spcPct val="90000"/>
              </a:lnSpc>
              <a:spcBef>
                <a:spcPts val="1000"/>
              </a:spcBef>
              <a:spcAft>
                <a:spcPts val="0"/>
              </a:spcAft>
              <a:buClr>
                <a:schemeClr val="lt1"/>
              </a:buClr>
              <a:buSzPct val="128000"/>
              <a:buNone/>
            </a:pPr>
            <a:r>
              <a:rPr lang="en-IN" sz="6250" dirty="0">
                <a:solidFill>
                  <a:schemeClr val="lt1"/>
                </a:solidFill>
              </a:rPr>
              <a:t>To automatically extract relevant features from satellite imagery, such as cloud types, motion, and density.</a:t>
            </a:r>
            <a:endParaRPr sz="6250" dirty="0"/>
          </a:p>
          <a:p>
            <a:pPr marL="0" lvl="0" indent="0" algn="l" rtl="0">
              <a:lnSpc>
                <a:spcPct val="90000"/>
              </a:lnSpc>
              <a:spcBef>
                <a:spcPts val="1000"/>
              </a:spcBef>
              <a:spcAft>
                <a:spcPts val="0"/>
              </a:spcAft>
              <a:buSzPct val="56000"/>
              <a:buNone/>
            </a:pPr>
            <a:endParaRPr sz="8000" b="0" i="0" dirty="0">
              <a:solidFill>
                <a:schemeClr val="lt1"/>
              </a:solidFill>
            </a:endParaRPr>
          </a:p>
          <a:p>
            <a:pPr marL="228600" lvl="0" indent="-228600" algn="l" rtl="0">
              <a:lnSpc>
                <a:spcPct val="90000"/>
              </a:lnSpc>
              <a:spcBef>
                <a:spcPts val="1000"/>
              </a:spcBef>
              <a:spcAft>
                <a:spcPts val="0"/>
              </a:spcAft>
              <a:buClr>
                <a:schemeClr val="lt1"/>
              </a:buClr>
              <a:buSzPct val="100000"/>
              <a:buChar char="•"/>
            </a:pPr>
            <a:r>
              <a:rPr lang="en-IN" sz="8000" b="1" i="0" dirty="0">
                <a:solidFill>
                  <a:schemeClr val="lt1"/>
                </a:solidFill>
              </a:rPr>
              <a:t>Ensemble Strategy Optimization:</a:t>
            </a:r>
            <a:endParaRPr sz="8000" dirty="0">
              <a:solidFill>
                <a:schemeClr val="lt1"/>
              </a:solidFill>
            </a:endParaRPr>
          </a:p>
          <a:p>
            <a:pPr marL="0" lvl="0" indent="0" algn="l" rtl="0">
              <a:lnSpc>
                <a:spcPct val="90000"/>
              </a:lnSpc>
              <a:spcBef>
                <a:spcPts val="1000"/>
              </a:spcBef>
              <a:spcAft>
                <a:spcPts val="0"/>
              </a:spcAft>
              <a:buClr>
                <a:schemeClr val="lt1"/>
              </a:buClr>
              <a:buSzPct val="128000"/>
              <a:buNone/>
            </a:pPr>
            <a:r>
              <a:rPr lang="en-IN" sz="6250" b="0" i="0" dirty="0">
                <a:solidFill>
                  <a:schemeClr val="lt1"/>
                </a:solidFill>
              </a:rPr>
              <a:t>Scarce investigation into reinforcement learning strategies, such as Q-learning, for selecting optimal subsets of LSTM-CNN models in ensemble forecasting.</a:t>
            </a:r>
            <a:endParaRPr sz="6250" dirty="0"/>
          </a:p>
          <a:p>
            <a:pPr marL="228600" lvl="0" indent="-184150" algn="l" rtl="0">
              <a:lnSpc>
                <a:spcPct val="90000"/>
              </a:lnSpc>
              <a:spcBef>
                <a:spcPts val="1000"/>
              </a:spcBef>
              <a:spcAft>
                <a:spcPts val="0"/>
              </a:spcAft>
              <a:buClr>
                <a:schemeClr val="dk1"/>
              </a:buClr>
              <a:buSzPct val="100000"/>
              <a:buNone/>
            </a:pPr>
            <a:endParaRPr dirty="0"/>
          </a:p>
        </p:txBody>
      </p:sp>
      <p:pic>
        <p:nvPicPr>
          <p:cNvPr id="115" name="Google Shape;115;p17"/>
          <p:cNvPicPr preferRelativeResize="0"/>
          <p:nvPr/>
        </p:nvPicPr>
        <p:blipFill rotWithShape="1">
          <a:blip r:embed="rId3"/>
          <a:srcRect/>
          <a:stretch>
            <a:fillRect/>
          </a:stretch>
        </p:blipFill>
        <p:spPr>
          <a:xfrm>
            <a:off x="-6752" y="-24062"/>
            <a:ext cx="12192000" cy="6858000"/>
          </a:xfrm>
          <a:prstGeom prst="rect">
            <a:avLst/>
          </a:prstGeom>
          <a:noFill/>
          <a:ln>
            <a:noFill/>
          </a:ln>
        </p:spPr>
      </p:pic>
      <p:pic>
        <p:nvPicPr>
          <p:cNvPr id="116" name="Google Shape;116;p17"/>
          <p:cNvPicPr preferRelativeResize="0"/>
          <p:nvPr/>
        </p:nvPicPr>
        <p:blipFill rotWithShape="1">
          <a:blip r:embed="rId4"/>
          <a:srcRect l="22637" t="28505" r="33466" b="22611"/>
          <a:stretch>
            <a:fillRect/>
          </a:stretch>
        </p:blipFill>
        <p:spPr>
          <a:xfrm>
            <a:off x="377013" y="3075174"/>
            <a:ext cx="4456252" cy="3779383"/>
          </a:xfrm>
          <a:prstGeom prst="rect">
            <a:avLst/>
          </a:prstGeom>
          <a:noFill/>
          <a:ln>
            <a:noFill/>
          </a:ln>
        </p:spPr>
      </p:pic>
      <p:pic>
        <p:nvPicPr>
          <p:cNvPr id="117" name="Google Shape;117;p17"/>
          <p:cNvPicPr preferRelativeResize="0"/>
          <p:nvPr/>
        </p:nvPicPr>
        <p:blipFill rotWithShape="1">
          <a:blip r:embed="rId5"/>
          <a:srcRect l="38239" t="-144" r="1096" b="45960"/>
          <a:stretch>
            <a:fillRect/>
          </a:stretch>
        </p:blipFill>
        <p:spPr>
          <a:xfrm>
            <a:off x="6951594" y="-24062"/>
            <a:ext cx="5233654" cy="3176405"/>
          </a:xfrm>
          <a:prstGeom prst="rect">
            <a:avLst/>
          </a:prstGeom>
          <a:noFill/>
          <a:ln>
            <a:noFill/>
          </a:ln>
        </p:spPr>
      </p:pic>
      <p:sp>
        <p:nvSpPr>
          <p:cNvPr id="119" name="Google Shape;119;p17"/>
          <p:cNvSpPr txBox="1"/>
          <p:nvPr/>
        </p:nvSpPr>
        <p:spPr>
          <a:xfrm>
            <a:off x="492760" y="578485"/>
            <a:ext cx="6817242"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panose="020B0604020202020204"/>
              <a:buNone/>
            </a:pPr>
            <a:r>
              <a:rPr lang="en-IN" sz="4400" b="1" i="0" u="none" strike="noStrike" cap="none">
                <a:solidFill>
                  <a:schemeClr val="lt1"/>
                </a:solidFill>
                <a:highlight>
                  <a:srgbClr val="0B2947"/>
                </a:highlight>
                <a:latin typeface="Calibri" panose="020F0502020204030204"/>
                <a:ea typeface="Calibri" panose="020F0502020204030204"/>
                <a:cs typeface="Calibri" panose="020F0502020204030204"/>
                <a:sym typeface="Calibri" panose="020F0502020204030204"/>
              </a:rPr>
              <a:t>Research Gap </a:t>
            </a: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8"/>
          <p:cNvSpPr txBox="1"/>
          <p:nvPr/>
        </p:nvSpPr>
        <p:spPr>
          <a:xfrm>
            <a:off x="838200" y="667587"/>
            <a:ext cx="6817200"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panose="020B0604020202020204"/>
              <a:buNone/>
            </a:pPr>
            <a:r>
              <a:rPr lang="en-IN" sz="4400" b="1" i="0" u="none" strike="noStrike" cap="none">
                <a:solidFill>
                  <a:schemeClr val="lt1"/>
                </a:solidFill>
                <a:highlight>
                  <a:srgbClr val="0B2947"/>
                </a:highlight>
                <a:latin typeface="Calibri" panose="020F0502020204030204"/>
                <a:ea typeface="Calibri" panose="020F0502020204030204"/>
                <a:cs typeface="Calibri" panose="020F0502020204030204"/>
                <a:sym typeface="Calibri" panose="020F0502020204030204"/>
              </a:rPr>
              <a:t>Objectives </a:t>
            </a: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6" name="Google Shape;126;p18"/>
          <p:cNvPicPr preferRelativeResize="0"/>
          <p:nvPr/>
        </p:nvPicPr>
        <p:blipFill rotWithShape="1">
          <a:blip r:embed="rId3"/>
          <a:srcRect l="58663" t="24158" b="13710"/>
          <a:stretch>
            <a:fillRect/>
          </a:stretch>
        </p:blipFill>
        <p:spPr>
          <a:xfrm>
            <a:off x="8542862" y="2023110"/>
            <a:ext cx="2271823" cy="2562447"/>
          </a:xfrm>
          <a:prstGeom prst="rect">
            <a:avLst/>
          </a:prstGeom>
          <a:noFill/>
          <a:ln>
            <a:noFill/>
          </a:ln>
        </p:spPr>
      </p:pic>
      <p:sp>
        <p:nvSpPr>
          <p:cNvPr id="127" name="Google Shape;127;p18"/>
          <p:cNvSpPr txBox="1">
            <a:spLocks noGrp="1"/>
          </p:cNvSpPr>
          <p:nvPr>
            <p:ph idx="4294967295"/>
          </p:nvPr>
        </p:nvSpPr>
        <p:spPr>
          <a:xfrm>
            <a:off x="0" y="2023110"/>
            <a:ext cx="9081770" cy="367093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1000"/>
              </a:spcBef>
              <a:spcAft>
                <a:spcPts val="0"/>
              </a:spcAft>
              <a:buSzPts val="1800"/>
              <a:buNone/>
            </a:pPr>
            <a:endParaRPr sz="4800">
              <a:solidFill>
                <a:schemeClr val="tx1"/>
              </a:solidFill>
            </a:endParaRPr>
          </a:p>
          <a:p>
            <a:pPr marL="228600" lvl="0" indent="-228600" algn="l" rtl="0">
              <a:lnSpc>
                <a:spcPct val="90000"/>
              </a:lnSpc>
              <a:spcBef>
                <a:spcPts val="1000"/>
              </a:spcBef>
              <a:spcAft>
                <a:spcPts val="0"/>
              </a:spcAft>
              <a:buClr>
                <a:srgbClr val="F2F2F2"/>
              </a:buClr>
              <a:buSzPts val="2800"/>
              <a:buFont typeface="Calibri" panose="020F0502020204030204"/>
              <a:buChar char="•"/>
            </a:pPr>
            <a:r>
              <a:rPr lang="en-IN" sz="1800">
                <a:solidFill>
                  <a:schemeClr val="tx1"/>
                </a:solidFill>
              </a:rPr>
              <a:t>Model combining linear and non-linear capabilities.</a:t>
            </a:r>
            <a:endParaRPr sz="1800">
              <a:solidFill>
                <a:schemeClr val="tx1"/>
              </a:solidFill>
            </a:endParaRPr>
          </a:p>
          <a:p>
            <a:pPr marL="228600" lvl="0" indent="-228600" algn="l" rtl="0">
              <a:lnSpc>
                <a:spcPct val="90000"/>
              </a:lnSpc>
              <a:spcBef>
                <a:spcPts val="1000"/>
              </a:spcBef>
              <a:spcAft>
                <a:spcPts val="0"/>
              </a:spcAft>
              <a:buClr>
                <a:srgbClr val="F2F2F2"/>
              </a:buClr>
              <a:buSzPts val="2800"/>
              <a:buFont typeface="Calibri" panose="020F0502020204030204"/>
              <a:buChar char="•"/>
            </a:pPr>
            <a:r>
              <a:rPr lang="en-IN" sz="1800">
                <a:solidFill>
                  <a:schemeClr val="tx1"/>
                </a:solidFill>
              </a:rPr>
              <a:t>Addressing bias neglect and traditional model limitations</a:t>
            </a:r>
            <a:endParaRPr sz="1800">
              <a:solidFill>
                <a:schemeClr val="tx1"/>
              </a:solidFill>
            </a:endParaRPr>
          </a:p>
          <a:p>
            <a:pPr marL="228600" lvl="0" indent="-228600" algn="l" rtl="0">
              <a:lnSpc>
                <a:spcPct val="90000"/>
              </a:lnSpc>
              <a:spcBef>
                <a:spcPts val="1000"/>
              </a:spcBef>
              <a:spcAft>
                <a:spcPts val="0"/>
              </a:spcAft>
              <a:buClr>
                <a:srgbClr val="F2F2F2"/>
              </a:buClr>
              <a:buSzPts val="2800"/>
              <a:buFont typeface="Calibri" panose="020F0502020204030204"/>
              <a:buChar char="•"/>
            </a:pPr>
            <a:r>
              <a:rPr lang="en-IN" sz="1800">
                <a:solidFill>
                  <a:schemeClr val="tx1"/>
                </a:solidFill>
              </a:rPr>
              <a:t>Overcoming chaos associated with solar power fluctuations. </a:t>
            </a:r>
            <a:endParaRPr sz="1800">
              <a:solidFill>
                <a:schemeClr val="tx1"/>
              </a:solidFill>
            </a:endParaRPr>
          </a:p>
          <a:p>
            <a:pPr marL="228600" lvl="0" indent="-228600" algn="l" rtl="0">
              <a:lnSpc>
                <a:spcPct val="90000"/>
              </a:lnSpc>
              <a:spcBef>
                <a:spcPts val="1000"/>
              </a:spcBef>
              <a:spcAft>
                <a:spcPts val="0"/>
              </a:spcAft>
              <a:buClr>
                <a:srgbClr val="F2F2F2"/>
              </a:buClr>
              <a:buSzPts val="2800"/>
              <a:buFont typeface="Calibri" panose="020F0502020204030204"/>
              <a:buChar char="•"/>
            </a:pPr>
            <a:r>
              <a:rPr lang="en-IN" sz="1800">
                <a:solidFill>
                  <a:schemeClr val="tx1"/>
                </a:solidFill>
              </a:rPr>
              <a:t>Comprehensive testing and comparison.</a:t>
            </a:r>
            <a:endParaRPr sz="1800">
              <a:solidFill>
                <a:schemeClr val="tx1"/>
              </a:solidFill>
            </a:endParaRPr>
          </a:p>
          <a:p>
            <a:pPr marL="228600" lvl="0" indent="-228600" algn="l" rtl="0">
              <a:lnSpc>
                <a:spcPct val="90000"/>
              </a:lnSpc>
              <a:spcBef>
                <a:spcPts val="1000"/>
              </a:spcBef>
              <a:spcAft>
                <a:spcPts val="0"/>
              </a:spcAft>
              <a:buClr>
                <a:srgbClr val="F2F2F2"/>
              </a:buClr>
              <a:buSzPts val="2800"/>
              <a:buFont typeface="Calibri" panose="020F0502020204030204"/>
              <a:buChar char="•"/>
            </a:pPr>
            <a:r>
              <a:rPr lang="en-IN" sz="1800">
                <a:solidFill>
                  <a:schemeClr val="tx1"/>
                </a:solidFill>
              </a:rPr>
              <a:t>Enhanced spatial resolution utilizing hexagon grid system. </a:t>
            </a:r>
            <a:endParaRPr sz="1800">
              <a:solidFill>
                <a:schemeClr val="tx1"/>
              </a:solidFill>
            </a:endParaRPr>
          </a:p>
          <a:p>
            <a:pPr marL="228600" lvl="0" indent="0" algn="l" rtl="0">
              <a:lnSpc>
                <a:spcPct val="90000"/>
              </a:lnSpc>
              <a:spcBef>
                <a:spcPts val="1000"/>
              </a:spcBef>
              <a:spcAft>
                <a:spcPts val="0"/>
              </a:spcAft>
              <a:buSzPts val="1800"/>
              <a:buNone/>
            </a:pPr>
            <a:endParaRPr sz="4800">
              <a:solidFill>
                <a:schemeClr val="tx1"/>
              </a:solidFill>
            </a:endParaRPr>
          </a:p>
          <a:p>
            <a:pPr marL="0" lvl="0" indent="0" algn="l" rtl="0">
              <a:lnSpc>
                <a:spcPct val="90000"/>
              </a:lnSpc>
              <a:spcBef>
                <a:spcPts val="1000"/>
              </a:spcBef>
              <a:spcAft>
                <a:spcPts val="0"/>
              </a:spcAft>
              <a:buClr>
                <a:schemeClr val="dk1"/>
              </a:buClr>
              <a:buSzPts val="2800"/>
              <a:buNone/>
            </a:pPr>
            <a:endParaRPr sz="48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4" name="Google Shape;134;p19"/>
          <p:cNvPicPr preferRelativeResize="0"/>
          <p:nvPr/>
        </p:nvPicPr>
        <p:blipFill rotWithShape="1">
          <a:blip r:embed="rId3"/>
          <a:srcRect/>
          <a:stretch>
            <a:fillRect/>
          </a:stretch>
        </p:blipFill>
        <p:spPr>
          <a:xfrm>
            <a:off x="9476628" y="-289367"/>
            <a:ext cx="3338650" cy="6858000"/>
          </a:xfrm>
          <a:prstGeom prst="rect">
            <a:avLst/>
          </a:prstGeom>
          <a:noFill/>
          <a:ln>
            <a:noFill/>
          </a:ln>
        </p:spPr>
      </p:pic>
      <p:sp>
        <p:nvSpPr>
          <p:cNvPr id="2" name="Flowchart: Magnetic Disk 1"/>
          <p:cNvSpPr/>
          <p:nvPr/>
        </p:nvSpPr>
        <p:spPr>
          <a:xfrm>
            <a:off x="4965539" y="665545"/>
            <a:ext cx="1400537" cy="115168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Historical Data Set</a:t>
            </a:r>
          </a:p>
        </p:txBody>
      </p:sp>
      <p:cxnSp>
        <p:nvCxnSpPr>
          <p:cNvPr id="4" name="Straight Arrow Connector 3"/>
          <p:cNvCxnSpPr/>
          <p:nvPr/>
        </p:nvCxnSpPr>
        <p:spPr>
          <a:xfrm>
            <a:off x="5671595" y="1863524"/>
            <a:ext cx="0" cy="35881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188826" y="2456726"/>
            <a:ext cx="4953962" cy="138896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561144" y="2682433"/>
            <a:ext cx="1268535" cy="914400"/>
          </a:xfrm>
          <a:prstGeom prst="rect">
            <a:avLst/>
          </a:prstGeom>
          <a:solidFill>
            <a:schemeClr val="accent2">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Cleaning</a:t>
            </a:r>
          </a:p>
        </p:txBody>
      </p:sp>
      <p:sp>
        <p:nvSpPr>
          <p:cNvPr id="10" name="Rectangle 9"/>
          <p:cNvSpPr/>
          <p:nvPr/>
        </p:nvSpPr>
        <p:spPr>
          <a:xfrm>
            <a:off x="6459024" y="2694007"/>
            <a:ext cx="1268536" cy="914400"/>
          </a:xfrm>
          <a:prstGeom prst="rect">
            <a:avLst/>
          </a:prstGeom>
          <a:solidFill>
            <a:schemeClr val="accent2">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Normalization</a:t>
            </a:r>
          </a:p>
        </p:txBody>
      </p:sp>
      <p:sp>
        <p:nvSpPr>
          <p:cNvPr id="11" name="TextBox 10"/>
          <p:cNvSpPr txBox="1"/>
          <p:nvPr/>
        </p:nvSpPr>
        <p:spPr>
          <a:xfrm>
            <a:off x="4959896" y="2482770"/>
            <a:ext cx="1488440" cy="306705"/>
          </a:xfrm>
          <a:prstGeom prst="rect">
            <a:avLst/>
          </a:prstGeom>
          <a:noFill/>
        </p:spPr>
        <p:txBody>
          <a:bodyPr wrap="none" rtlCol="0">
            <a:spAutoFit/>
          </a:bodyPr>
          <a:lstStyle/>
          <a:p>
            <a:r>
              <a:rPr lang="en-IN" dirty="0">
                <a:solidFill>
                  <a:schemeClr val="bg1"/>
                </a:solidFill>
              </a:rPr>
              <a:t>Data Processing</a:t>
            </a:r>
          </a:p>
        </p:txBody>
      </p:sp>
      <p:cxnSp>
        <p:nvCxnSpPr>
          <p:cNvPr id="16" name="Straight Arrow Connector 15"/>
          <p:cNvCxnSpPr/>
          <p:nvPr/>
        </p:nvCxnSpPr>
        <p:spPr>
          <a:xfrm flipH="1">
            <a:off x="4469724" y="3858590"/>
            <a:ext cx="434462" cy="5671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89471" y="3845687"/>
            <a:ext cx="398980" cy="5671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Flowchart: Magnetic Disk 19"/>
          <p:cNvSpPr/>
          <p:nvPr/>
        </p:nvSpPr>
        <p:spPr>
          <a:xfrm>
            <a:off x="3501040" y="4438652"/>
            <a:ext cx="1155601" cy="761514"/>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Training Data</a:t>
            </a:r>
          </a:p>
        </p:txBody>
      </p:sp>
      <p:sp>
        <p:nvSpPr>
          <p:cNvPr id="21" name="Flowchart: Magnetic Disk 20"/>
          <p:cNvSpPr/>
          <p:nvPr/>
        </p:nvSpPr>
        <p:spPr>
          <a:xfrm>
            <a:off x="6571682" y="4412848"/>
            <a:ext cx="1155601" cy="78731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Testing Data</a:t>
            </a:r>
          </a:p>
        </p:txBody>
      </p:sp>
      <p:cxnSp>
        <p:nvCxnSpPr>
          <p:cNvPr id="8" name="Straight Arrow Connector 7"/>
          <p:cNvCxnSpPr/>
          <p:nvPr/>
        </p:nvCxnSpPr>
        <p:spPr>
          <a:xfrm flipH="1">
            <a:off x="4218305" y="1864360"/>
            <a:ext cx="773430" cy="6254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 name="Straight Arrow Connector 8"/>
          <p:cNvCxnSpPr/>
          <p:nvPr/>
        </p:nvCxnSpPr>
        <p:spPr>
          <a:xfrm>
            <a:off x="6242685" y="1906905"/>
            <a:ext cx="911225" cy="5403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p:nvPr/>
        </p:nvCxnSpPr>
        <p:spPr>
          <a:xfrm>
            <a:off x="4122420" y="3740785"/>
            <a:ext cx="6985" cy="6229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p:nvPr/>
        </p:nvCxnSpPr>
        <p:spPr>
          <a:xfrm>
            <a:off x="7101205" y="3698240"/>
            <a:ext cx="10795" cy="6889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2" name="Google Shape;142;p20"/>
          <p:cNvSpPr txBox="1"/>
          <p:nvPr/>
        </p:nvSpPr>
        <p:spPr>
          <a:xfrm>
            <a:off x="998855" y="604520"/>
            <a:ext cx="5507355" cy="630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panose="020B0604020202020204"/>
              <a:buNone/>
            </a:pPr>
            <a:r>
              <a:rPr lang="en-IN" sz="4400" b="1" i="0" u="none" strike="noStrike" cap="none">
                <a:solidFill>
                  <a:schemeClr val="lt1"/>
                </a:solidFill>
                <a:highlight>
                  <a:srgbClr val="0B2947"/>
                </a:highlight>
                <a:latin typeface="Calibri" panose="020F0502020204030204"/>
                <a:ea typeface="Calibri" panose="020F0502020204030204"/>
                <a:cs typeface="Calibri" panose="020F0502020204030204"/>
                <a:sym typeface="Calibri" panose="020F0502020204030204"/>
              </a:rPr>
              <a:t>Proposed mechanism</a:t>
            </a: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 name="Google Shape;143;p20"/>
          <p:cNvSpPr txBox="1"/>
          <p:nvPr/>
        </p:nvSpPr>
        <p:spPr>
          <a:xfrm>
            <a:off x="419700" y="1490050"/>
            <a:ext cx="11067000" cy="4589780"/>
          </a:xfrm>
          <a:prstGeom prst="rect">
            <a:avLst/>
          </a:prstGeom>
          <a:noFill/>
          <a:ln>
            <a:noFill/>
          </a:ln>
        </p:spPr>
        <p:txBody>
          <a:bodyPr spcFirstLastPara="1" wrap="square" lIns="91425" tIns="45700" rIns="91425" bIns="45700" anchor="t" anchorCtr="0">
            <a:spAutoFit/>
          </a:bodyPr>
          <a:lstStyle/>
          <a:p>
            <a:pPr marL="342900" marR="0" lvl="0" indent="-165100" algn="l" rtl="0">
              <a:lnSpc>
                <a:spcPct val="90000"/>
              </a:lnSpc>
              <a:spcBef>
                <a:spcPts val="0"/>
              </a:spcBef>
              <a:spcAft>
                <a:spcPts val="0"/>
              </a:spcAft>
              <a:buClr>
                <a:srgbClr val="F2F2F2"/>
              </a:buClr>
              <a:buSzPts val="2800"/>
              <a:buFont typeface="Arial" panose="020B0604020202020204"/>
              <a:buNone/>
            </a:pPr>
            <a:endParaRPr sz="1800"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a:p>
            <a:pPr marL="342900" marR="0" lvl="0" indent="-323850" algn="l" rtl="0">
              <a:lnSpc>
                <a:spcPct val="90000"/>
              </a:lnSpc>
              <a:spcBef>
                <a:spcPts val="0"/>
              </a:spcBef>
              <a:spcAft>
                <a:spcPts val="0"/>
              </a:spcAft>
              <a:buClr>
                <a:srgbClr val="F2F2F2"/>
              </a:buClr>
              <a:buSzPts val="2500"/>
              <a:buFont typeface="Noto Sans Symbols"/>
              <a:buChar char="⮚"/>
            </a:pPr>
            <a:r>
              <a:rPr lang="en-IN" sz="2500" b="0" i="0" u="none" strike="noStrike" cap="none" dirty="0">
                <a:solidFill>
                  <a:schemeClr val="tx1"/>
                </a:solidFill>
                <a:latin typeface="Calibri" panose="020F0502020204030204"/>
                <a:ea typeface="Calibri" panose="020F0502020204030204"/>
                <a:cs typeface="Calibri" panose="020F0502020204030204"/>
                <a:sym typeface="Calibri" panose="020F0502020204030204"/>
              </a:rPr>
              <a:t>Feature Engineering: Integration of hourly solar irradiance data spanning 24 years, meteorological variables, and time-related features.</a:t>
            </a:r>
            <a:endParaRPr sz="2500" dirty="0">
              <a:solidFill>
                <a:schemeClr val="tx1"/>
              </a:solidFill>
            </a:endParaRPr>
          </a:p>
          <a:p>
            <a:pPr marL="342900" marR="0" lvl="0" indent="-165100" algn="l" rtl="0">
              <a:lnSpc>
                <a:spcPct val="90000"/>
              </a:lnSpc>
              <a:spcBef>
                <a:spcPts val="0"/>
              </a:spcBef>
              <a:spcAft>
                <a:spcPts val="0"/>
              </a:spcAft>
              <a:buClr>
                <a:srgbClr val="F2F2F2"/>
              </a:buClr>
              <a:buSzPts val="2800"/>
              <a:buFont typeface="Noto Sans Symbols"/>
              <a:buNone/>
            </a:pPr>
            <a:endParaRPr sz="2500"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a:p>
            <a:pPr marL="342900" marR="0" lvl="0" indent="-323850" algn="l" rtl="0">
              <a:lnSpc>
                <a:spcPct val="90000"/>
              </a:lnSpc>
              <a:spcBef>
                <a:spcPts val="0"/>
              </a:spcBef>
              <a:spcAft>
                <a:spcPts val="0"/>
              </a:spcAft>
              <a:buClr>
                <a:srgbClr val="F2F2F2"/>
              </a:buClr>
              <a:buSzPts val="2500"/>
              <a:buFont typeface="Noto Sans Symbols"/>
              <a:buChar char="⮚"/>
            </a:pPr>
            <a:r>
              <a:rPr lang="en-IN" sz="2500" b="0" i="0" u="none" strike="noStrike" cap="none" dirty="0">
                <a:solidFill>
                  <a:schemeClr val="tx1"/>
                </a:solidFill>
                <a:latin typeface="Calibri" panose="020F0502020204030204"/>
                <a:ea typeface="Calibri" panose="020F0502020204030204"/>
                <a:cs typeface="Calibri" panose="020F0502020204030204"/>
                <a:sym typeface="Calibri" panose="020F0502020204030204"/>
              </a:rPr>
              <a:t>Hexagon Grid System:  Implementation of a hexagon grid system to capture spatial dependencies. Utilizing timestamps to predict how weather conditions in one area affect nearby regions and determine when similar weather patterns will occur.</a:t>
            </a:r>
            <a:endParaRPr sz="2500" dirty="0">
              <a:solidFill>
                <a:schemeClr val="tx1"/>
              </a:solidFill>
            </a:endParaRPr>
          </a:p>
          <a:p>
            <a:pPr marL="342900" marR="0" lvl="0" indent="-165100" algn="l" rtl="0">
              <a:lnSpc>
                <a:spcPct val="90000"/>
              </a:lnSpc>
              <a:spcBef>
                <a:spcPts val="0"/>
              </a:spcBef>
              <a:spcAft>
                <a:spcPts val="0"/>
              </a:spcAft>
              <a:buClr>
                <a:srgbClr val="F2F2F2"/>
              </a:buClr>
              <a:buSzPts val="2800"/>
              <a:buFont typeface="Noto Sans Symbols"/>
              <a:buNone/>
            </a:pPr>
            <a:endParaRPr sz="2500"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a:p>
            <a:pPr marL="342900" marR="0" lvl="0" indent="-323850" algn="l" rtl="0">
              <a:lnSpc>
                <a:spcPct val="90000"/>
              </a:lnSpc>
              <a:spcBef>
                <a:spcPts val="0"/>
              </a:spcBef>
              <a:spcAft>
                <a:spcPts val="0"/>
              </a:spcAft>
              <a:buClr>
                <a:srgbClr val="F2F2F2"/>
              </a:buClr>
              <a:buSzPts val="2500"/>
              <a:buFont typeface="Noto Sans Symbols"/>
              <a:buChar char="⮚"/>
            </a:pPr>
            <a:r>
              <a:rPr lang="en-IN" sz="2500" b="0" i="0" u="none" strike="noStrike" cap="none" dirty="0">
                <a:solidFill>
                  <a:schemeClr val="tx1"/>
                </a:solidFill>
                <a:latin typeface="Calibri" panose="020F0502020204030204"/>
                <a:ea typeface="Calibri" panose="020F0502020204030204"/>
                <a:cs typeface="Calibri" panose="020F0502020204030204"/>
                <a:sym typeface="Calibri" panose="020F0502020204030204"/>
              </a:rPr>
              <a:t>Model Selection: Adoption of a hybrid approach combining Convolutional Neural Network (CNN), Long Short-Term Memory (LSTM) based Recurrent Neural Network (RNN), and Deep Autoregressive (Deep AR) models.</a:t>
            </a:r>
            <a:endParaRPr sz="2500" dirty="0">
              <a:solidFill>
                <a:schemeClr val="tx1"/>
              </a:solidFill>
            </a:endParaRPr>
          </a:p>
          <a:p>
            <a:pPr marL="342900" marR="0" lvl="0" indent="-165100" algn="l" rtl="0">
              <a:lnSpc>
                <a:spcPct val="90000"/>
              </a:lnSpc>
              <a:spcBef>
                <a:spcPts val="0"/>
              </a:spcBef>
              <a:spcAft>
                <a:spcPts val="0"/>
              </a:spcAft>
              <a:buClr>
                <a:srgbClr val="F2F2F2"/>
              </a:buClr>
              <a:buSzPts val="2800"/>
              <a:buFont typeface="Noto Sans Symbols"/>
              <a:buNone/>
            </a:pPr>
            <a:endParaRPr sz="1800"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a:p>
            <a:pPr marL="228600" marR="0" lvl="0" indent="-50800" algn="l" rtl="0">
              <a:lnSpc>
                <a:spcPct val="90000"/>
              </a:lnSpc>
              <a:spcBef>
                <a:spcPts val="0"/>
              </a:spcBef>
              <a:spcAft>
                <a:spcPts val="0"/>
              </a:spcAft>
              <a:buClr>
                <a:srgbClr val="F2F2F2"/>
              </a:buClr>
              <a:buSzPts val="2800"/>
              <a:buFont typeface="Arial" panose="020B0604020202020204"/>
              <a:buNone/>
            </a:pPr>
            <a:endParaRPr sz="1800"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1"/>
          <p:cNvSpPr txBox="1"/>
          <p:nvPr/>
        </p:nvSpPr>
        <p:spPr>
          <a:xfrm>
            <a:off x="986325" y="1431900"/>
            <a:ext cx="9937500" cy="3990340"/>
          </a:xfrm>
          <a:prstGeom prst="rect">
            <a:avLst/>
          </a:prstGeom>
          <a:noFill/>
          <a:ln>
            <a:noFill/>
          </a:ln>
        </p:spPr>
        <p:txBody>
          <a:bodyPr spcFirstLastPara="1" wrap="square" lIns="91425" tIns="91425" rIns="91425" bIns="91425" anchor="t" anchorCtr="0">
            <a:spAutoFit/>
          </a:bodyPr>
          <a:lstStyle/>
          <a:p>
            <a:pPr marL="342900" lvl="0" indent="-323850" algn="l" rtl="0">
              <a:lnSpc>
                <a:spcPct val="90000"/>
              </a:lnSpc>
              <a:spcBef>
                <a:spcPts val="0"/>
              </a:spcBef>
              <a:spcAft>
                <a:spcPts val="0"/>
              </a:spcAft>
              <a:buClr>
                <a:srgbClr val="F2F2F2"/>
              </a:buClr>
              <a:buSzPts val="2500"/>
              <a:buFont typeface="Noto Sans Symbols"/>
              <a:buChar char="⮚"/>
            </a:pPr>
            <a:r>
              <a:rPr lang="en-IN" sz="2500" dirty="0">
                <a:solidFill>
                  <a:schemeClr val="tx1"/>
                </a:solidFill>
                <a:latin typeface="Calibri" panose="020F0502020204030204"/>
                <a:ea typeface="Calibri" panose="020F0502020204030204"/>
                <a:cs typeface="Calibri" panose="020F0502020204030204"/>
                <a:sym typeface="Calibri" panose="020F0502020204030204"/>
              </a:rPr>
              <a:t>Hybrid Approach: Fusion of CNN and LSTM for spatial-temporal pattern recognition, attention mechanism for feature focusing, and deep autoregressive models for long-term dependencies.</a:t>
            </a:r>
            <a:endParaRPr sz="2500" dirty="0">
              <a:solidFill>
                <a:schemeClr val="tx1"/>
              </a:solidFill>
            </a:endParaRPr>
          </a:p>
          <a:p>
            <a:pPr marL="342900" lvl="0" indent="-165100" algn="l" rtl="0">
              <a:lnSpc>
                <a:spcPct val="90000"/>
              </a:lnSpc>
              <a:spcBef>
                <a:spcPts val="0"/>
              </a:spcBef>
              <a:spcAft>
                <a:spcPts val="0"/>
              </a:spcAft>
              <a:buNone/>
            </a:pPr>
            <a:endParaRPr sz="2500" dirty="0">
              <a:solidFill>
                <a:schemeClr val="tx1"/>
              </a:solidFill>
              <a:latin typeface="Calibri" panose="020F0502020204030204"/>
              <a:ea typeface="Calibri" panose="020F0502020204030204"/>
              <a:cs typeface="Calibri" panose="020F0502020204030204"/>
              <a:sym typeface="Calibri" panose="020F0502020204030204"/>
            </a:endParaRPr>
          </a:p>
          <a:p>
            <a:pPr marL="342900" lvl="0" indent="-323850" algn="l" rtl="0">
              <a:lnSpc>
                <a:spcPct val="90000"/>
              </a:lnSpc>
              <a:spcBef>
                <a:spcPts val="0"/>
              </a:spcBef>
              <a:spcAft>
                <a:spcPts val="0"/>
              </a:spcAft>
              <a:buClr>
                <a:srgbClr val="F2F2F2"/>
              </a:buClr>
              <a:buSzPts val="2500"/>
              <a:buFont typeface="Noto Sans Symbols"/>
              <a:buChar char="⮚"/>
            </a:pPr>
            <a:r>
              <a:rPr lang="en-IN" sz="2500" dirty="0">
                <a:solidFill>
                  <a:schemeClr val="tx1"/>
                </a:solidFill>
                <a:latin typeface="Calibri" panose="020F0502020204030204"/>
                <a:ea typeface="Calibri" panose="020F0502020204030204"/>
                <a:cs typeface="Calibri" panose="020F0502020204030204"/>
                <a:sym typeface="Calibri" panose="020F0502020204030204"/>
              </a:rPr>
              <a:t>Training Strategy: Utilization of Adam optimizer, batch training with mini-batch sizes, and learning rate scheduling for efficient convergence and generalization.</a:t>
            </a:r>
            <a:endParaRPr sz="2500" dirty="0">
              <a:solidFill>
                <a:schemeClr val="tx1"/>
              </a:solidFill>
            </a:endParaRPr>
          </a:p>
          <a:p>
            <a:pPr marL="342900" lvl="0" indent="-165100" algn="l" rtl="0">
              <a:lnSpc>
                <a:spcPct val="90000"/>
              </a:lnSpc>
              <a:spcBef>
                <a:spcPts val="0"/>
              </a:spcBef>
              <a:spcAft>
                <a:spcPts val="0"/>
              </a:spcAft>
              <a:buNone/>
            </a:pPr>
            <a:endParaRPr sz="2500" dirty="0">
              <a:solidFill>
                <a:schemeClr val="tx1"/>
              </a:solidFill>
              <a:latin typeface="Calibri" panose="020F0502020204030204"/>
              <a:ea typeface="Calibri" panose="020F0502020204030204"/>
              <a:cs typeface="Calibri" panose="020F0502020204030204"/>
              <a:sym typeface="Calibri" panose="020F0502020204030204"/>
            </a:endParaRPr>
          </a:p>
          <a:p>
            <a:pPr marL="342900" lvl="0" indent="-323850" algn="l" rtl="0">
              <a:lnSpc>
                <a:spcPct val="90000"/>
              </a:lnSpc>
              <a:spcBef>
                <a:spcPts val="0"/>
              </a:spcBef>
              <a:spcAft>
                <a:spcPts val="0"/>
              </a:spcAft>
              <a:buClr>
                <a:srgbClr val="F2F2F2"/>
              </a:buClr>
              <a:buSzPts val="2500"/>
              <a:buFont typeface="Noto Sans Symbols"/>
              <a:buChar char="⮚"/>
            </a:pPr>
            <a:r>
              <a:rPr lang="en-IN" sz="2500" dirty="0">
                <a:solidFill>
                  <a:schemeClr val="tx1"/>
                </a:solidFill>
                <a:latin typeface="Calibri" panose="020F0502020204030204"/>
                <a:ea typeface="Calibri" panose="020F0502020204030204"/>
                <a:cs typeface="Calibri" panose="020F0502020204030204"/>
                <a:sym typeface="Calibri" panose="020F0502020204030204"/>
              </a:rPr>
              <a:t>Evaluation and Validation: Rigorous validation through data splitting, evaluation metrics calculation (R², RMSE, MAE, MSE), and cross-validation techniques for robustness assessment.</a:t>
            </a:r>
          </a:p>
        </p:txBody>
      </p:sp>
    </p:spTree>
  </p:cSld>
  <p:clrMapOvr>
    <a:masterClrMapping/>
  </p:clrMapOvr>
</p:sld>
</file>

<file path=ppt/theme/theme1.xml><?xml version="1.0" encoding="utf-8"?>
<a:theme xmlns:a="http://schemas.openxmlformats.org/drawingml/2006/main"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Industrial Preliminary Project by Slidesgo</Template>
  <TotalTime>39</TotalTime>
  <Words>1398</Words>
  <Application>Microsoft Office PowerPoint</Application>
  <PresentationFormat>Widescreen</PresentationFormat>
  <Paragraphs>237</Paragraphs>
  <Slides>23</Slides>
  <Notes>20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23</vt:i4>
      </vt:variant>
    </vt:vector>
  </HeadingPairs>
  <TitlesOfParts>
    <vt:vector size="36" baseType="lpstr">
      <vt:lpstr>Arial</vt:lpstr>
      <vt:lpstr>Calibri</vt:lpstr>
      <vt:lpstr>Noto Sans Symbols</vt:lpstr>
      <vt:lpstr>Nunito Light</vt:lpstr>
      <vt:lpstr>Poppins</vt:lpstr>
      <vt:lpstr>Proxima Nova</vt:lpstr>
      <vt:lpstr>Proxima Nova Semibold</vt:lpstr>
      <vt:lpstr>PT Sans</vt:lpstr>
      <vt:lpstr>Times New Roman</vt:lpstr>
      <vt:lpstr>Industrial Preliminary Project by Slidesgo</vt:lpstr>
      <vt:lpstr>Slidesgo Final Pages</vt:lpstr>
      <vt:lpstr>1_Industrial Preliminary Project by Slidesgo</vt:lpstr>
      <vt:lpstr>1_Slidesgo Final Pages</vt:lpstr>
      <vt:lpstr>Solar Irradiance Forecasting System </vt:lpstr>
      <vt:lpstr>PowerPoint Presentation</vt:lpstr>
      <vt:lpstr>  </vt:lpstr>
      <vt:lpstr>PowerPoint Presentation</vt:lpstr>
      <vt:lpstr>Reasearch gap</vt:lpstr>
      <vt:lpstr>PowerPoint Presentation</vt:lpstr>
      <vt:lpstr>PowerPoint Presentation</vt:lpstr>
      <vt:lpstr>PowerPoint Presentation</vt:lpstr>
      <vt:lpstr>PowerPoint Presentation</vt:lpstr>
      <vt:lpstr>PowerPoint Presentation</vt:lpstr>
      <vt:lpstr>PowerPoint Presentation</vt:lpstr>
      <vt:lpstr>Hybrid Forecast Mechanism </vt:lpstr>
      <vt:lpstr>Data Set from POWER Project of NASA</vt:lpstr>
      <vt:lpstr>Models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Irradiance Forecasting</dc:title>
  <dc:creator>Kamalpreet Kaur</dc:creator>
  <cp:lastModifiedBy>Kamalpreet Kaur</cp:lastModifiedBy>
  <cp:revision>4</cp:revision>
  <dcterms:created xsi:type="dcterms:W3CDTF">2024-04-15T08:41:39Z</dcterms:created>
  <dcterms:modified xsi:type="dcterms:W3CDTF">2024-04-15T11:12:20Z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13A11CA06D7F4F3794BA6C5442E24BF0_13</vt:lpwstr>
  </property>
  <property fmtid="{D5CDD505-2E9C-101B-9397-08002B2CF9AE}" pid="3" name="KSOProductBuildVer">
    <vt:lpwstr>1033-12.2.0.13489</vt:lpwstr>
  </property>
</Properties>
</file>