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65986884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65986884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6598688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6598688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65986884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65986884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65986884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65986884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65986884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65986884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65986884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65986884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65986884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65986884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65986884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65986884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65986884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65986884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Advances in Solar Irradiance Forecasting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Deep Learning Approach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Future Research in Solar Irradiance Forecasting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Advancements &amp; Potential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Improved models for long-term solar irradiance prediction can contribute to better energy planning and grid integration.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Analysis of different machine learning algorithms can help identify the most accurate and efficient forecasting techniques.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Exploring the impact of weather patterns and climate change on solar irradiance can enhance the accuracy of predictions.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Integration of satellite data and ground-based sensors can improve real-time solar irradiance forecasting.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Growing Demand for Solar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Importance of Forecasting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Solar power plants are in high demand due to the need for cleaner energy sources.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Solar irradiance forecasting helps optimize the performance and efficiency of solar power plants.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Accurate forecasting enables better planning and integration of solar power into the grid.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Forecasting also helps in determining the potential of solar energy in specific locations.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Visualizing Solar Irradiance Data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08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191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Explore ArcGIS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64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ArcGIS enables visualizing solar irradiance data with accuracy and clarity.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Interactive maps showcase the distribution of solar irradiance across geographical regions.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Real-time visualization aids in identifying optimal locations for solar energy projects.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ArcGIS offers tools to analyze and compare solar irradiance data for better decision-making.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Accurate Solar Irradiance Prediction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Deep Learning Forecast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Novel deep neural network mechanism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Predicts future solar irradiance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Accurate forecasting of values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Improves renewable energy utilization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Model Architecture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Convolutional &amp; Attention-based LSTM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proposed model utilizes convolutional layers to extract internal representations from the input data.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This helps in capturing local patterns and features, improving the understanding of the images or sequences.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attention-based LSTM network further adds the capability to identify temporal dependencies.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This allows the model to focus on specific parts of the input over time, enabling better predictions.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Solar Datasets and Experimental Setup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POWER Project &amp; Deep Learning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solar datasets used in this study are obtained from NASA's POWER project.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experimental setup involves comparing different deep learning models.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deep learning models are trained on the solar datasets for performance evaluation.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Different metrics such as accuracy, precision, and recall are used for comparison.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81000" y="381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Forecast Performance Analysis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08000" y="1270000"/>
            <a:ext cx="4064100" cy="31749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318000" y="1270000"/>
            <a:ext cx="4064100" cy="31749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35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Positive Findings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8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proposed model achieved a high R2 score, indicating a strong correlation between the predicted and actual values.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Bias in the model's predictions was significantly reduced, leading to more accurate forecasts.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model exhibited low variance, suggesting consistent performance across different datasets.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445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One limitation of the model is its inability to capture certain complex patterns, resulting in some inaccuracies.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model's performance might be sensitive to outliers, potentially affecting the reliability of predictions.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analysis did not account for potential changes in future data distribution, which could impact the model's performance.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Superior Performance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study's findings have shown impressive results.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proposed model outperformed all other models tested.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The accuracy of the proposed model was consistently high.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Multiple experiments confirmed the superior performance.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Improving Forecast Performance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270000" y="1270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One key factor contributing to improved forecast performance is the use of advanced machine learning algorithms.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71500" y="1397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22300" y="1397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270000" y="2286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Additionally, incorporating real-time data and external factors such as weather patterns and consumer trends can significantly enhance forecasts.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571500" y="2413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22300" y="2413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270000" y="3302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ague Spartan"/>
                <a:ea typeface="League Spartan"/>
                <a:cs typeface="League Spartan"/>
                <a:sym typeface="League Spartan"/>
              </a:rPr>
              <a:t>Furthermore, implementing a robust data cleansing and validation process ensures the accuracy and reliability of forecast outputs.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71500" y="3429000"/>
            <a:ext cx="381000" cy="381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25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22300" y="3429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