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21AF-6176-4EB8-985D-55412D955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24A4-10B3-40C9-8755-16721AE6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2009-3C31-4CC9-BBB0-BD8AF2D9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89BE-5A20-4C46-9D65-CD439F6E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A526-1A77-4400-8870-920E82E7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CD06-F7DC-4522-BCF8-3CB81835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95173-3830-4084-BA62-915D29E7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7528-5348-4993-8DA9-B9829ECA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7BB7-7A15-4457-BB07-9A04296C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8DA3-36F2-47D1-8AFC-11F2C44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15FCA-A4A5-43E9-8938-41F20E8A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C2A33-4CC0-4340-AE70-8077C2D9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88A4-44AF-4238-A368-F74913B3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7AAE-F5F6-4C86-B61D-F3208154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7C30-CDF2-4F71-8B2D-8B81220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3A93-0B67-4E71-8DCD-5E503193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935D-B463-4944-AE41-0063CB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43E4-A15C-4E8D-9220-1D17208B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24E4-720A-45FB-8EDF-832AB365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6385-153E-4184-A58B-1EA8A3A9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4144-E780-4E61-9CF2-D17CF44A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D0F7-108E-4FCD-8CFB-29756A58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65AC-598C-461C-86D0-143E88BD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04E0-323B-496A-84A6-40CE98B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C806-11EE-46DB-8411-3F1CF51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55A-C174-490F-938E-8B6C9FC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011F-36FD-4A27-9CE8-9962A97F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2EB5-3DCF-4DDB-8AE0-F9315A94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6A30-5419-4F97-B87B-975BBB54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2031A-3E8E-4FD5-B1E5-28EF3A2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D0D5-E978-4E20-923F-5C80EBEB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CC1B-8628-4438-9973-BEED6503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87F-3102-4188-B5DC-F317B296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239A-A4D6-46A3-88DE-ACA2A92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C9A94-8CB1-4976-B0C2-F924E54B3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D4620-066F-45B6-B7D3-C247D182A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F0BA6-8EC7-4004-9D9F-BFCAC1C7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D7029-57ED-4AB3-831E-A3105298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2DDEE-0DDC-46D1-919C-60C4BA78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AFEB-1E61-4E59-B3C0-B249AE2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89EB2-8E06-4D79-BA35-D37D84AA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E08A6-47F1-419E-87EC-1A4CE425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DC28B-D188-4D0A-91B9-DF483AAF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D8A70-42A5-45BB-81CA-3827C9B3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5469-688C-464B-8C87-A036D86A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82B27-EF4E-4517-B8AC-277199E5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F4D2-F0C7-4FB8-BA25-07646748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B67B-A06D-4503-B30A-FD6CADA6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C8C88-9CBB-4143-BA82-C96D4C4B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32B85-4EB6-4885-A333-0A8818B7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A897-5BD7-4CFC-826D-88134859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47257-9D99-4206-B977-A8158B28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11B1-3659-4A28-96A1-877EC135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C29F-7C19-4D0E-ABA7-4A0F336C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DC2E-2BC3-4B52-8F21-3C8C7CB5A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DA74-36C6-487D-A908-C339BBD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4324-E09C-4920-BE03-C959A682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CA9C6-F0CB-4FB7-A5F0-7EF4B501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DE56-1F57-4590-8401-281568BB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A20A-9367-423C-B4E4-2B7A3F59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2F98-F3BA-4F08-B4C6-F5CDFBD99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7273-A4AB-4C91-BD3B-880EE6997B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A5D-AB16-4A1F-B113-390C052C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A474-4CBE-41C4-A59E-BF95037B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8F66-9D5A-4506-BA17-9B02373CE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0E76-BCEB-464B-A0B0-A73560B0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085" y="3733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Board Game Recommendation System</a:t>
            </a:r>
            <a:br>
              <a:rPr lang="en-US" dirty="0"/>
            </a:br>
            <a:r>
              <a:rPr lang="en-US" dirty="0" err="1"/>
              <a:t>Team:Fast</a:t>
            </a:r>
            <a:r>
              <a:rPr lang="en-US" dirty="0"/>
              <a:t> and Curious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CAEF9-1B9A-4828-BEF8-552439BE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188271" cy="238759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Kamal Tej Veerapaneni</a:t>
            </a:r>
          </a:p>
          <a:p>
            <a:r>
              <a:rPr lang="en-US" dirty="0"/>
              <a:t>                                                Vinay </a:t>
            </a:r>
            <a:r>
              <a:rPr lang="en-US" dirty="0" err="1"/>
              <a:t>Maturi</a:t>
            </a:r>
            <a:endParaRPr lang="en-US" dirty="0"/>
          </a:p>
          <a:p>
            <a:r>
              <a:rPr lang="en-US" dirty="0"/>
              <a:t>                                                                                Harish Chandra </a:t>
            </a:r>
            <a:r>
              <a:rPr lang="en-US" dirty="0" err="1"/>
              <a:t>Jyoshi</a:t>
            </a:r>
            <a:r>
              <a:rPr lang="en-US" dirty="0"/>
              <a:t>		</a:t>
            </a:r>
          </a:p>
          <a:p>
            <a:r>
              <a:rPr lang="en-US" dirty="0"/>
              <a:t>                                                </a:t>
            </a:r>
            <a:r>
              <a:rPr lang="en-US" dirty="0" err="1"/>
              <a:t>Akhila</a:t>
            </a:r>
            <a:r>
              <a:rPr lang="en-US" dirty="0"/>
              <a:t> </a:t>
            </a:r>
            <a:r>
              <a:rPr lang="en-US" dirty="0" err="1"/>
              <a:t>Atluri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5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EC1-D255-48DA-811B-5BDBB1D3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636E-0AA6-412F-8821-F288F99D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</a:t>
            </a:r>
            <a:r>
              <a:rPr lang="en-US" dirty="0" err="1"/>
              <a:t>sklearn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 matplotlib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Css,Html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67B2-9129-4F4B-A4F2-AD3F7756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2" y="365125"/>
            <a:ext cx="10741548" cy="1325563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2B78F-E620-4CEE-A21B-53225B22E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252" y="3310311"/>
            <a:ext cx="1124314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this recommendation engine a dataset of 5000 most popular board game is used.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user then inputs their favorite games and the program creates an "average game"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the user.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Euclidean distance is used to compare this average game to the games in the dataset.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Finally, the user gets an output of 20 most similar games as recommendations.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4D03C8-2DE7-459E-AF08-4E6C167A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37" y="1835816"/>
            <a:ext cx="1049518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a simple Machine Learning project using Linear Regression to find the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average_rating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given board game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4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E98-B3EB-4C56-B19B-5F0D37B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Outputs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60815-08FA-4BB9-8278-B75964C2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3" y="2074812"/>
            <a:ext cx="2799282" cy="29742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892E8-069C-462D-B40A-3B0208A8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1" y="1846110"/>
            <a:ext cx="2957209" cy="343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BD9D4-8FD0-4DEC-851F-B90A6261D89D}"/>
              </a:ext>
            </a:extLst>
          </p:cNvPr>
          <p:cNvSpPr txBox="1"/>
          <p:nvPr/>
        </p:nvSpPr>
        <p:spPr>
          <a:xfrm>
            <a:off x="731520" y="5049078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r>
              <a:rPr lang="en-US" dirty="0" err="1"/>
              <a:t>Avg_rating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02604-4291-4D61-910B-EBC3EAFD49D1}"/>
              </a:ext>
            </a:extLst>
          </p:cNvPr>
          <p:cNvSpPr txBox="1"/>
          <p:nvPr/>
        </p:nvSpPr>
        <p:spPr>
          <a:xfrm>
            <a:off x="3530802" y="5049501"/>
            <a:ext cx="20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b)Mean vs Standard Deviation</a:t>
            </a:r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B397B-46EA-406C-B0D6-AFED753D2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84" y="4862102"/>
            <a:ext cx="5265286" cy="1112616"/>
          </a:xfrm>
          <a:prstGeom prst="rect">
            <a:avLst/>
          </a:prstGeom>
        </p:spPr>
      </p:pic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FE777D-60A6-416B-8506-88924AAB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0220"/>
            <a:ext cx="5700409" cy="25248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468AEFB-BEBB-4B14-A6D0-8655FA923D07}"/>
              </a:ext>
            </a:extLst>
          </p:cNvPr>
          <p:cNvSpPr txBox="1"/>
          <p:nvPr/>
        </p:nvSpPr>
        <p:spPr>
          <a:xfrm>
            <a:off x="6330084" y="6245157"/>
            <a:ext cx="292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Recommendations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327F94-628B-425B-9029-7A78DB0C5543}"/>
              </a:ext>
            </a:extLst>
          </p:cNvPr>
          <p:cNvSpPr txBox="1"/>
          <p:nvPr/>
        </p:nvSpPr>
        <p:spPr>
          <a:xfrm>
            <a:off x="6330084" y="4227399"/>
            <a:ext cx="17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32059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53AF-E137-428E-9D40-0DF6DD96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D6B3-A8DB-4BE3-983A-8FCA52C8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:https://github.com/</a:t>
            </a:r>
            <a:r>
              <a:rPr lang="en-US" dirty="0" err="1"/>
              <a:t>Kamaltejveerapaneni</a:t>
            </a:r>
            <a:r>
              <a:rPr lang="en-US" dirty="0"/>
              <a:t>/Hackathon-2k18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1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Board Game Recommendation System Team:Fast and Curious</vt:lpstr>
      <vt:lpstr>Technologies Used</vt:lpstr>
      <vt:lpstr>Introduction</vt:lpstr>
      <vt:lpstr>Outputs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Recommendation System</dc:title>
  <dc:creator>Veerapaneni, Kamal Tej (UMKC-Student)</dc:creator>
  <cp:lastModifiedBy>Veerapaneni, Kamal Tej (UMKC-Student)</cp:lastModifiedBy>
  <cp:revision>5</cp:revision>
  <dcterms:created xsi:type="dcterms:W3CDTF">2018-11-05T01:43:45Z</dcterms:created>
  <dcterms:modified xsi:type="dcterms:W3CDTF">2018-11-05T02:04:41Z</dcterms:modified>
</cp:coreProperties>
</file>