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59" r:id="rId8"/>
    <p:sldId id="266" r:id="rId9"/>
    <p:sldId id="262" r:id="rId10"/>
    <p:sldId id="267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B896D-874A-4073-91BF-FAB842B09AF2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621C64-C766-4080-8C5D-533590A74A64}">
      <dgm:prSet/>
      <dgm:spPr/>
      <dgm:t>
        <a:bodyPr/>
        <a:lstStyle/>
        <a:p>
          <a:r>
            <a:rPr lang="en-US"/>
            <a:t>Face Recognition:</a:t>
          </a:r>
        </a:p>
      </dgm:t>
    </dgm:pt>
    <dgm:pt modelId="{5B11A6B2-104A-4659-A1EF-699FBA01D48A}" type="parTrans" cxnId="{6786E1FA-5150-49D3-98D7-1233625912B6}">
      <dgm:prSet/>
      <dgm:spPr/>
      <dgm:t>
        <a:bodyPr/>
        <a:lstStyle/>
        <a:p>
          <a:endParaRPr lang="en-US"/>
        </a:p>
      </dgm:t>
    </dgm:pt>
    <dgm:pt modelId="{DC9880E2-B245-48E7-8CA6-6E42CCA58BCA}" type="sibTrans" cxnId="{6786E1FA-5150-49D3-98D7-1233625912B6}">
      <dgm:prSet/>
      <dgm:spPr/>
      <dgm:t>
        <a:bodyPr/>
        <a:lstStyle/>
        <a:p>
          <a:endParaRPr lang="en-US"/>
        </a:p>
      </dgm:t>
    </dgm:pt>
    <dgm:pt modelId="{31D59D4D-1AB5-4F1D-A32C-B7181B5E3311}">
      <dgm:prSet/>
      <dgm:spPr/>
      <dgm:t>
        <a:bodyPr/>
        <a:lstStyle/>
        <a:p>
          <a:r>
            <a:rPr lang="en-US"/>
            <a:t>Gather the Data</a:t>
          </a:r>
        </a:p>
      </dgm:t>
    </dgm:pt>
    <dgm:pt modelId="{3DAA1E98-1574-4246-AC05-8A2FE686C0EF}" type="parTrans" cxnId="{FFBE652A-308D-447F-8947-21D97F9238A1}">
      <dgm:prSet/>
      <dgm:spPr/>
      <dgm:t>
        <a:bodyPr/>
        <a:lstStyle/>
        <a:p>
          <a:endParaRPr lang="en-US"/>
        </a:p>
      </dgm:t>
    </dgm:pt>
    <dgm:pt modelId="{A8A93796-833D-4997-A31A-79F277C4A33E}" type="sibTrans" cxnId="{FFBE652A-308D-447F-8947-21D97F9238A1}">
      <dgm:prSet/>
      <dgm:spPr/>
      <dgm:t>
        <a:bodyPr/>
        <a:lstStyle/>
        <a:p>
          <a:endParaRPr lang="en-US"/>
        </a:p>
      </dgm:t>
    </dgm:pt>
    <dgm:pt modelId="{A26ED97D-4AC9-4EEB-9CF7-D26853021FD0}">
      <dgm:prSet/>
      <dgm:spPr/>
      <dgm:t>
        <a:bodyPr/>
        <a:lstStyle/>
        <a:p>
          <a:r>
            <a:rPr lang="en-US"/>
            <a:t>Train the data</a:t>
          </a:r>
        </a:p>
      </dgm:t>
    </dgm:pt>
    <dgm:pt modelId="{068D4539-BE09-4181-9B6B-55CF27F25051}" type="parTrans" cxnId="{36C7E348-9AAB-4CD8-BD7E-18A4D30B157B}">
      <dgm:prSet/>
      <dgm:spPr/>
      <dgm:t>
        <a:bodyPr/>
        <a:lstStyle/>
        <a:p>
          <a:endParaRPr lang="en-US"/>
        </a:p>
      </dgm:t>
    </dgm:pt>
    <dgm:pt modelId="{3CEA4570-45A7-42C3-A95C-1C31E1C4F1DA}" type="sibTrans" cxnId="{36C7E348-9AAB-4CD8-BD7E-18A4D30B157B}">
      <dgm:prSet/>
      <dgm:spPr/>
      <dgm:t>
        <a:bodyPr/>
        <a:lstStyle/>
        <a:p>
          <a:endParaRPr lang="en-US"/>
        </a:p>
      </dgm:t>
    </dgm:pt>
    <dgm:pt modelId="{DC626336-7E74-40AE-8159-883D3D952347}">
      <dgm:prSet/>
      <dgm:spPr/>
      <dgm:t>
        <a:bodyPr/>
        <a:lstStyle/>
        <a:p>
          <a:r>
            <a:rPr lang="en-US" dirty="0"/>
            <a:t>Recognize face</a:t>
          </a:r>
        </a:p>
      </dgm:t>
    </dgm:pt>
    <dgm:pt modelId="{211F7185-9E0A-4DA6-B7C4-8C9F029EEB3E}" type="parTrans" cxnId="{F8D9A5F8-6078-4BE0-ADD2-500862594EEF}">
      <dgm:prSet/>
      <dgm:spPr/>
      <dgm:t>
        <a:bodyPr/>
        <a:lstStyle/>
        <a:p>
          <a:endParaRPr lang="en-US"/>
        </a:p>
      </dgm:t>
    </dgm:pt>
    <dgm:pt modelId="{897FFED1-BA8B-464D-A16C-1972758CFC1C}" type="sibTrans" cxnId="{F8D9A5F8-6078-4BE0-ADD2-500862594EEF}">
      <dgm:prSet/>
      <dgm:spPr/>
      <dgm:t>
        <a:bodyPr/>
        <a:lstStyle/>
        <a:p>
          <a:endParaRPr lang="en-US"/>
        </a:p>
      </dgm:t>
    </dgm:pt>
    <dgm:pt modelId="{DBCC33FC-4C92-46E9-B392-8455C17C2DE9}">
      <dgm:prSet/>
      <dgm:spPr/>
      <dgm:t>
        <a:bodyPr/>
        <a:lstStyle/>
        <a:p>
          <a:r>
            <a:rPr lang="en-US"/>
            <a:t>Face Detection:</a:t>
          </a:r>
        </a:p>
      </dgm:t>
    </dgm:pt>
    <dgm:pt modelId="{207465BE-4C57-462E-AA08-ABDAD70AF5DA}" type="parTrans" cxnId="{27E73ADC-563F-4C72-B0DC-73101D7E9146}">
      <dgm:prSet/>
      <dgm:spPr/>
      <dgm:t>
        <a:bodyPr/>
        <a:lstStyle/>
        <a:p>
          <a:endParaRPr lang="en-US"/>
        </a:p>
      </dgm:t>
    </dgm:pt>
    <dgm:pt modelId="{88F6BC31-851D-41EE-8292-B53738BB2BBA}" type="sibTrans" cxnId="{27E73ADC-563F-4C72-B0DC-73101D7E9146}">
      <dgm:prSet/>
      <dgm:spPr/>
      <dgm:t>
        <a:bodyPr/>
        <a:lstStyle/>
        <a:p>
          <a:endParaRPr lang="en-US"/>
        </a:p>
      </dgm:t>
    </dgm:pt>
    <dgm:pt modelId="{0527A5DF-3E2B-4439-A197-20E9049F9BA6}">
      <dgm:prSet/>
      <dgm:spPr/>
      <dgm:t>
        <a:bodyPr/>
        <a:lstStyle/>
        <a:p>
          <a:r>
            <a:rPr lang="en-US"/>
            <a:t>Load Cascades</a:t>
          </a:r>
        </a:p>
      </dgm:t>
    </dgm:pt>
    <dgm:pt modelId="{ED7E0E75-43CB-46F9-9500-A15DF7A37C72}" type="parTrans" cxnId="{916B1D6E-9A4A-4C56-967B-9DDCE329ED2C}">
      <dgm:prSet/>
      <dgm:spPr/>
      <dgm:t>
        <a:bodyPr/>
        <a:lstStyle/>
        <a:p>
          <a:endParaRPr lang="en-US"/>
        </a:p>
      </dgm:t>
    </dgm:pt>
    <dgm:pt modelId="{EFEE856B-FE7B-4299-82A4-34537557BE97}" type="sibTrans" cxnId="{916B1D6E-9A4A-4C56-967B-9DDCE329ED2C}">
      <dgm:prSet/>
      <dgm:spPr/>
      <dgm:t>
        <a:bodyPr/>
        <a:lstStyle/>
        <a:p>
          <a:endParaRPr lang="en-US"/>
        </a:p>
      </dgm:t>
    </dgm:pt>
    <dgm:pt modelId="{D5BDBDEA-4A47-4C76-B15D-4DDF8A31EB61}">
      <dgm:prSet/>
      <dgm:spPr/>
      <dgm:t>
        <a:bodyPr/>
        <a:lstStyle/>
        <a:p>
          <a:r>
            <a:rPr lang="en-US" dirty="0"/>
            <a:t>Function for detection</a:t>
          </a:r>
        </a:p>
      </dgm:t>
    </dgm:pt>
    <dgm:pt modelId="{FF4E5F84-F953-4DBF-83ED-9F8DB1DB7DC2}" type="parTrans" cxnId="{04295656-B7D3-49B0-A65F-C6A6245A98E5}">
      <dgm:prSet/>
      <dgm:spPr/>
      <dgm:t>
        <a:bodyPr/>
        <a:lstStyle/>
        <a:p>
          <a:endParaRPr lang="en-US"/>
        </a:p>
      </dgm:t>
    </dgm:pt>
    <dgm:pt modelId="{49B185D7-59FE-4A5C-AE3B-BAAC47D45E68}" type="sibTrans" cxnId="{04295656-B7D3-49B0-A65F-C6A6245A98E5}">
      <dgm:prSet/>
      <dgm:spPr/>
      <dgm:t>
        <a:bodyPr/>
        <a:lstStyle/>
        <a:p>
          <a:endParaRPr lang="en-US"/>
        </a:p>
      </dgm:t>
    </dgm:pt>
    <dgm:pt modelId="{F7E756B4-41A7-47CB-9EDC-3944ABA902D6}">
      <dgm:prSet/>
      <dgm:spPr/>
      <dgm:t>
        <a:bodyPr/>
        <a:lstStyle/>
        <a:p>
          <a:r>
            <a:rPr lang="en-US" dirty="0"/>
            <a:t>Emotion Detection</a:t>
          </a:r>
        </a:p>
      </dgm:t>
    </dgm:pt>
    <dgm:pt modelId="{FF905072-72CA-4C2B-A80D-9EC2A1B6E88C}" type="parTrans" cxnId="{7473F663-97B6-42DE-844A-5020C08A1645}">
      <dgm:prSet/>
      <dgm:spPr/>
      <dgm:t>
        <a:bodyPr/>
        <a:lstStyle/>
        <a:p>
          <a:endParaRPr lang="en-US"/>
        </a:p>
      </dgm:t>
    </dgm:pt>
    <dgm:pt modelId="{744C4FE7-F2FC-4E29-98C6-FE1262597D4D}" type="sibTrans" cxnId="{7473F663-97B6-42DE-844A-5020C08A1645}">
      <dgm:prSet/>
      <dgm:spPr/>
      <dgm:t>
        <a:bodyPr/>
        <a:lstStyle/>
        <a:p>
          <a:endParaRPr lang="en-US"/>
        </a:p>
      </dgm:t>
    </dgm:pt>
    <dgm:pt modelId="{B9289B67-24F8-4D89-8FAF-5123E9E09B29}">
      <dgm:prSet/>
      <dgm:spPr/>
      <dgm:t>
        <a:bodyPr/>
        <a:lstStyle/>
        <a:p>
          <a:r>
            <a:rPr lang="en-US" dirty="0"/>
            <a:t>Gender Detection</a:t>
          </a:r>
        </a:p>
      </dgm:t>
    </dgm:pt>
    <dgm:pt modelId="{34F26053-E70A-459E-A861-69204240F0C7}" type="parTrans" cxnId="{DE6B75F3-B968-4675-AA82-DF98307C7D80}">
      <dgm:prSet/>
      <dgm:spPr/>
    </dgm:pt>
    <dgm:pt modelId="{730E4A5D-F4F5-4F0A-A900-B46C2D70CD0A}" type="sibTrans" cxnId="{DE6B75F3-B968-4675-AA82-DF98307C7D80}">
      <dgm:prSet/>
      <dgm:spPr/>
    </dgm:pt>
    <dgm:pt modelId="{9D6FB7C3-021A-4367-9DD8-ED25A4CE01BA}" type="pres">
      <dgm:prSet presAssocID="{44AB896D-874A-4073-91BF-FAB842B09AF2}" presName="Name0" presStyleCnt="0">
        <dgm:presLayoutVars>
          <dgm:dir/>
          <dgm:animLvl val="lvl"/>
          <dgm:resizeHandles val="exact"/>
        </dgm:presLayoutVars>
      </dgm:prSet>
      <dgm:spPr/>
    </dgm:pt>
    <dgm:pt modelId="{C4DE701C-C65E-4640-856E-CF77742516A5}" type="pres">
      <dgm:prSet presAssocID="{3F621C64-C766-4080-8C5D-533590A74A64}" presName="linNode" presStyleCnt="0"/>
      <dgm:spPr/>
    </dgm:pt>
    <dgm:pt modelId="{8D415F91-4AC1-4B1D-836B-2DFDF9F3FAA7}" type="pres">
      <dgm:prSet presAssocID="{3F621C64-C766-4080-8C5D-533590A74A6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FB9D26C-A3C4-4303-A4C2-9FCB5CDE0F0A}" type="pres">
      <dgm:prSet presAssocID="{3F621C64-C766-4080-8C5D-533590A74A64}" presName="descendantText" presStyleLbl="alignAccFollowNode1" presStyleIdx="0" presStyleCnt="2">
        <dgm:presLayoutVars>
          <dgm:bulletEnabled val="1"/>
        </dgm:presLayoutVars>
      </dgm:prSet>
      <dgm:spPr/>
    </dgm:pt>
    <dgm:pt modelId="{F25EDF3E-D195-4E4D-B489-A023DD7BCB90}" type="pres">
      <dgm:prSet presAssocID="{DC9880E2-B245-48E7-8CA6-6E42CCA58BCA}" presName="sp" presStyleCnt="0"/>
      <dgm:spPr/>
    </dgm:pt>
    <dgm:pt modelId="{BE080672-C313-4848-BBEF-78E35FA3A629}" type="pres">
      <dgm:prSet presAssocID="{DBCC33FC-4C92-46E9-B392-8455C17C2DE9}" presName="linNode" presStyleCnt="0"/>
      <dgm:spPr/>
    </dgm:pt>
    <dgm:pt modelId="{970891C8-B486-4825-A640-2D9F55ABAA08}" type="pres">
      <dgm:prSet presAssocID="{DBCC33FC-4C92-46E9-B392-8455C17C2DE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AC6C3E1-2247-487E-BE92-68B7F7A2DCF7}" type="pres">
      <dgm:prSet presAssocID="{DBCC33FC-4C92-46E9-B392-8455C17C2DE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FBE652A-308D-447F-8947-21D97F9238A1}" srcId="{3F621C64-C766-4080-8C5D-533590A74A64}" destId="{31D59D4D-1AB5-4F1D-A32C-B7181B5E3311}" srcOrd="0" destOrd="0" parTransId="{3DAA1E98-1574-4246-AC05-8A2FE686C0EF}" sibTransId="{A8A93796-833D-4997-A31A-79F277C4A33E}"/>
    <dgm:cxn modelId="{7473F663-97B6-42DE-844A-5020C08A1645}" srcId="{DBCC33FC-4C92-46E9-B392-8455C17C2DE9}" destId="{F7E756B4-41A7-47CB-9EDC-3944ABA902D6}" srcOrd="2" destOrd="0" parTransId="{FF905072-72CA-4C2B-A80D-9EC2A1B6E88C}" sibTransId="{744C4FE7-F2FC-4E29-98C6-FE1262597D4D}"/>
    <dgm:cxn modelId="{36C7E348-9AAB-4CD8-BD7E-18A4D30B157B}" srcId="{3F621C64-C766-4080-8C5D-533590A74A64}" destId="{A26ED97D-4AC9-4EEB-9CF7-D26853021FD0}" srcOrd="1" destOrd="0" parTransId="{068D4539-BE09-4181-9B6B-55CF27F25051}" sibTransId="{3CEA4570-45A7-42C3-A95C-1C31E1C4F1DA}"/>
    <dgm:cxn modelId="{916B1D6E-9A4A-4C56-967B-9DDCE329ED2C}" srcId="{DBCC33FC-4C92-46E9-B392-8455C17C2DE9}" destId="{0527A5DF-3E2B-4439-A197-20E9049F9BA6}" srcOrd="0" destOrd="0" parTransId="{ED7E0E75-43CB-46F9-9500-A15DF7A37C72}" sibTransId="{EFEE856B-FE7B-4299-82A4-34537557BE97}"/>
    <dgm:cxn modelId="{C2FC5150-3B3F-49D3-BAF0-0E773BFB96E5}" type="presOf" srcId="{B9289B67-24F8-4D89-8FAF-5123E9E09B29}" destId="{5AC6C3E1-2247-487E-BE92-68B7F7A2DCF7}" srcOrd="0" destOrd="3" presId="urn:microsoft.com/office/officeart/2005/8/layout/vList5"/>
    <dgm:cxn modelId="{4E0B5D74-0705-4984-BBEC-62D876ACB917}" type="presOf" srcId="{A26ED97D-4AC9-4EEB-9CF7-D26853021FD0}" destId="{7FB9D26C-A3C4-4303-A4C2-9FCB5CDE0F0A}" srcOrd="0" destOrd="1" presId="urn:microsoft.com/office/officeart/2005/8/layout/vList5"/>
    <dgm:cxn modelId="{04295656-B7D3-49B0-A65F-C6A6245A98E5}" srcId="{DBCC33FC-4C92-46E9-B392-8455C17C2DE9}" destId="{D5BDBDEA-4A47-4C76-B15D-4DDF8A31EB61}" srcOrd="1" destOrd="0" parTransId="{FF4E5F84-F953-4DBF-83ED-9F8DB1DB7DC2}" sibTransId="{49B185D7-59FE-4A5C-AE3B-BAAC47D45E68}"/>
    <dgm:cxn modelId="{0B6EE156-8D4F-43F3-A17D-B12D6DC0B391}" type="presOf" srcId="{DC626336-7E74-40AE-8159-883D3D952347}" destId="{7FB9D26C-A3C4-4303-A4C2-9FCB5CDE0F0A}" srcOrd="0" destOrd="2" presId="urn:microsoft.com/office/officeart/2005/8/layout/vList5"/>
    <dgm:cxn modelId="{8B9BC49D-5C49-4529-8393-B1D0CC4B844A}" type="presOf" srcId="{3F621C64-C766-4080-8C5D-533590A74A64}" destId="{8D415F91-4AC1-4B1D-836B-2DFDF9F3FAA7}" srcOrd="0" destOrd="0" presId="urn:microsoft.com/office/officeart/2005/8/layout/vList5"/>
    <dgm:cxn modelId="{6BAEC6A1-BD78-407A-B43D-45811871EDB2}" type="presOf" srcId="{D5BDBDEA-4A47-4C76-B15D-4DDF8A31EB61}" destId="{5AC6C3E1-2247-487E-BE92-68B7F7A2DCF7}" srcOrd="0" destOrd="1" presId="urn:microsoft.com/office/officeart/2005/8/layout/vList5"/>
    <dgm:cxn modelId="{587421A4-09B9-43D1-A47A-1E8FCB9DBEBB}" type="presOf" srcId="{0527A5DF-3E2B-4439-A197-20E9049F9BA6}" destId="{5AC6C3E1-2247-487E-BE92-68B7F7A2DCF7}" srcOrd="0" destOrd="0" presId="urn:microsoft.com/office/officeart/2005/8/layout/vList5"/>
    <dgm:cxn modelId="{614D57AB-7232-421E-82A0-2E0149B850B8}" type="presOf" srcId="{DBCC33FC-4C92-46E9-B392-8455C17C2DE9}" destId="{970891C8-B486-4825-A640-2D9F55ABAA08}" srcOrd="0" destOrd="0" presId="urn:microsoft.com/office/officeart/2005/8/layout/vList5"/>
    <dgm:cxn modelId="{9A3846D2-87A2-431A-853A-7AC3F21DBA97}" type="presOf" srcId="{44AB896D-874A-4073-91BF-FAB842B09AF2}" destId="{9D6FB7C3-021A-4367-9DD8-ED25A4CE01BA}" srcOrd="0" destOrd="0" presId="urn:microsoft.com/office/officeart/2005/8/layout/vList5"/>
    <dgm:cxn modelId="{27E73ADC-563F-4C72-B0DC-73101D7E9146}" srcId="{44AB896D-874A-4073-91BF-FAB842B09AF2}" destId="{DBCC33FC-4C92-46E9-B392-8455C17C2DE9}" srcOrd="1" destOrd="0" parTransId="{207465BE-4C57-462E-AA08-ABDAD70AF5DA}" sibTransId="{88F6BC31-851D-41EE-8292-B53738BB2BBA}"/>
    <dgm:cxn modelId="{876669E4-F1C2-4AA4-8B3F-3E8E537CB3C3}" type="presOf" srcId="{31D59D4D-1AB5-4F1D-A32C-B7181B5E3311}" destId="{7FB9D26C-A3C4-4303-A4C2-9FCB5CDE0F0A}" srcOrd="0" destOrd="0" presId="urn:microsoft.com/office/officeart/2005/8/layout/vList5"/>
    <dgm:cxn modelId="{F25401EF-F027-4CAC-9F31-605276105CB5}" type="presOf" srcId="{F7E756B4-41A7-47CB-9EDC-3944ABA902D6}" destId="{5AC6C3E1-2247-487E-BE92-68B7F7A2DCF7}" srcOrd="0" destOrd="2" presId="urn:microsoft.com/office/officeart/2005/8/layout/vList5"/>
    <dgm:cxn modelId="{DE6B75F3-B968-4675-AA82-DF98307C7D80}" srcId="{DBCC33FC-4C92-46E9-B392-8455C17C2DE9}" destId="{B9289B67-24F8-4D89-8FAF-5123E9E09B29}" srcOrd="3" destOrd="0" parTransId="{34F26053-E70A-459E-A861-69204240F0C7}" sibTransId="{730E4A5D-F4F5-4F0A-A900-B46C2D70CD0A}"/>
    <dgm:cxn modelId="{F8D9A5F8-6078-4BE0-ADD2-500862594EEF}" srcId="{3F621C64-C766-4080-8C5D-533590A74A64}" destId="{DC626336-7E74-40AE-8159-883D3D952347}" srcOrd="2" destOrd="0" parTransId="{211F7185-9E0A-4DA6-B7C4-8C9F029EEB3E}" sibTransId="{897FFED1-BA8B-464D-A16C-1972758CFC1C}"/>
    <dgm:cxn modelId="{6786E1FA-5150-49D3-98D7-1233625912B6}" srcId="{44AB896D-874A-4073-91BF-FAB842B09AF2}" destId="{3F621C64-C766-4080-8C5D-533590A74A64}" srcOrd="0" destOrd="0" parTransId="{5B11A6B2-104A-4659-A1EF-699FBA01D48A}" sibTransId="{DC9880E2-B245-48E7-8CA6-6E42CCA58BCA}"/>
    <dgm:cxn modelId="{F4741B94-CA76-4E47-8283-C2DBC4894777}" type="presParOf" srcId="{9D6FB7C3-021A-4367-9DD8-ED25A4CE01BA}" destId="{C4DE701C-C65E-4640-856E-CF77742516A5}" srcOrd="0" destOrd="0" presId="urn:microsoft.com/office/officeart/2005/8/layout/vList5"/>
    <dgm:cxn modelId="{A724BFB8-1323-487F-8A69-0886B4DDD118}" type="presParOf" srcId="{C4DE701C-C65E-4640-856E-CF77742516A5}" destId="{8D415F91-4AC1-4B1D-836B-2DFDF9F3FAA7}" srcOrd="0" destOrd="0" presId="urn:microsoft.com/office/officeart/2005/8/layout/vList5"/>
    <dgm:cxn modelId="{AC0C5BC6-369E-40FC-8A28-701B6C6A6E57}" type="presParOf" srcId="{C4DE701C-C65E-4640-856E-CF77742516A5}" destId="{7FB9D26C-A3C4-4303-A4C2-9FCB5CDE0F0A}" srcOrd="1" destOrd="0" presId="urn:microsoft.com/office/officeart/2005/8/layout/vList5"/>
    <dgm:cxn modelId="{A3F6D65B-298E-4F07-BC32-BB258C7DB72D}" type="presParOf" srcId="{9D6FB7C3-021A-4367-9DD8-ED25A4CE01BA}" destId="{F25EDF3E-D195-4E4D-B489-A023DD7BCB90}" srcOrd="1" destOrd="0" presId="urn:microsoft.com/office/officeart/2005/8/layout/vList5"/>
    <dgm:cxn modelId="{6E6022F2-139F-426D-BA0B-9D28D4C278EB}" type="presParOf" srcId="{9D6FB7C3-021A-4367-9DD8-ED25A4CE01BA}" destId="{BE080672-C313-4848-BBEF-78E35FA3A629}" srcOrd="2" destOrd="0" presId="urn:microsoft.com/office/officeart/2005/8/layout/vList5"/>
    <dgm:cxn modelId="{5DE9B538-3401-4E5B-911F-E4D5A4E7247C}" type="presParOf" srcId="{BE080672-C313-4848-BBEF-78E35FA3A629}" destId="{970891C8-B486-4825-A640-2D9F55ABAA08}" srcOrd="0" destOrd="0" presId="urn:microsoft.com/office/officeart/2005/8/layout/vList5"/>
    <dgm:cxn modelId="{69ECEBE7-AA01-4E8F-9BFA-CA7DAECD935F}" type="presParOf" srcId="{BE080672-C313-4848-BBEF-78E35FA3A629}" destId="{5AC6C3E1-2247-487E-BE92-68B7F7A2DC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5B042-CE80-4354-AE40-FC29228D6095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12BC2-98E5-455E-A16B-1CB3A0D6F15D}" type="pres">
      <dgm:prSet presAssocID="{0F55B042-CE80-4354-AE40-FC29228D609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C918955-615B-4C5F-A90A-12762602DAF9}" type="presOf" srcId="{0F55B042-CE80-4354-AE40-FC29228D6095}" destId="{77E12BC2-98E5-455E-A16B-1CB3A0D6F15D}" srcOrd="0" destOrd="0" presId="urn:microsoft.com/office/officeart/2005/8/layout/hProcess7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5B134-DBDA-4548-8523-8C55F7376D6E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58F759-3945-4753-A5F0-C3741A225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Cascades are not actually neural networks  they are deep series of filters not series of  layers</a:t>
          </a:r>
        </a:p>
      </dgm:t>
    </dgm:pt>
    <dgm:pt modelId="{B58E8479-A398-4A69-84DA-836EC40AB053}" type="parTrans" cxnId="{F02EAD09-38F7-4555-A687-7C032E461B5C}">
      <dgm:prSet/>
      <dgm:spPr/>
      <dgm:t>
        <a:bodyPr/>
        <a:lstStyle/>
        <a:p>
          <a:endParaRPr lang="en-US"/>
        </a:p>
      </dgm:t>
    </dgm:pt>
    <dgm:pt modelId="{461942B1-785E-4C25-911D-8FAE0788ABB4}" type="sibTrans" cxnId="{F02EAD09-38F7-4555-A687-7C032E461B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844400-87C4-45DE-B2C7-AF9A7D1DB6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OpenCV cascades are not based on any neural network libraries so we don’t need tensor flow</a:t>
          </a:r>
        </a:p>
      </dgm:t>
    </dgm:pt>
    <dgm:pt modelId="{C80D653B-02B9-4D0A-A2E1-5C28BE3E2F68}" type="parTrans" cxnId="{EF8AEB47-4355-4202-BA8E-28156DB98BFF}">
      <dgm:prSet/>
      <dgm:spPr/>
      <dgm:t>
        <a:bodyPr/>
        <a:lstStyle/>
        <a:p>
          <a:endParaRPr lang="en-US"/>
        </a:p>
      </dgm:t>
    </dgm:pt>
    <dgm:pt modelId="{CEAE59B8-EFD2-4B1C-A8D2-A7F6081CF301}" type="sibTrans" cxnId="{EF8AEB47-4355-4202-BA8E-28156DB98B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10A8B3-15BD-4613-B776-F35F70A318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Haar</a:t>
          </a:r>
          <a:r>
            <a:rPr lang="en-US" b="1" dirty="0"/>
            <a:t> cascades:</a:t>
          </a:r>
          <a:r>
            <a:rPr lang="en-US" dirty="0"/>
            <a:t> Fast, but less accurate. Can be a pain to tune parameters</a:t>
          </a:r>
        </a:p>
      </dgm:t>
    </dgm:pt>
    <dgm:pt modelId="{3C94D2B2-E55F-4449-B01B-242F605D6291}" type="parTrans" cxnId="{2C963509-3905-440E-90B0-294558C66594}">
      <dgm:prSet/>
      <dgm:spPr/>
      <dgm:t>
        <a:bodyPr/>
        <a:lstStyle/>
        <a:p>
          <a:endParaRPr lang="en-US"/>
        </a:p>
      </dgm:t>
    </dgm:pt>
    <dgm:pt modelId="{0A121FB4-B666-4BB3-B72D-CA484F4A5798}" type="sibTrans" cxnId="{2C963509-3905-440E-90B0-294558C665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9C704A-0F15-44C6-9001-74A9750059D0}">
      <dgm:prSet/>
      <dgm:spPr/>
      <dgm:t>
        <a:bodyPr/>
        <a:lstStyle/>
        <a:p>
          <a:r>
            <a:rPr lang="en-US" dirty="0"/>
            <a:t>Process:</a:t>
          </a:r>
        </a:p>
        <a:p>
          <a:r>
            <a:rPr lang="en-US" b="1" dirty="0"/>
            <a:t>Load Cascades -&gt; Define Functions -&gt; Detect Functions</a:t>
          </a:r>
          <a:endParaRPr lang="en-US" dirty="0"/>
        </a:p>
      </dgm:t>
    </dgm:pt>
    <dgm:pt modelId="{FEA7C83A-D6C2-4232-AB4A-4CB60F5037D8}" type="parTrans" cxnId="{7C20F505-98C2-4D12-9D94-DA7A72E38345}">
      <dgm:prSet/>
      <dgm:spPr/>
      <dgm:t>
        <a:bodyPr/>
        <a:lstStyle/>
        <a:p>
          <a:endParaRPr lang="en-US"/>
        </a:p>
      </dgm:t>
    </dgm:pt>
    <dgm:pt modelId="{84C704D8-6C55-434C-B9C1-5F0AFA6C7AAC}" type="sibTrans" cxnId="{7C20F505-98C2-4D12-9D94-DA7A72E383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77FA0D-D01D-4BA7-9D98-45A0B7DD323E}">
      <dgm:prSet/>
      <dgm:spPr/>
      <dgm:t>
        <a:bodyPr/>
        <a:lstStyle/>
        <a:p>
          <a:r>
            <a:rPr lang="en-US" dirty="0"/>
            <a:t>Emotion and Gender Detection:</a:t>
          </a:r>
        </a:p>
        <a:p>
          <a:r>
            <a:rPr lang="en-US" dirty="0"/>
            <a:t>Angry, Sad, Happy, Disgust, </a:t>
          </a:r>
          <a:r>
            <a:rPr lang="en-US" dirty="0" err="1"/>
            <a:t>Neutral,Surprised</a:t>
          </a:r>
          <a:endParaRPr lang="en-US" dirty="0"/>
        </a:p>
        <a:p>
          <a:r>
            <a:rPr lang="en-US" dirty="0"/>
            <a:t>Male or female</a:t>
          </a:r>
        </a:p>
      </dgm:t>
    </dgm:pt>
    <dgm:pt modelId="{68E08D71-F0E0-4C31-A786-BC0CAFE59A82}" type="parTrans" cxnId="{67C9BABC-4E8C-45A5-99DA-EDD6AE18A85B}">
      <dgm:prSet/>
      <dgm:spPr/>
      <dgm:t>
        <a:bodyPr/>
        <a:lstStyle/>
        <a:p>
          <a:endParaRPr lang="en-US"/>
        </a:p>
      </dgm:t>
    </dgm:pt>
    <dgm:pt modelId="{066B2FFF-F4D4-4861-8E97-F152F275BB6E}" type="sibTrans" cxnId="{67C9BABC-4E8C-45A5-99DA-EDD6AE18A85B}">
      <dgm:prSet/>
      <dgm:spPr/>
      <dgm:t>
        <a:bodyPr/>
        <a:lstStyle/>
        <a:p>
          <a:endParaRPr lang="en-US"/>
        </a:p>
      </dgm:t>
    </dgm:pt>
    <dgm:pt modelId="{BEFA1080-4781-4E5D-AB94-2C90BE98B9C9}" type="pres">
      <dgm:prSet presAssocID="{5DF5B134-DBDA-4548-8523-8C55F7376D6E}" presName="root" presStyleCnt="0">
        <dgm:presLayoutVars>
          <dgm:dir/>
          <dgm:resizeHandles val="exact"/>
        </dgm:presLayoutVars>
      </dgm:prSet>
      <dgm:spPr/>
    </dgm:pt>
    <dgm:pt modelId="{934225CA-D464-4F87-8637-C445E7E83B52}" type="pres">
      <dgm:prSet presAssocID="{5DF5B134-DBDA-4548-8523-8C55F7376D6E}" presName="container" presStyleCnt="0">
        <dgm:presLayoutVars>
          <dgm:dir/>
          <dgm:resizeHandles val="exact"/>
        </dgm:presLayoutVars>
      </dgm:prSet>
      <dgm:spPr/>
    </dgm:pt>
    <dgm:pt modelId="{E32CF7EA-F92B-4CC4-80BD-CA6856426ACE}" type="pres">
      <dgm:prSet presAssocID="{3D58F759-3945-4753-A5F0-C3741A225D41}" presName="compNode" presStyleCnt="0"/>
      <dgm:spPr/>
    </dgm:pt>
    <dgm:pt modelId="{4B4BC6AF-81E5-4AB5-830E-25C6BC53BFDB}" type="pres">
      <dgm:prSet presAssocID="{3D58F759-3945-4753-A5F0-C3741A225D41}" presName="iconBgRect" presStyleLbl="bgShp" presStyleIdx="0" presStyleCnt="5"/>
      <dgm:spPr/>
    </dgm:pt>
    <dgm:pt modelId="{D7B4A643-7268-46D5-BFA6-BF984D4414FD}" type="pres">
      <dgm:prSet presAssocID="{3D58F759-3945-4753-A5F0-C3741A225D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8F365CF-3407-4D13-932D-BBB3B8D1A569}" type="pres">
      <dgm:prSet presAssocID="{3D58F759-3945-4753-A5F0-C3741A225D41}" presName="spaceRect" presStyleCnt="0"/>
      <dgm:spPr/>
    </dgm:pt>
    <dgm:pt modelId="{7A4E99E2-9971-4D76-B45C-37E2D9D9E1A9}" type="pres">
      <dgm:prSet presAssocID="{3D58F759-3945-4753-A5F0-C3741A225D41}" presName="textRect" presStyleLbl="revTx" presStyleIdx="0" presStyleCnt="5">
        <dgm:presLayoutVars>
          <dgm:chMax val="1"/>
          <dgm:chPref val="1"/>
        </dgm:presLayoutVars>
      </dgm:prSet>
      <dgm:spPr/>
    </dgm:pt>
    <dgm:pt modelId="{FE7359EC-2F89-4B33-B3CE-560FEF6CEB24}" type="pres">
      <dgm:prSet presAssocID="{461942B1-785E-4C25-911D-8FAE0788ABB4}" presName="sibTrans" presStyleLbl="sibTrans2D1" presStyleIdx="0" presStyleCnt="0"/>
      <dgm:spPr/>
    </dgm:pt>
    <dgm:pt modelId="{6C407B84-C7FB-4A04-B294-4FB9A114A203}" type="pres">
      <dgm:prSet presAssocID="{AA844400-87C4-45DE-B2C7-AF9A7D1DB62C}" presName="compNode" presStyleCnt="0"/>
      <dgm:spPr/>
    </dgm:pt>
    <dgm:pt modelId="{41F354D4-13B8-4752-B900-DF6DEA9AED48}" type="pres">
      <dgm:prSet presAssocID="{AA844400-87C4-45DE-B2C7-AF9A7D1DB62C}" presName="iconBgRect" presStyleLbl="bgShp" presStyleIdx="1" presStyleCnt="5"/>
      <dgm:spPr/>
    </dgm:pt>
    <dgm:pt modelId="{6C8CCD10-01AF-4D33-BC6A-61B6ACA3B8FA}" type="pres">
      <dgm:prSet presAssocID="{AA844400-87C4-45DE-B2C7-AF9A7D1DB6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A6239A-4133-4EF9-B757-B8DD6299104A}" type="pres">
      <dgm:prSet presAssocID="{AA844400-87C4-45DE-B2C7-AF9A7D1DB62C}" presName="spaceRect" presStyleCnt="0"/>
      <dgm:spPr/>
    </dgm:pt>
    <dgm:pt modelId="{B0BC4400-4C85-4CCE-AA57-E5B70B5A2B42}" type="pres">
      <dgm:prSet presAssocID="{AA844400-87C4-45DE-B2C7-AF9A7D1DB62C}" presName="textRect" presStyleLbl="revTx" presStyleIdx="1" presStyleCnt="5" custLinFactNeighborX="-1109" custLinFactNeighborY="871">
        <dgm:presLayoutVars>
          <dgm:chMax val="1"/>
          <dgm:chPref val="1"/>
        </dgm:presLayoutVars>
      </dgm:prSet>
      <dgm:spPr/>
    </dgm:pt>
    <dgm:pt modelId="{890FD975-418D-4500-932E-FE4C870683A5}" type="pres">
      <dgm:prSet presAssocID="{CEAE59B8-EFD2-4B1C-A8D2-A7F6081CF301}" presName="sibTrans" presStyleLbl="sibTrans2D1" presStyleIdx="0" presStyleCnt="0"/>
      <dgm:spPr/>
    </dgm:pt>
    <dgm:pt modelId="{35EC0735-B34C-4EB3-A618-1DDC0F0EC68E}" type="pres">
      <dgm:prSet presAssocID="{4710A8B3-15BD-4613-B776-F35F70A31824}" presName="compNode" presStyleCnt="0"/>
      <dgm:spPr/>
    </dgm:pt>
    <dgm:pt modelId="{AF11CD18-DAA0-4B2B-B7D3-21FBED76648D}" type="pres">
      <dgm:prSet presAssocID="{4710A8B3-15BD-4613-B776-F35F70A31824}" presName="iconBgRect" presStyleLbl="bgShp" presStyleIdx="2" presStyleCnt="5"/>
      <dgm:spPr/>
    </dgm:pt>
    <dgm:pt modelId="{12AE6532-4AD5-42D8-BF24-1632BB075EE3}" type="pres">
      <dgm:prSet presAssocID="{4710A8B3-15BD-4613-B776-F35F70A318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2E5A9246-759C-41FA-8F38-BFD91371E33A}" type="pres">
      <dgm:prSet presAssocID="{4710A8B3-15BD-4613-B776-F35F70A31824}" presName="spaceRect" presStyleCnt="0"/>
      <dgm:spPr/>
    </dgm:pt>
    <dgm:pt modelId="{E823F684-276A-407C-98E0-143DBC169F7A}" type="pres">
      <dgm:prSet presAssocID="{4710A8B3-15BD-4613-B776-F35F70A31824}" presName="textRect" presStyleLbl="revTx" presStyleIdx="2" presStyleCnt="5">
        <dgm:presLayoutVars>
          <dgm:chMax val="1"/>
          <dgm:chPref val="1"/>
        </dgm:presLayoutVars>
      </dgm:prSet>
      <dgm:spPr/>
    </dgm:pt>
    <dgm:pt modelId="{D60A516E-5FBC-406B-8853-E58D30CCC5C5}" type="pres">
      <dgm:prSet presAssocID="{0A121FB4-B666-4BB3-B72D-CA484F4A5798}" presName="sibTrans" presStyleLbl="sibTrans2D1" presStyleIdx="0" presStyleCnt="0"/>
      <dgm:spPr/>
    </dgm:pt>
    <dgm:pt modelId="{5D943B63-B7AA-4DBB-AA1D-11A50B820A2E}" type="pres">
      <dgm:prSet presAssocID="{629C704A-0F15-44C6-9001-74A9750059D0}" presName="compNode" presStyleCnt="0"/>
      <dgm:spPr/>
    </dgm:pt>
    <dgm:pt modelId="{37F90A40-42FE-459F-AB12-03432755B14A}" type="pres">
      <dgm:prSet presAssocID="{629C704A-0F15-44C6-9001-74A9750059D0}" presName="iconBgRect" presStyleLbl="bgShp" presStyleIdx="3" presStyleCnt="5"/>
      <dgm:spPr/>
    </dgm:pt>
    <dgm:pt modelId="{D80B1F22-84B5-4302-8CAC-4BB844185951}" type="pres">
      <dgm:prSet presAssocID="{629C704A-0F15-44C6-9001-74A9750059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2778493-5C3B-44D5-ACFA-BD449B5DF0BB}" type="pres">
      <dgm:prSet presAssocID="{629C704A-0F15-44C6-9001-74A9750059D0}" presName="spaceRect" presStyleCnt="0"/>
      <dgm:spPr/>
    </dgm:pt>
    <dgm:pt modelId="{F5142310-AD6D-4979-9F23-C4CE196418EB}" type="pres">
      <dgm:prSet presAssocID="{629C704A-0F15-44C6-9001-74A9750059D0}" presName="textRect" presStyleLbl="revTx" presStyleIdx="3" presStyleCnt="5">
        <dgm:presLayoutVars>
          <dgm:chMax val="1"/>
          <dgm:chPref val="1"/>
        </dgm:presLayoutVars>
      </dgm:prSet>
      <dgm:spPr/>
    </dgm:pt>
    <dgm:pt modelId="{32AFCAAA-D4AB-48FD-83D4-3B6F8C92402F}" type="pres">
      <dgm:prSet presAssocID="{84C704D8-6C55-434C-B9C1-5F0AFA6C7AAC}" presName="sibTrans" presStyleLbl="sibTrans2D1" presStyleIdx="0" presStyleCnt="0"/>
      <dgm:spPr/>
    </dgm:pt>
    <dgm:pt modelId="{8110867F-3353-4FB0-A24E-18C403CCC9A8}" type="pres">
      <dgm:prSet presAssocID="{7177FA0D-D01D-4BA7-9D98-45A0B7DD323E}" presName="compNode" presStyleCnt="0"/>
      <dgm:spPr/>
    </dgm:pt>
    <dgm:pt modelId="{1E8C8946-2DC4-4885-998C-699C7130D7C5}" type="pres">
      <dgm:prSet presAssocID="{7177FA0D-D01D-4BA7-9D98-45A0B7DD323E}" presName="iconBgRect" presStyleLbl="bgShp" presStyleIdx="4" presStyleCnt="5"/>
      <dgm:spPr/>
    </dgm:pt>
    <dgm:pt modelId="{C5F27696-E5E9-4C50-84C3-32593B398177}" type="pres">
      <dgm:prSet presAssocID="{7177FA0D-D01D-4BA7-9D98-45A0B7DD32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34FFFE2-3FD7-4102-AD15-E00DC7575224}" type="pres">
      <dgm:prSet presAssocID="{7177FA0D-D01D-4BA7-9D98-45A0B7DD323E}" presName="spaceRect" presStyleCnt="0"/>
      <dgm:spPr/>
    </dgm:pt>
    <dgm:pt modelId="{DDB733B9-3169-45BF-9DD8-A862A1D20642}" type="pres">
      <dgm:prSet presAssocID="{7177FA0D-D01D-4BA7-9D98-45A0B7DD323E}" presName="textRect" presStyleLbl="revTx" presStyleIdx="4" presStyleCnt="5" custScaleX="112119">
        <dgm:presLayoutVars>
          <dgm:chMax val="1"/>
          <dgm:chPref val="1"/>
        </dgm:presLayoutVars>
      </dgm:prSet>
      <dgm:spPr/>
    </dgm:pt>
  </dgm:ptLst>
  <dgm:cxnLst>
    <dgm:cxn modelId="{7C20F505-98C2-4D12-9D94-DA7A72E38345}" srcId="{5DF5B134-DBDA-4548-8523-8C55F7376D6E}" destId="{629C704A-0F15-44C6-9001-74A9750059D0}" srcOrd="3" destOrd="0" parTransId="{FEA7C83A-D6C2-4232-AB4A-4CB60F5037D8}" sibTransId="{84C704D8-6C55-434C-B9C1-5F0AFA6C7AAC}"/>
    <dgm:cxn modelId="{2C963509-3905-440E-90B0-294558C66594}" srcId="{5DF5B134-DBDA-4548-8523-8C55F7376D6E}" destId="{4710A8B3-15BD-4613-B776-F35F70A31824}" srcOrd="2" destOrd="0" parTransId="{3C94D2B2-E55F-4449-B01B-242F605D6291}" sibTransId="{0A121FB4-B666-4BB3-B72D-CA484F4A5798}"/>
    <dgm:cxn modelId="{F02EAD09-38F7-4555-A687-7C032E461B5C}" srcId="{5DF5B134-DBDA-4548-8523-8C55F7376D6E}" destId="{3D58F759-3945-4753-A5F0-C3741A225D41}" srcOrd="0" destOrd="0" parTransId="{B58E8479-A398-4A69-84DA-836EC40AB053}" sibTransId="{461942B1-785E-4C25-911D-8FAE0788ABB4}"/>
    <dgm:cxn modelId="{46CE290D-7DF5-4960-95FC-BF93432D7800}" type="presOf" srcId="{3D58F759-3945-4753-A5F0-C3741A225D41}" destId="{7A4E99E2-9971-4D76-B45C-37E2D9D9E1A9}" srcOrd="0" destOrd="0" presId="urn:microsoft.com/office/officeart/2018/2/layout/IconCircleList"/>
    <dgm:cxn modelId="{73A00E37-3211-4F50-AFE1-A2F65506D494}" type="presOf" srcId="{CEAE59B8-EFD2-4B1C-A8D2-A7F6081CF301}" destId="{890FD975-418D-4500-932E-FE4C870683A5}" srcOrd="0" destOrd="0" presId="urn:microsoft.com/office/officeart/2018/2/layout/IconCircleList"/>
    <dgm:cxn modelId="{47E7CF62-4E66-458D-96B3-39F9008DC636}" type="presOf" srcId="{4710A8B3-15BD-4613-B776-F35F70A31824}" destId="{E823F684-276A-407C-98E0-143DBC169F7A}" srcOrd="0" destOrd="0" presId="urn:microsoft.com/office/officeart/2018/2/layout/IconCircleList"/>
    <dgm:cxn modelId="{EF8AEB47-4355-4202-BA8E-28156DB98BFF}" srcId="{5DF5B134-DBDA-4548-8523-8C55F7376D6E}" destId="{AA844400-87C4-45DE-B2C7-AF9A7D1DB62C}" srcOrd="1" destOrd="0" parTransId="{C80D653B-02B9-4D0A-A2E1-5C28BE3E2F68}" sibTransId="{CEAE59B8-EFD2-4B1C-A8D2-A7F6081CF301}"/>
    <dgm:cxn modelId="{1A70DE6D-60DE-499A-BA48-42C49D4F2805}" type="presOf" srcId="{7177FA0D-D01D-4BA7-9D98-45A0B7DD323E}" destId="{DDB733B9-3169-45BF-9DD8-A862A1D20642}" srcOrd="0" destOrd="0" presId="urn:microsoft.com/office/officeart/2018/2/layout/IconCircleList"/>
    <dgm:cxn modelId="{0E7D9F4E-8BB8-4161-A272-A587EA52216A}" type="presOf" srcId="{629C704A-0F15-44C6-9001-74A9750059D0}" destId="{F5142310-AD6D-4979-9F23-C4CE196418EB}" srcOrd="0" destOrd="0" presId="urn:microsoft.com/office/officeart/2018/2/layout/IconCircleList"/>
    <dgm:cxn modelId="{D2E47F7A-1E91-4118-9DCE-1E6CFF00AB39}" type="presOf" srcId="{AA844400-87C4-45DE-B2C7-AF9A7D1DB62C}" destId="{B0BC4400-4C85-4CCE-AA57-E5B70B5A2B42}" srcOrd="0" destOrd="0" presId="urn:microsoft.com/office/officeart/2018/2/layout/IconCircleList"/>
    <dgm:cxn modelId="{966AD685-949F-4F10-BE9B-3B2E49337039}" type="presOf" srcId="{0A121FB4-B666-4BB3-B72D-CA484F4A5798}" destId="{D60A516E-5FBC-406B-8853-E58D30CCC5C5}" srcOrd="0" destOrd="0" presId="urn:microsoft.com/office/officeart/2018/2/layout/IconCircleList"/>
    <dgm:cxn modelId="{CFE2D885-ADE5-49C0-807C-087A41B38B66}" type="presOf" srcId="{461942B1-785E-4C25-911D-8FAE0788ABB4}" destId="{FE7359EC-2F89-4B33-B3CE-560FEF6CEB24}" srcOrd="0" destOrd="0" presId="urn:microsoft.com/office/officeart/2018/2/layout/IconCircleList"/>
    <dgm:cxn modelId="{67C9BABC-4E8C-45A5-99DA-EDD6AE18A85B}" srcId="{5DF5B134-DBDA-4548-8523-8C55F7376D6E}" destId="{7177FA0D-D01D-4BA7-9D98-45A0B7DD323E}" srcOrd="4" destOrd="0" parTransId="{68E08D71-F0E0-4C31-A786-BC0CAFE59A82}" sibTransId="{066B2FFF-F4D4-4861-8E97-F152F275BB6E}"/>
    <dgm:cxn modelId="{7F7922CB-BAEF-482E-85B2-75919012F5E9}" type="presOf" srcId="{5DF5B134-DBDA-4548-8523-8C55F7376D6E}" destId="{BEFA1080-4781-4E5D-AB94-2C90BE98B9C9}" srcOrd="0" destOrd="0" presId="urn:microsoft.com/office/officeart/2018/2/layout/IconCircleList"/>
    <dgm:cxn modelId="{0F42B6ED-6F18-41F1-91D3-38430F15D5E2}" type="presOf" srcId="{84C704D8-6C55-434C-B9C1-5F0AFA6C7AAC}" destId="{32AFCAAA-D4AB-48FD-83D4-3B6F8C92402F}" srcOrd="0" destOrd="0" presId="urn:microsoft.com/office/officeart/2018/2/layout/IconCircleList"/>
    <dgm:cxn modelId="{DA7F95BD-6730-44F3-8655-725BE36F3995}" type="presParOf" srcId="{BEFA1080-4781-4E5D-AB94-2C90BE98B9C9}" destId="{934225CA-D464-4F87-8637-C445E7E83B52}" srcOrd="0" destOrd="0" presId="urn:microsoft.com/office/officeart/2018/2/layout/IconCircleList"/>
    <dgm:cxn modelId="{046C3373-8DE6-4E7C-9835-8873860BDDC2}" type="presParOf" srcId="{934225CA-D464-4F87-8637-C445E7E83B52}" destId="{E32CF7EA-F92B-4CC4-80BD-CA6856426ACE}" srcOrd="0" destOrd="0" presId="urn:microsoft.com/office/officeart/2018/2/layout/IconCircleList"/>
    <dgm:cxn modelId="{4D224B69-7B20-4852-85FC-111FAA3F6AA8}" type="presParOf" srcId="{E32CF7EA-F92B-4CC4-80BD-CA6856426ACE}" destId="{4B4BC6AF-81E5-4AB5-830E-25C6BC53BFDB}" srcOrd="0" destOrd="0" presId="urn:microsoft.com/office/officeart/2018/2/layout/IconCircleList"/>
    <dgm:cxn modelId="{BFC39CE1-89C1-412D-BCA5-D6580F8ED93D}" type="presParOf" srcId="{E32CF7EA-F92B-4CC4-80BD-CA6856426ACE}" destId="{D7B4A643-7268-46D5-BFA6-BF984D4414FD}" srcOrd="1" destOrd="0" presId="urn:microsoft.com/office/officeart/2018/2/layout/IconCircleList"/>
    <dgm:cxn modelId="{B713EB2F-CC61-4434-AE17-4CE6D8AEFBF8}" type="presParOf" srcId="{E32CF7EA-F92B-4CC4-80BD-CA6856426ACE}" destId="{48F365CF-3407-4D13-932D-BBB3B8D1A569}" srcOrd="2" destOrd="0" presId="urn:microsoft.com/office/officeart/2018/2/layout/IconCircleList"/>
    <dgm:cxn modelId="{20A87445-39B7-490B-98AF-A7A6917B1BD0}" type="presParOf" srcId="{E32CF7EA-F92B-4CC4-80BD-CA6856426ACE}" destId="{7A4E99E2-9971-4D76-B45C-37E2D9D9E1A9}" srcOrd="3" destOrd="0" presId="urn:microsoft.com/office/officeart/2018/2/layout/IconCircleList"/>
    <dgm:cxn modelId="{82FE496D-6AA1-42E6-B8E3-943F1674B21A}" type="presParOf" srcId="{934225CA-D464-4F87-8637-C445E7E83B52}" destId="{FE7359EC-2F89-4B33-B3CE-560FEF6CEB24}" srcOrd="1" destOrd="0" presId="urn:microsoft.com/office/officeart/2018/2/layout/IconCircleList"/>
    <dgm:cxn modelId="{566D7403-C31F-454C-B749-240FBA9702F2}" type="presParOf" srcId="{934225CA-D464-4F87-8637-C445E7E83B52}" destId="{6C407B84-C7FB-4A04-B294-4FB9A114A203}" srcOrd="2" destOrd="0" presId="urn:microsoft.com/office/officeart/2018/2/layout/IconCircleList"/>
    <dgm:cxn modelId="{D4F2BB9A-4A2C-4FAA-8857-D9A932C74551}" type="presParOf" srcId="{6C407B84-C7FB-4A04-B294-4FB9A114A203}" destId="{41F354D4-13B8-4752-B900-DF6DEA9AED48}" srcOrd="0" destOrd="0" presId="urn:microsoft.com/office/officeart/2018/2/layout/IconCircleList"/>
    <dgm:cxn modelId="{B300D34B-56D4-42D1-9FBC-8783F1503DED}" type="presParOf" srcId="{6C407B84-C7FB-4A04-B294-4FB9A114A203}" destId="{6C8CCD10-01AF-4D33-BC6A-61B6ACA3B8FA}" srcOrd="1" destOrd="0" presId="urn:microsoft.com/office/officeart/2018/2/layout/IconCircleList"/>
    <dgm:cxn modelId="{3B179205-A092-4715-A42E-E2449AC8E954}" type="presParOf" srcId="{6C407B84-C7FB-4A04-B294-4FB9A114A203}" destId="{F4A6239A-4133-4EF9-B757-B8DD6299104A}" srcOrd="2" destOrd="0" presId="urn:microsoft.com/office/officeart/2018/2/layout/IconCircleList"/>
    <dgm:cxn modelId="{635DFC38-017E-4487-9ACE-83CE47A191DC}" type="presParOf" srcId="{6C407B84-C7FB-4A04-B294-4FB9A114A203}" destId="{B0BC4400-4C85-4CCE-AA57-E5B70B5A2B42}" srcOrd="3" destOrd="0" presId="urn:microsoft.com/office/officeart/2018/2/layout/IconCircleList"/>
    <dgm:cxn modelId="{B9B958AF-4B99-4980-BD5E-2E4E39315D32}" type="presParOf" srcId="{934225CA-D464-4F87-8637-C445E7E83B52}" destId="{890FD975-418D-4500-932E-FE4C870683A5}" srcOrd="3" destOrd="0" presId="urn:microsoft.com/office/officeart/2018/2/layout/IconCircleList"/>
    <dgm:cxn modelId="{41935898-5513-4BD3-B755-087D11FC56C9}" type="presParOf" srcId="{934225CA-D464-4F87-8637-C445E7E83B52}" destId="{35EC0735-B34C-4EB3-A618-1DDC0F0EC68E}" srcOrd="4" destOrd="0" presId="urn:microsoft.com/office/officeart/2018/2/layout/IconCircleList"/>
    <dgm:cxn modelId="{3E9BBA64-B0D4-4DD4-8455-6D311FB97CC9}" type="presParOf" srcId="{35EC0735-B34C-4EB3-A618-1DDC0F0EC68E}" destId="{AF11CD18-DAA0-4B2B-B7D3-21FBED76648D}" srcOrd="0" destOrd="0" presId="urn:microsoft.com/office/officeart/2018/2/layout/IconCircleList"/>
    <dgm:cxn modelId="{7F35AABE-1269-4B5A-AE28-0BBB613ACA62}" type="presParOf" srcId="{35EC0735-B34C-4EB3-A618-1DDC0F0EC68E}" destId="{12AE6532-4AD5-42D8-BF24-1632BB075EE3}" srcOrd="1" destOrd="0" presId="urn:microsoft.com/office/officeart/2018/2/layout/IconCircleList"/>
    <dgm:cxn modelId="{C55D1625-64B4-4E08-A981-12BD01E9F771}" type="presParOf" srcId="{35EC0735-B34C-4EB3-A618-1DDC0F0EC68E}" destId="{2E5A9246-759C-41FA-8F38-BFD91371E33A}" srcOrd="2" destOrd="0" presId="urn:microsoft.com/office/officeart/2018/2/layout/IconCircleList"/>
    <dgm:cxn modelId="{0A5A10B2-B41F-4407-93A4-84585AC5F672}" type="presParOf" srcId="{35EC0735-B34C-4EB3-A618-1DDC0F0EC68E}" destId="{E823F684-276A-407C-98E0-143DBC169F7A}" srcOrd="3" destOrd="0" presId="urn:microsoft.com/office/officeart/2018/2/layout/IconCircleList"/>
    <dgm:cxn modelId="{411D14EF-9C8F-4BBB-BDAF-F45E1957EC31}" type="presParOf" srcId="{934225CA-D464-4F87-8637-C445E7E83B52}" destId="{D60A516E-5FBC-406B-8853-E58D30CCC5C5}" srcOrd="5" destOrd="0" presId="urn:microsoft.com/office/officeart/2018/2/layout/IconCircleList"/>
    <dgm:cxn modelId="{9EF0B592-A238-41F1-AA7A-1971BBC3970C}" type="presParOf" srcId="{934225CA-D464-4F87-8637-C445E7E83B52}" destId="{5D943B63-B7AA-4DBB-AA1D-11A50B820A2E}" srcOrd="6" destOrd="0" presId="urn:microsoft.com/office/officeart/2018/2/layout/IconCircleList"/>
    <dgm:cxn modelId="{3C8DC164-5591-41EB-9815-206FFAB96C1B}" type="presParOf" srcId="{5D943B63-B7AA-4DBB-AA1D-11A50B820A2E}" destId="{37F90A40-42FE-459F-AB12-03432755B14A}" srcOrd="0" destOrd="0" presId="urn:microsoft.com/office/officeart/2018/2/layout/IconCircleList"/>
    <dgm:cxn modelId="{28C725FC-ACC7-40CC-8F27-F053B32E5CA2}" type="presParOf" srcId="{5D943B63-B7AA-4DBB-AA1D-11A50B820A2E}" destId="{D80B1F22-84B5-4302-8CAC-4BB844185951}" srcOrd="1" destOrd="0" presId="urn:microsoft.com/office/officeart/2018/2/layout/IconCircleList"/>
    <dgm:cxn modelId="{7BE20648-1298-4CB7-A40A-3C63DAD95222}" type="presParOf" srcId="{5D943B63-B7AA-4DBB-AA1D-11A50B820A2E}" destId="{62778493-5C3B-44D5-ACFA-BD449B5DF0BB}" srcOrd="2" destOrd="0" presId="urn:microsoft.com/office/officeart/2018/2/layout/IconCircleList"/>
    <dgm:cxn modelId="{858BA94D-D90F-4905-8396-4A3E9E7770D2}" type="presParOf" srcId="{5D943B63-B7AA-4DBB-AA1D-11A50B820A2E}" destId="{F5142310-AD6D-4979-9F23-C4CE196418EB}" srcOrd="3" destOrd="0" presId="urn:microsoft.com/office/officeart/2018/2/layout/IconCircleList"/>
    <dgm:cxn modelId="{8F41764D-521B-4136-81F0-5DBEEA618053}" type="presParOf" srcId="{934225CA-D464-4F87-8637-C445E7E83B52}" destId="{32AFCAAA-D4AB-48FD-83D4-3B6F8C92402F}" srcOrd="7" destOrd="0" presId="urn:microsoft.com/office/officeart/2018/2/layout/IconCircleList"/>
    <dgm:cxn modelId="{5FE3E2B3-0D67-4A2E-BB9E-61A61AEC0456}" type="presParOf" srcId="{934225CA-D464-4F87-8637-C445E7E83B52}" destId="{8110867F-3353-4FB0-A24E-18C403CCC9A8}" srcOrd="8" destOrd="0" presId="urn:microsoft.com/office/officeart/2018/2/layout/IconCircleList"/>
    <dgm:cxn modelId="{FBC34D02-9CF4-4288-AD41-0F9B9096C97E}" type="presParOf" srcId="{8110867F-3353-4FB0-A24E-18C403CCC9A8}" destId="{1E8C8946-2DC4-4885-998C-699C7130D7C5}" srcOrd="0" destOrd="0" presId="urn:microsoft.com/office/officeart/2018/2/layout/IconCircleList"/>
    <dgm:cxn modelId="{E7093691-2D1C-4C48-AE63-480342A09F35}" type="presParOf" srcId="{8110867F-3353-4FB0-A24E-18C403CCC9A8}" destId="{C5F27696-E5E9-4C50-84C3-32593B398177}" srcOrd="1" destOrd="0" presId="urn:microsoft.com/office/officeart/2018/2/layout/IconCircleList"/>
    <dgm:cxn modelId="{63770AAB-20DB-42F5-9BEE-01EB5FEA3A17}" type="presParOf" srcId="{8110867F-3353-4FB0-A24E-18C403CCC9A8}" destId="{334FFFE2-3FD7-4102-AD15-E00DC7575224}" srcOrd="2" destOrd="0" presId="urn:microsoft.com/office/officeart/2018/2/layout/IconCircleList"/>
    <dgm:cxn modelId="{73AD5469-CA31-436E-957D-6E0B6B9107D1}" type="presParOf" srcId="{8110867F-3353-4FB0-A24E-18C403CCC9A8}" destId="{DDB733B9-3169-45BF-9DD8-A862A1D206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9D26C-A3C4-4303-A4C2-9FCB5CDE0F0A}">
      <dsp:nvSpPr>
        <dsp:cNvPr id="0" name=""/>
        <dsp:cNvSpPr/>
      </dsp:nvSpPr>
      <dsp:spPr>
        <a:xfrm rot="5400000">
          <a:off x="6223467" y="-2378456"/>
          <a:ext cx="1411807" cy="652176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Gather the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Train the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Recognize face</a:t>
          </a:r>
        </a:p>
      </dsp:txBody>
      <dsp:txXfrm rot="-5400000">
        <a:off x="3668491" y="245439"/>
        <a:ext cx="6452842" cy="1273969"/>
      </dsp:txXfrm>
    </dsp:sp>
    <dsp:sp modelId="{8D415F91-4AC1-4B1D-836B-2DFDF9F3FAA7}">
      <dsp:nvSpPr>
        <dsp:cNvPr id="0" name=""/>
        <dsp:cNvSpPr/>
      </dsp:nvSpPr>
      <dsp:spPr>
        <a:xfrm>
          <a:off x="0" y="44"/>
          <a:ext cx="3668490" cy="17647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Face Recognition:</a:t>
          </a:r>
        </a:p>
      </dsp:txBody>
      <dsp:txXfrm>
        <a:off x="86148" y="86192"/>
        <a:ext cx="3496194" cy="1592463"/>
      </dsp:txXfrm>
    </dsp:sp>
    <dsp:sp modelId="{5AC6C3E1-2247-487E-BE92-68B7F7A2DCF7}">
      <dsp:nvSpPr>
        <dsp:cNvPr id="0" name=""/>
        <dsp:cNvSpPr/>
      </dsp:nvSpPr>
      <dsp:spPr>
        <a:xfrm rot="5400000">
          <a:off x="6223467" y="-525459"/>
          <a:ext cx="1411807" cy="6521761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Load Cascades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Function for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Emotion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Gender Detection</a:t>
          </a:r>
        </a:p>
      </dsp:txBody>
      <dsp:txXfrm rot="-5400000">
        <a:off x="3668491" y="2098436"/>
        <a:ext cx="6452842" cy="1273969"/>
      </dsp:txXfrm>
    </dsp:sp>
    <dsp:sp modelId="{970891C8-B486-4825-A640-2D9F55ABAA08}">
      <dsp:nvSpPr>
        <dsp:cNvPr id="0" name=""/>
        <dsp:cNvSpPr/>
      </dsp:nvSpPr>
      <dsp:spPr>
        <a:xfrm>
          <a:off x="0" y="1853041"/>
          <a:ext cx="3668490" cy="176475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Face Detection:</a:t>
          </a:r>
        </a:p>
      </dsp:txBody>
      <dsp:txXfrm>
        <a:off x="86148" y="1939189"/>
        <a:ext cx="3496194" cy="1592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BC6AF-81E5-4AB5-830E-25C6BC53BFDB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B4A643-7268-46D5-BFA6-BF984D4414FD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4E99E2-9971-4D76-B45C-37E2D9D9E1A9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Cascades are not actually neural networks  they are deep series of filters not series of  layers</a:t>
          </a:r>
        </a:p>
      </dsp:txBody>
      <dsp:txXfrm>
        <a:off x="1172126" y="908559"/>
        <a:ext cx="2114937" cy="897246"/>
      </dsp:txXfrm>
    </dsp:sp>
    <dsp:sp modelId="{41F354D4-13B8-4752-B900-DF6DEA9AED48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8CCD10-01AF-4D33-BC6A-61B6ACA3B8F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C4400-4C85-4CCE-AA57-E5B70B5A2B42}">
      <dsp:nvSpPr>
        <dsp:cNvPr id="0" name=""/>
        <dsp:cNvSpPr/>
      </dsp:nvSpPr>
      <dsp:spPr>
        <a:xfrm>
          <a:off x="4721633" y="91637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OpenCV cascades are not based on any neural network libraries so we don’t need tensor flow</a:t>
          </a:r>
        </a:p>
      </dsp:txBody>
      <dsp:txXfrm>
        <a:off x="4721633" y="916374"/>
        <a:ext cx="2114937" cy="897246"/>
      </dsp:txXfrm>
    </dsp:sp>
    <dsp:sp modelId="{AF11CD18-DAA0-4B2B-B7D3-21FBED76648D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AE6532-4AD5-42D8-BF24-1632BB075EE3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23F684-276A-407C-98E0-143DBC169F7A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Haar</a:t>
          </a:r>
          <a:r>
            <a:rPr lang="en-US" sz="1300" b="1" kern="1200" dirty="0"/>
            <a:t> cascades:</a:t>
          </a:r>
          <a:r>
            <a:rPr lang="en-US" sz="1300" kern="1200" dirty="0"/>
            <a:t> Fast, but less accurate. Can be a pain to tune parameters</a:t>
          </a:r>
        </a:p>
      </dsp:txBody>
      <dsp:txXfrm>
        <a:off x="8318049" y="908559"/>
        <a:ext cx="2114937" cy="897246"/>
      </dsp:txXfrm>
    </dsp:sp>
    <dsp:sp modelId="{37F90A40-42FE-459F-AB12-03432755B14A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0B1F22-84B5-4302-8CAC-4BB844185951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42310-AD6D-4979-9F23-C4CE196418EB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Process: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Load Cascades -&gt; Define Functions -&gt; Detect Functions</a:t>
          </a:r>
          <a:endParaRPr lang="en-US" sz="1300" kern="1200" dirty="0"/>
        </a:p>
      </dsp:txBody>
      <dsp:txXfrm>
        <a:off x="1172126" y="2545532"/>
        <a:ext cx="2114937" cy="897246"/>
      </dsp:txXfrm>
    </dsp:sp>
    <dsp:sp modelId="{1E8C8946-2DC4-4885-998C-699C7130D7C5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F27696-E5E9-4C50-84C3-32593B398177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733B9-3169-45BF-9DD8-A862A1D20642}">
      <dsp:nvSpPr>
        <dsp:cNvPr id="0" name=""/>
        <dsp:cNvSpPr/>
      </dsp:nvSpPr>
      <dsp:spPr>
        <a:xfrm>
          <a:off x="4616933" y="2545532"/>
          <a:ext cx="2371246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Emotion and Gender Detection: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Angry, Sad, Happy, Disgust, </a:t>
          </a:r>
          <a:r>
            <a:rPr lang="en-US" sz="1300" kern="1200" dirty="0" err="1"/>
            <a:t>Neutral,Surprised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Male or female</a:t>
          </a:r>
        </a:p>
      </dsp:txBody>
      <dsp:txXfrm>
        <a:off x="4616933" y="2545532"/>
        <a:ext cx="2371246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E8ED-2241-4119-85D2-0B931084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BEB7B-D697-4ECC-BB5E-3876318E8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15DA-5064-4B2A-B8EE-D8439D09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0C20-BCC6-473C-8E63-531FF3D5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3A6B-A6F9-4F26-8B9A-99F79D90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4A52-AEF3-43B9-A71F-E47EC7F8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B9E1B-687E-4F08-AB37-16320F9F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E0F9-FC86-47CD-AFB1-6B83D1A8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05582-562D-4358-91C2-21F96EFA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B965-5DD2-4387-ACC1-CDEE7BD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4BCD2-4A30-4D8F-8BE5-4D0E97602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0BEA6-BABB-4845-A7F3-05F3D509B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A24D-C46B-4F7B-BF14-F501231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CD2B-F588-449C-A9E7-F936AB8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6DE5-BF2B-4733-88DA-B1C4D53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B13D-6264-40A4-A6AD-750DAD91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C370-D5A8-4D7A-9610-8ADD2C8B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AF1A-1D1B-4CCC-BED5-8871D929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164D-6D8A-482F-B68A-943900E5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17FB-AAC1-46C8-B2F1-FE0DD1FE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5250-48A9-4FF1-94D2-CF1AD451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2F5E0-979C-479F-B05A-4F6B7BAE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8879-A6B7-4F19-A84E-DDD92C21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6A40-942E-47F5-8489-D273C63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88BC8-6910-4965-8FE3-F00B14FB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51F4-A81F-45EC-9516-38FE2570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8251-5FB5-4C24-AC63-6EB3DD8DF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CFE2-3FEF-473D-9F82-5BF62D2E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637B-C06A-4D5B-95E5-67A2DC8F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C990-50BD-4D40-91A4-4CB30C41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59BE-9572-4204-BB05-A975206A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B9DE-9501-462B-9403-DDCCE085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0AC1-FB44-4534-80E1-990C1F59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FE8D2-A2BE-441A-A36F-FBDA8B58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E563E-36C6-4C37-AEE2-39217651B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FF477-38AB-4652-B47C-F6A467E16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6033C-64EB-448E-A885-62065C33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209B0-582F-4B2F-9892-37C44796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E31EC-C27A-42BA-951C-D94AD46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8535-41CB-4E1C-A86F-5D4AABB4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A5F24-8CD8-4F73-A0AB-D59C8231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D8171-F8DD-40FB-A4D5-F89467DA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DC29C-245B-4B97-A40A-C74D7FC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6D60D-FB78-4676-9B51-A3293E3E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F315F-6969-4423-B3FF-7F848227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AD5F6-C765-4DFE-BED7-959DFEC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B4DB-2F7F-492F-8C94-2E8BCEB0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D010-9027-4FBB-9826-D79888C1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FD1D-BEAB-4F1B-87E5-98960208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CDA7-5D4D-4A4A-AC5C-A68B1C3E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775BE-7047-4D94-8B8F-61C25D38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0C6BF-C93E-4BE8-9699-7A09826D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EFBF-D600-4374-9187-A629FC8C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BCF67-A930-4D15-9AE8-F706D09B2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B0F1F-316E-4F40-9B20-88C1138E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2B749-500C-4D61-AFD2-C226A46D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AF171-7136-400A-AAFA-B43ACF60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0620-0915-4529-8097-B6F9A8A0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AC23B-0F69-4AE0-B6E7-A6669180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51C8-7F15-44B0-AE44-FBADB7D0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C661-778F-4595-9F3E-C608AA3F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CB48-1BFE-4AE5-A750-A28CD005452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EB76-7B94-4507-B0CE-32F3676A3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37A4-7864-47CA-95D9-5E3DB9F99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5D76-8937-4B44-BF3E-D0B55C2B1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6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1.0/da/d60/tutorial_face_main.html" TargetMode="External"/><Relationship Id="rId3" Type="http://schemas.openxmlformats.org/officeDocument/2006/relationships/hyperlink" Target="https://www.ugent.be/pp/ekgp/en/research/research-groups/panlab/kdef" TargetMode="External"/><Relationship Id="rId7" Type="http://schemas.openxmlformats.org/officeDocument/2006/relationships/hyperlink" Target="https://data.vision.ee.ethz.ch/cvl/rrothe/imdb-wiki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mputer-vision-a-z/learn/v4/overview" TargetMode="External"/><Relationship Id="rId5" Type="http://schemas.openxmlformats.org/officeDocument/2006/relationships/hyperlink" Target="https://www.pyimagesearch.com/2018/09/24/opencv-face-recognition/" TargetMode="External"/><Relationship Id="rId10" Type="http://schemas.openxmlformats.org/officeDocument/2006/relationships/hyperlink" Target="https://docs.opencv.org/3.1.0/dc/da5/tutorial_py_drawing_functions.html" TargetMode="External"/><Relationship Id="rId4" Type="http://schemas.openxmlformats.org/officeDocument/2006/relationships/hyperlink" Target="http://www.anefian.com/research/face_reco.htm" TargetMode="External"/><Relationship Id="rId9" Type="http://schemas.openxmlformats.org/officeDocument/2006/relationships/hyperlink" Target="http://vis-www.cs.umass.edu/lfw/#downloa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54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2D6AB-D333-4E9A-A8C5-DCA4EF1F9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Face Recognition and Detection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57350-21F6-4AAB-A503-D72086FB8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6907589" cy="30911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BD4245-EF7D-4E27-BEF6-81B6AF24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Kamal Tej Veerapaneni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Vinay </a:t>
            </a:r>
            <a:r>
              <a:rPr lang="en-US" sz="1400" dirty="0" err="1"/>
              <a:t>Maturi</a:t>
            </a: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Harish Chandra </a:t>
            </a:r>
            <a:r>
              <a:rPr lang="en-US" sz="1400" dirty="0" err="1"/>
              <a:t>Jyoshi</a:t>
            </a: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Akhila</a:t>
            </a:r>
            <a:r>
              <a:rPr lang="en-US" sz="1400" dirty="0"/>
              <a:t> </a:t>
            </a:r>
            <a:r>
              <a:rPr lang="en-US" sz="1400" dirty="0" err="1"/>
              <a:t>Atluri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736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E5D25-9C5A-4A5D-8694-7EBDBBED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Softwares and Libraries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1052D10-6C34-471D-8661-56B819572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34FF-791F-4E6F-907E-20DD3846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Pycharm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      -OpenCV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      -Numpy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      -glob:Basically, it has two functions that either return a list or an iterator of files in a directory using shell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408764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3FBC61-CD0D-41CE-9A83-506ECD93F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FB9AE4-261F-422F-A069-0831DAA8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23DF226-1AD6-4EE4-8FBE-5C8462F1E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E38D428-5C6E-4298-BB30-0EA973844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387F8C5-4E1C-47CB-8AB8-5DC61420D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10246E6-E725-4C39-BA95-8FDFD80A1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03137BC-2FE6-45B9-8856-F39E03A0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3101FE1-C08E-4484-ADE5-DB17BBDD1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2090CA8-01B0-40C2-BD86-E30BB5355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17D8BBB-8FF4-411B-9EA4-C1B932ABB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943A388-6FD1-4827-8AEF-8606C5064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B441A35-663D-43D6-9B6A-115A710A0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AA24FE7-1875-4C6D-A5D1-323A449B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D02E0254-D452-4E8C-9389-B408DA94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CFACF300-139F-4F70-A1C9-7609AED8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3078353-E6C1-4681-864D-E5B7C717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CBF69A10-A03B-408C-9169-7507A1CC2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BD69CA3-ECB7-40EB-B653-0D901569F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BE58FF44-F5D4-4147-A274-5811A3150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180F6156-4C1F-47DD-8EAA-B61524DAD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5AFA346A-0F7B-4475-942A-5CE26275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CC96A441-C33C-48EA-8B4F-B3FC170B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01939171-05AE-4968-8FAC-6134F5FF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64548A-3C6C-4158-99C7-4E9B9105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759045-E4AE-462A-BE52-785FA5066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84366824-8641-4381-9CFE-9BA1E91F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1EE1D2-43E6-465B-8623-4E7B4FBCC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DACAE-7EC2-488A-99A3-EC8F525E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Output: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84FDE98-DD44-40DC-B1F6-709DCA53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4" r="13234" b="1"/>
          <a:stretch/>
        </p:blipFill>
        <p:spPr>
          <a:xfrm>
            <a:off x="5112331" y="807763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7" name="Picture 6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C96BF5A5-F4E8-4528-87A4-71ABB6CFA0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r="9248" b="-1"/>
          <a:stretch/>
        </p:blipFill>
        <p:spPr>
          <a:xfrm>
            <a:off x="8330883" y="804036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9" name="Content Placeholder 8" descr="A screen shot of a person&#10;&#10;Description automatically generated">
            <a:extLst>
              <a:ext uri="{FF2B5EF4-FFF2-40B4-BE49-F238E27FC236}">
                <a16:creationId xmlns:a16="http://schemas.microsoft.com/office/drawing/2014/main" id="{80AC6928-DCE4-435B-AB3C-8D993A7B2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52" y="4267200"/>
            <a:ext cx="2405633" cy="1784350"/>
          </a:xfrm>
        </p:spPr>
      </p:pic>
    </p:spTree>
    <p:extLst>
      <p:ext uri="{BB962C8B-B14F-4D97-AF65-F5344CB8AC3E}">
        <p14:creationId xmlns:p14="http://schemas.microsoft.com/office/powerpoint/2010/main" val="216783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C5A2-4BC0-48B7-907E-6D2794A4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515815"/>
            <a:ext cx="5306084" cy="5516685"/>
          </a:xfrm>
        </p:spPr>
        <p:txBody>
          <a:bodyPr anchor="ctr">
            <a:normAutofit fontScale="55000" lnSpcReduction="20000"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500" dirty="0">
                <a:solidFill>
                  <a:srgbClr val="000000"/>
                </a:solidFill>
              </a:rPr>
              <a:t>Video Link :</a:t>
            </a:r>
          </a:p>
          <a:p>
            <a:r>
              <a:rPr lang="en-US" sz="2500" dirty="0" err="1">
                <a:solidFill>
                  <a:srgbClr val="000000"/>
                </a:solidFill>
              </a:rPr>
              <a:t>Github</a:t>
            </a:r>
            <a:r>
              <a:rPr lang="en-US" sz="2500" dirty="0">
                <a:solidFill>
                  <a:srgbClr val="000000"/>
                </a:solidFill>
              </a:rPr>
              <a:t> Link: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Data Sets Links: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linkClick r:id="rId3"/>
              </a:rPr>
              <a:t>https://www.ugent.be/pp/ekgp/en/research/research-groups/panlab/kdef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b="1" u="sng" dirty="0">
                <a:hlinkClick r:id="rId4"/>
              </a:rPr>
              <a:t>http://www.anefian.com/research/face_reco.htm</a:t>
            </a:r>
            <a:endParaRPr lang="en-US" sz="1900" dirty="0"/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References:</a:t>
            </a:r>
          </a:p>
          <a:p>
            <a:pPr lvl="0"/>
            <a:r>
              <a:rPr lang="en-US" u="sng" dirty="0">
                <a:hlinkClick r:id="rId5"/>
              </a:rPr>
              <a:t>https://www.pyimagesearch.com/2018/09/24/opencv-face-recognition/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https://www.udemy.com/computer-vision-a-z/learn/v4/overview</a:t>
            </a:r>
            <a:endParaRPr lang="en-US" dirty="0"/>
          </a:p>
          <a:p>
            <a:pPr lvl="0"/>
            <a:r>
              <a:rPr lang="en-US" u="sng" dirty="0">
                <a:hlinkClick r:id="rId7"/>
              </a:rPr>
              <a:t>https://data.vision.ee.ethz.ch/cvl/rrothe/imdb-wiki/</a:t>
            </a:r>
            <a:endParaRPr lang="en-US" dirty="0"/>
          </a:p>
          <a:p>
            <a:pPr lvl="0"/>
            <a:r>
              <a:rPr lang="en-US" u="sng" dirty="0">
                <a:hlinkClick r:id="rId8"/>
              </a:rPr>
              <a:t>https://docs.opencv.org/3.1.0/da/d60/tutorial_face_main.html</a:t>
            </a:r>
            <a:endParaRPr lang="en-US" dirty="0"/>
          </a:p>
          <a:p>
            <a:pPr lvl="0"/>
            <a:r>
              <a:rPr lang="en-US" u="sng" dirty="0">
                <a:hlinkClick r:id="rId9"/>
              </a:rPr>
              <a:t>http://vis-www.cs.umass.edu/lfw/#download</a:t>
            </a:r>
            <a:endParaRPr lang="en-US" dirty="0"/>
          </a:p>
          <a:p>
            <a:pPr lvl="0"/>
            <a:r>
              <a:rPr lang="en-US" u="sng" dirty="0">
                <a:hlinkClick r:id="rId10"/>
              </a:rPr>
              <a:t>https://docs.opencv.org/3.1.0/dc/da5/tutorial_py_drawing_functions.html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1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2E22B1-2CF8-4F07-9457-C4C0538F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22309BA-22B1-4E99-840F-0FC4DEE6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2860" y="964051"/>
            <a:ext cx="2653976" cy="265397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5389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37CE-216F-4C75-A371-7A9DE6C8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Face Recognition and Detection</a:t>
            </a:r>
            <a:endParaRPr lang="en-US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FC519-2B88-45F8-A10C-A42F8FC1E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08260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36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02D05-4E15-4DAC-B294-D500FD2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Face Recognition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8E5CD75C-E4C3-4682-ABFD-23BBCFB8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Data Gathering: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 Gather Images of person to be identified</a:t>
            </a: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Train the recognizer: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 Feed the image data and Id’s to the recognizer(so that it learns)</a:t>
            </a: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Recognition:</a:t>
            </a: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</a:rPr>
              <a:t> Face recognized and output shown with probability match</a:t>
            </a:r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871FD73C-2A72-450F-83FC-D62A58872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37"/>
          <a:stretch/>
        </p:blipFill>
        <p:spPr>
          <a:xfrm>
            <a:off x="4876801" y="330200"/>
            <a:ext cx="6997700" cy="62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0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0E8C-E691-4F07-BC98-6D6E4420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Software and Libraries</a:t>
            </a:r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891CB74-D2B9-4126-875A-09A442AC4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645CB0-FC9E-4909-B4A7-0B690AC2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Pycharm</a:t>
            </a: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 OpenCV: If NumPy’s main goal is large, efficient, multi-dimensional array representations, then, by far, the main goal of OpenCV is real-time image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err="1"/>
              <a:t>Numpy</a:t>
            </a:r>
            <a:r>
              <a:rPr lang="en-US" sz="1700" dirty="0"/>
              <a:t>: We can express images as multi-dimensional arrays, by using NumPy’s built-in high-level mathematical functions, we  can quickly perform numerical analysis on an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Pillow: Image module provides a class with same name which is used to represent a PIL image. Also provides a number of factory functions to load images from files</a:t>
            </a:r>
          </a:p>
        </p:txBody>
      </p:sp>
    </p:spTree>
    <p:extLst>
      <p:ext uri="{BB962C8B-B14F-4D97-AF65-F5344CB8AC3E}">
        <p14:creationId xmlns:p14="http://schemas.microsoft.com/office/powerpoint/2010/main" val="281646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3670-1D67-4297-B3B0-D6BA2C29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24C4-9701-425D-A96E-FA48EDEA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directory for storing the </a:t>
            </a:r>
            <a:r>
              <a:rPr lang="en-US" dirty="0" err="1"/>
              <a:t>images,each</a:t>
            </a:r>
            <a:r>
              <a:rPr lang="en-US" dirty="0"/>
              <a:t> image is stored with id</a:t>
            </a:r>
          </a:p>
          <a:p>
            <a:r>
              <a:rPr lang="en-US" dirty="0"/>
              <a:t>Now take all the data from dataset and train it using OpenCV Recognizer</a:t>
            </a:r>
          </a:p>
          <a:p>
            <a:r>
              <a:rPr lang="en-US" dirty="0"/>
              <a:t>This is done by specific OpenCV function and the result is stored in 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r>
              <a:rPr lang="en-US" dirty="0"/>
              <a:t>Finally we capture a fresh image on our camera and if the person had his face trained </a:t>
            </a:r>
            <a:r>
              <a:rPr lang="en-US" dirty="0" err="1"/>
              <a:t>before,our</a:t>
            </a:r>
            <a:r>
              <a:rPr lang="en-US" dirty="0"/>
              <a:t> recognizer will make a prediction returning id and </a:t>
            </a:r>
            <a:r>
              <a:rPr lang="en-US" dirty="0" err="1"/>
              <a:t>index,showing</a:t>
            </a:r>
            <a:r>
              <a:rPr lang="en-US" dirty="0"/>
              <a:t> how confidently recognizer made the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0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A7EA-E3CE-4F1A-B1A4-CD3FDA3E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4FEFE2-998D-42F4-B3E3-33974A6E8895}"/>
              </a:ext>
            </a:extLst>
          </p:cNvPr>
          <p:cNvSpPr/>
          <p:nvPr/>
        </p:nvSpPr>
        <p:spPr>
          <a:xfrm>
            <a:off x="926659" y="1614473"/>
            <a:ext cx="2464904" cy="5883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</a:t>
            </a:r>
            <a:r>
              <a:rPr lang="en-US" dirty="0" err="1"/>
              <a:t>Haar</a:t>
            </a:r>
            <a:r>
              <a:rPr lang="en-US" dirty="0"/>
              <a:t> Cascade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2104B-52CE-4B3D-9EC4-666F1D397ACF}"/>
              </a:ext>
            </a:extLst>
          </p:cNvPr>
          <p:cNvSpPr/>
          <p:nvPr/>
        </p:nvSpPr>
        <p:spPr>
          <a:xfrm>
            <a:off x="1531951" y="2551265"/>
            <a:ext cx="2464904" cy="1280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objects to a  variables while using </a:t>
            </a:r>
            <a:r>
              <a:rPr lang="en-US" dirty="0" err="1"/>
              <a:t>detectMultiscale</a:t>
            </a:r>
            <a:r>
              <a:rPr lang="en-US" dirty="0"/>
              <a:t> method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9826FEB-6C41-4532-97F9-072B9765413B}"/>
              </a:ext>
            </a:extLst>
          </p:cNvPr>
          <p:cNvSpPr/>
          <p:nvPr/>
        </p:nvSpPr>
        <p:spPr>
          <a:xfrm>
            <a:off x="5195513" y="2997167"/>
            <a:ext cx="2109747" cy="11214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capture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79480-C131-49F2-BFA5-0DFF1176AA44}"/>
              </a:ext>
            </a:extLst>
          </p:cNvPr>
          <p:cNvSpPr/>
          <p:nvPr/>
        </p:nvSpPr>
        <p:spPr>
          <a:xfrm>
            <a:off x="8216018" y="3100692"/>
            <a:ext cx="232178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Each frame and </a:t>
            </a:r>
          </a:p>
          <a:p>
            <a:pPr algn="ctr"/>
            <a:r>
              <a:rPr lang="en-US" dirty="0"/>
              <a:t>Convert to gray scale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A58EA8-8CF9-4FEE-A28B-B0176315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740" y="4690221"/>
            <a:ext cx="2795546" cy="6751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/>
              <a:t>Draw Rectangle on Object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EE64D47-A364-4CE0-A72F-90E01AD76DA6}"/>
              </a:ext>
            </a:extLst>
          </p:cNvPr>
          <p:cNvSpPr/>
          <p:nvPr/>
        </p:nvSpPr>
        <p:spPr>
          <a:xfrm>
            <a:off x="2528515" y="2202870"/>
            <a:ext cx="93427" cy="348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BBA778-738D-4ECE-A431-76FAE378AFB2}"/>
              </a:ext>
            </a:extLst>
          </p:cNvPr>
          <p:cNvSpPr/>
          <p:nvPr/>
        </p:nvSpPr>
        <p:spPr>
          <a:xfrm>
            <a:off x="3996855" y="3465222"/>
            <a:ext cx="1198658" cy="16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C7A69D-54B2-49B8-A93B-9F6193BFC214}"/>
              </a:ext>
            </a:extLst>
          </p:cNvPr>
          <p:cNvSpPr/>
          <p:nvPr/>
        </p:nvSpPr>
        <p:spPr>
          <a:xfrm>
            <a:off x="7305260" y="3521732"/>
            <a:ext cx="910758" cy="7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E44F6A5-54F3-4984-A5F7-8A4B69973B58}"/>
              </a:ext>
            </a:extLst>
          </p:cNvPr>
          <p:cNvSpPr/>
          <p:nvPr/>
        </p:nvSpPr>
        <p:spPr>
          <a:xfrm>
            <a:off x="9495513" y="4015092"/>
            <a:ext cx="93760" cy="675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1FFE5-5FD2-4BF9-9444-D0CFC7E84939}"/>
              </a:ext>
            </a:extLst>
          </p:cNvPr>
          <p:cNvSpPr txBox="1"/>
          <p:nvPr/>
        </p:nvSpPr>
        <p:spPr>
          <a:xfrm>
            <a:off x="7305260" y="3260035"/>
            <a:ext cx="6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1C0EEC-4347-4C3C-9011-D3C72CC73C94}"/>
              </a:ext>
            </a:extLst>
          </p:cNvPr>
          <p:cNvSpPr/>
          <p:nvPr/>
        </p:nvSpPr>
        <p:spPr>
          <a:xfrm>
            <a:off x="9495513" y="5365350"/>
            <a:ext cx="93760" cy="738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478D0-85B0-4B66-8A14-9C0F7614DC80}"/>
              </a:ext>
            </a:extLst>
          </p:cNvPr>
          <p:cNvSpPr/>
          <p:nvPr/>
        </p:nvSpPr>
        <p:spPr>
          <a:xfrm>
            <a:off x="8097740" y="6103815"/>
            <a:ext cx="2795546" cy="4897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Emotion and Gender</a:t>
            </a:r>
          </a:p>
        </p:txBody>
      </p:sp>
    </p:spTree>
    <p:extLst>
      <p:ext uri="{BB962C8B-B14F-4D97-AF65-F5344CB8AC3E}">
        <p14:creationId xmlns:p14="http://schemas.microsoft.com/office/powerpoint/2010/main" val="108884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707-C84A-4EE4-8101-335C9900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333C59-78E2-4749-9A32-581C72FD5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019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8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C3AF6-EE9D-4CB4-AC11-94C4B46C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Visulization of 68 landmarks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2A9E95-7AC3-4296-8206-1DEB18D6B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98604"/>
            <a:ext cx="6780700" cy="545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9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8684-0793-4A99-AEF9-1EACEF29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it works………..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D783ED-9002-4C0B-8967-5E2FBB32B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209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80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560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Face Recognition and Detection </vt:lpstr>
      <vt:lpstr>Face Recognition and Detection</vt:lpstr>
      <vt:lpstr>Face Recognition</vt:lpstr>
      <vt:lpstr>Software and Libraries</vt:lpstr>
      <vt:lpstr>Working:</vt:lpstr>
      <vt:lpstr>Face Detection</vt:lpstr>
      <vt:lpstr>Haar Features</vt:lpstr>
      <vt:lpstr>Visulization of 68 landmarks</vt:lpstr>
      <vt:lpstr>How it works………..</vt:lpstr>
      <vt:lpstr>Softwares and Libraries</vt:lpstr>
      <vt:lpstr>Output: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and Detection </dc:title>
  <dc:creator>kamaltej0078@gmail.com</dc:creator>
  <cp:lastModifiedBy>kamaltej0078@gmail.com</cp:lastModifiedBy>
  <cp:revision>3</cp:revision>
  <dcterms:created xsi:type="dcterms:W3CDTF">2018-12-11T04:25:36Z</dcterms:created>
  <dcterms:modified xsi:type="dcterms:W3CDTF">2018-12-11T04:43:19Z</dcterms:modified>
</cp:coreProperties>
</file>