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A62EB-C98B-44E4-B368-2BEAB565563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EC609-79F9-40CB-84B3-F56258B05DAA}">
      <dgm:prSet phldrT="[Text]"/>
      <dgm:spPr/>
      <dgm:t>
        <a:bodyPr/>
        <a:lstStyle/>
        <a:p>
          <a:r>
            <a:rPr lang="en-US" dirty="0" smtClean="0"/>
            <a:t>Muhammad </a:t>
          </a:r>
          <a:r>
            <a:rPr lang="en-US" dirty="0" err="1" smtClean="0"/>
            <a:t>Tubagus</a:t>
          </a:r>
          <a:r>
            <a:rPr lang="en-US" dirty="0" smtClean="0"/>
            <a:t> </a:t>
          </a:r>
          <a:r>
            <a:rPr lang="en-US" dirty="0" err="1" smtClean="0"/>
            <a:t>Fathulloh</a:t>
          </a:r>
          <a:endParaRPr lang="en-US" dirty="0"/>
        </a:p>
      </dgm:t>
    </dgm:pt>
    <dgm:pt modelId="{2D8455C2-F91A-4E30-BEEB-505CB1B8B7E9}" type="parTrans" cxnId="{A8CB0894-46A7-41F8-974B-A82B981C1FD5}">
      <dgm:prSet/>
      <dgm:spPr/>
      <dgm:t>
        <a:bodyPr/>
        <a:lstStyle/>
        <a:p>
          <a:endParaRPr lang="en-US"/>
        </a:p>
      </dgm:t>
    </dgm:pt>
    <dgm:pt modelId="{2216A70B-8870-4A2A-9241-A4AA963DD516}" type="sibTrans" cxnId="{A8CB0894-46A7-41F8-974B-A82B981C1FD5}">
      <dgm:prSet/>
      <dgm:spPr/>
      <dgm:t>
        <a:bodyPr/>
        <a:lstStyle/>
        <a:p>
          <a:endParaRPr lang="en-US"/>
        </a:p>
      </dgm:t>
    </dgm:pt>
    <dgm:pt modelId="{40B00031-1B37-4605-B7F0-0FDCB005620B}">
      <dgm:prSet phldrT="[Text]"/>
      <dgm:spPr/>
      <dgm:t>
        <a:bodyPr/>
        <a:lstStyle/>
        <a:p>
          <a:r>
            <a:rPr lang="en-US" dirty="0" err="1" smtClean="0"/>
            <a:t>Theja</a:t>
          </a:r>
          <a:r>
            <a:rPr lang="en-US" dirty="0" smtClean="0"/>
            <a:t> </a:t>
          </a:r>
          <a:r>
            <a:rPr lang="en-US" dirty="0" err="1" smtClean="0"/>
            <a:t>Utama</a:t>
          </a:r>
          <a:r>
            <a:rPr lang="en-US" dirty="0" smtClean="0"/>
            <a:t> </a:t>
          </a:r>
          <a:r>
            <a:rPr lang="en-US" dirty="0" err="1" smtClean="0"/>
            <a:t>Prana</a:t>
          </a:r>
          <a:r>
            <a:rPr lang="en-US" dirty="0" smtClean="0"/>
            <a:t> Jaya</a:t>
          </a:r>
          <a:endParaRPr lang="en-US" dirty="0"/>
        </a:p>
      </dgm:t>
    </dgm:pt>
    <dgm:pt modelId="{2FB0E535-3E89-4A0C-8CD1-301950E1E4EF}" type="parTrans" cxnId="{F819E472-6F60-469F-9598-930D095B4AA7}">
      <dgm:prSet/>
      <dgm:spPr/>
      <dgm:t>
        <a:bodyPr/>
        <a:lstStyle/>
        <a:p>
          <a:endParaRPr lang="en-US"/>
        </a:p>
      </dgm:t>
    </dgm:pt>
    <dgm:pt modelId="{6BFA0A22-56B4-4A45-9882-2EB66822D7A5}" type="sibTrans" cxnId="{F819E472-6F60-469F-9598-930D095B4AA7}">
      <dgm:prSet/>
      <dgm:spPr/>
      <dgm:t>
        <a:bodyPr/>
        <a:lstStyle/>
        <a:p>
          <a:endParaRPr lang="en-US"/>
        </a:p>
      </dgm:t>
    </dgm:pt>
    <dgm:pt modelId="{AE24D742-388A-4866-A709-3AB87032857F}">
      <dgm:prSet phldrT="[Text]"/>
      <dgm:spPr/>
      <dgm:t>
        <a:bodyPr/>
        <a:lstStyle/>
        <a:p>
          <a:r>
            <a:rPr lang="en-US" dirty="0" smtClean="0"/>
            <a:t>Kamaludin Irfan </a:t>
          </a:r>
          <a:r>
            <a:rPr lang="en-US" dirty="0" err="1" smtClean="0"/>
            <a:t>Maulana</a:t>
          </a:r>
          <a:endParaRPr lang="en-US" dirty="0"/>
        </a:p>
      </dgm:t>
    </dgm:pt>
    <dgm:pt modelId="{DE7C0E9E-7F93-4077-B711-E87611824FF9}" type="parTrans" cxnId="{371EBA92-A374-470D-A42C-1927A388A57E}">
      <dgm:prSet/>
      <dgm:spPr/>
      <dgm:t>
        <a:bodyPr/>
        <a:lstStyle/>
        <a:p>
          <a:endParaRPr lang="en-US"/>
        </a:p>
      </dgm:t>
    </dgm:pt>
    <dgm:pt modelId="{60CCD050-E12D-42F2-AAFA-A21BA64B4989}" type="sibTrans" cxnId="{371EBA92-A374-470D-A42C-1927A388A57E}">
      <dgm:prSet/>
      <dgm:spPr/>
      <dgm:t>
        <a:bodyPr/>
        <a:lstStyle/>
        <a:p>
          <a:endParaRPr lang="en-US"/>
        </a:p>
      </dgm:t>
    </dgm:pt>
    <dgm:pt modelId="{A0704042-BE37-4542-8FE8-F08E3A517D98}">
      <dgm:prSet phldrT="[Text]"/>
      <dgm:spPr/>
      <dgm:t>
        <a:bodyPr/>
        <a:lstStyle/>
        <a:p>
          <a:r>
            <a:rPr lang="en-US" dirty="0" err="1" smtClean="0"/>
            <a:t>Andhika</a:t>
          </a:r>
          <a:r>
            <a:rPr lang="en-US" dirty="0" smtClean="0"/>
            <a:t> Putra </a:t>
          </a:r>
          <a:r>
            <a:rPr lang="en-US" dirty="0" err="1" smtClean="0"/>
            <a:t>Bagaskara</a:t>
          </a:r>
          <a:endParaRPr lang="en-US" dirty="0"/>
        </a:p>
      </dgm:t>
    </dgm:pt>
    <dgm:pt modelId="{F9ED07A8-EE9E-4BBA-8772-90FBDA8ECB3A}" type="parTrans" cxnId="{2C4D1BEB-5D44-424A-B650-9F06B26BEE11}">
      <dgm:prSet/>
      <dgm:spPr/>
      <dgm:t>
        <a:bodyPr/>
        <a:lstStyle/>
        <a:p>
          <a:endParaRPr lang="en-US"/>
        </a:p>
      </dgm:t>
    </dgm:pt>
    <dgm:pt modelId="{B2BEE961-118C-4C82-9E24-40BE23D11635}" type="sibTrans" cxnId="{2C4D1BEB-5D44-424A-B650-9F06B26BEE11}">
      <dgm:prSet/>
      <dgm:spPr/>
      <dgm:t>
        <a:bodyPr/>
        <a:lstStyle/>
        <a:p>
          <a:endParaRPr lang="en-US"/>
        </a:p>
      </dgm:t>
    </dgm:pt>
    <dgm:pt modelId="{3984963D-43C8-42AC-A221-12C369F7E34F}">
      <dgm:prSet phldrT="[Text]"/>
      <dgm:spPr/>
      <dgm:t>
        <a:bodyPr/>
        <a:lstStyle/>
        <a:p>
          <a:r>
            <a:rPr lang="en-US" dirty="0" err="1" smtClean="0"/>
            <a:t>Faiz</a:t>
          </a:r>
          <a:r>
            <a:rPr lang="en-US" dirty="0" smtClean="0"/>
            <a:t> </a:t>
          </a:r>
          <a:r>
            <a:rPr lang="en-US" dirty="0" err="1" smtClean="0"/>
            <a:t>Aulia</a:t>
          </a:r>
          <a:endParaRPr lang="en-US" dirty="0"/>
        </a:p>
      </dgm:t>
    </dgm:pt>
    <dgm:pt modelId="{375A94A0-A31C-4C9D-9E70-E914B79459A4}" type="parTrans" cxnId="{1C6279C7-5A07-4DE4-8C25-2161FB62B2C4}">
      <dgm:prSet/>
      <dgm:spPr/>
      <dgm:t>
        <a:bodyPr/>
        <a:lstStyle/>
        <a:p>
          <a:endParaRPr lang="en-US"/>
        </a:p>
      </dgm:t>
    </dgm:pt>
    <dgm:pt modelId="{05962080-7489-46DA-9E9B-C4847041B100}" type="sibTrans" cxnId="{1C6279C7-5A07-4DE4-8C25-2161FB62B2C4}">
      <dgm:prSet/>
      <dgm:spPr/>
      <dgm:t>
        <a:bodyPr/>
        <a:lstStyle/>
        <a:p>
          <a:endParaRPr lang="en-US"/>
        </a:p>
      </dgm:t>
    </dgm:pt>
    <dgm:pt modelId="{80819242-1B93-4262-8504-13EA81DCB8A8}" type="pres">
      <dgm:prSet presAssocID="{CE8A62EB-C98B-44E4-B368-2BEAB565563F}" presName="linear" presStyleCnt="0">
        <dgm:presLayoutVars>
          <dgm:dir/>
          <dgm:animLvl val="lvl"/>
          <dgm:resizeHandles val="exact"/>
        </dgm:presLayoutVars>
      </dgm:prSet>
      <dgm:spPr/>
    </dgm:pt>
    <dgm:pt modelId="{876EEDB1-8FBB-4853-A1AC-F401409324A1}" type="pres">
      <dgm:prSet presAssocID="{D9CEC609-79F9-40CB-84B3-F56258B05DAA}" presName="parentLin" presStyleCnt="0"/>
      <dgm:spPr/>
    </dgm:pt>
    <dgm:pt modelId="{85F339D3-A8ED-4DEE-9F51-6BCDF76653AC}" type="pres">
      <dgm:prSet presAssocID="{D9CEC609-79F9-40CB-84B3-F56258B05DAA}" presName="parentLeftMargin" presStyleLbl="node1" presStyleIdx="0" presStyleCnt="5"/>
      <dgm:spPr/>
    </dgm:pt>
    <dgm:pt modelId="{46E0389E-7F76-48EF-8DFD-94779E393F7A}" type="pres">
      <dgm:prSet presAssocID="{D9CEC609-79F9-40CB-84B3-F56258B05D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85272-28BD-42F3-9F7A-2E50D0AAE556}" type="pres">
      <dgm:prSet presAssocID="{D9CEC609-79F9-40CB-84B3-F56258B05DAA}" presName="negativeSpace" presStyleCnt="0"/>
      <dgm:spPr/>
    </dgm:pt>
    <dgm:pt modelId="{07D1C05E-CCA3-427A-9F5C-054A556883B2}" type="pres">
      <dgm:prSet presAssocID="{D9CEC609-79F9-40CB-84B3-F56258B05DAA}" presName="childText" presStyleLbl="conFgAcc1" presStyleIdx="0" presStyleCnt="5">
        <dgm:presLayoutVars>
          <dgm:bulletEnabled val="1"/>
        </dgm:presLayoutVars>
      </dgm:prSet>
      <dgm:spPr/>
    </dgm:pt>
    <dgm:pt modelId="{A037EF99-0CA8-45D3-8C3B-5484127E12E8}" type="pres">
      <dgm:prSet presAssocID="{2216A70B-8870-4A2A-9241-A4AA963DD516}" presName="spaceBetweenRectangles" presStyleCnt="0"/>
      <dgm:spPr/>
    </dgm:pt>
    <dgm:pt modelId="{A84A9F4F-1F74-4976-BE3F-35AD14ABCB76}" type="pres">
      <dgm:prSet presAssocID="{40B00031-1B37-4605-B7F0-0FDCB005620B}" presName="parentLin" presStyleCnt="0"/>
      <dgm:spPr/>
    </dgm:pt>
    <dgm:pt modelId="{46B54903-8E6E-4D2D-A519-B9C504E08080}" type="pres">
      <dgm:prSet presAssocID="{40B00031-1B37-4605-B7F0-0FDCB005620B}" presName="parentLeftMargin" presStyleLbl="node1" presStyleIdx="0" presStyleCnt="5"/>
      <dgm:spPr/>
    </dgm:pt>
    <dgm:pt modelId="{89A77F22-61F7-430F-B0E5-F72C341B8B4A}" type="pres">
      <dgm:prSet presAssocID="{40B00031-1B37-4605-B7F0-0FDCB00562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A15E45-F0B7-4A5A-82FC-78701A1DA880}" type="pres">
      <dgm:prSet presAssocID="{40B00031-1B37-4605-B7F0-0FDCB005620B}" presName="negativeSpace" presStyleCnt="0"/>
      <dgm:spPr/>
    </dgm:pt>
    <dgm:pt modelId="{B0981CBF-4916-45ED-AE1E-A450BA739E73}" type="pres">
      <dgm:prSet presAssocID="{40B00031-1B37-4605-B7F0-0FDCB005620B}" presName="childText" presStyleLbl="conFgAcc1" presStyleIdx="1" presStyleCnt="5">
        <dgm:presLayoutVars>
          <dgm:bulletEnabled val="1"/>
        </dgm:presLayoutVars>
      </dgm:prSet>
      <dgm:spPr/>
    </dgm:pt>
    <dgm:pt modelId="{E384C07E-73FF-4B69-920C-307AB4292C53}" type="pres">
      <dgm:prSet presAssocID="{6BFA0A22-56B4-4A45-9882-2EB66822D7A5}" presName="spaceBetweenRectangles" presStyleCnt="0"/>
      <dgm:spPr/>
    </dgm:pt>
    <dgm:pt modelId="{05FDCF01-C74F-457C-A0D4-953C45491CCE}" type="pres">
      <dgm:prSet presAssocID="{AE24D742-388A-4866-A709-3AB87032857F}" presName="parentLin" presStyleCnt="0"/>
      <dgm:spPr/>
    </dgm:pt>
    <dgm:pt modelId="{05E10354-B661-4921-AA41-F3F5FAC4EF35}" type="pres">
      <dgm:prSet presAssocID="{AE24D742-388A-4866-A709-3AB87032857F}" presName="parentLeftMargin" presStyleLbl="node1" presStyleIdx="1" presStyleCnt="5"/>
      <dgm:spPr/>
    </dgm:pt>
    <dgm:pt modelId="{108AB85A-70BC-4D06-B773-844542ADE72C}" type="pres">
      <dgm:prSet presAssocID="{AE24D742-388A-4866-A709-3AB8703285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EEE2CB-5E28-486C-AF4B-859EB89F4DEF}" type="pres">
      <dgm:prSet presAssocID="{AE24D742-388A-4866-A709-3AB87032857F}" presName="negativeSpace" presStyleCnt="0"/>
      <dgm:spPr/>
    </dgm:pt>
    <dgm:pt modelId="{DE0FB7FB-14AE-4A69-8AD7-67708A738710}" type="pres">
      <dgm:prSet presAssocID="{AE24D742-388A-4866-A709-3AB87032857F}" presName="childText" presStyleLbl="conFgAcc1" presStyleIdx="2" presStyleCnt="5">
        <dgm:presLayoutVars>
          <dgm:bulletEnabled val="1"/>
        </dgm:presLayoutVars>
      </dgm:prSet>
      <dgm:spPr/>
    </dgm:pt>
    <dgm:pt modelId="{554E5676-0C8A-4793-A8E8-AE44B1D47FCC}" type="pres">
      <dgm:prSet presAssocID="{60CCD050-E12D-42F2-AAFA-A21BA64B4989}" presName="spaceBetweenRectangles" presStyleCnt="0"/>
      <dgm:spPr/>
    </dgm:pt>
    <dgm:pt modelId="{3AF22FBD-71B5-46DA-B8E6-1034464A0F54}" type="pres">
      <dgm:prSet presAssocID="{A0704042-BE37-4542-8FE8-F08E3A517D98}" presName="parentLin" presStyleCnt="0"/>
      <dgm:spPr/>
    </dgm:pt>
    <dgm:pt modelId="{51B99030-F70E-4B2E-81C3-8F91ABF21BC3}" type="pres">
      <dgm:prSet presAssocID="{A0704042-BE37-4542-8FE8-F08E3A517D98}" presName="parentLeftMargin" presStyleLbl="node1" presStyleIdx="2" presStyleCnt="5"/>
      <dgm:spPr/>
    </dgm:pt>
    <dgm:pt modelId="{D60588F9-CC04-41EB-8C60-29E8BDB737F4}" type="pres">
      <dgm:prSet presAssocID="{A0704042-BE37-4542-8FE8-F08E3A517D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CBB6E-AA3E-4BB7-AB83-F2E1C28FA8B6}" type="pres">
      <dgm:prSet presAssocID="{A0704042-BE37-4542-8FE8-F08E3A517D98}" presName="negativeSpace" presStyleCnt="0"/>
      <dgm:spPr/>
    </dgm:pt>
    <dgm:pt modelId="{B1C16C60-39CF-4014-A13D-03DB74EE3E3B}" type="pres">
      <dgm:prSet presAssocID="{A0704042-BE37-4542-8FE8-F08E3A517D98}" presName="childText" presStyleLbl="conFgAcc1" presStyleIdx="3" presStyleCnt="5">
        <dgm:presLayoutVars>
          <dgm:bulletEnabled val="1"/>
        </dgm:presLayoutVars>
      </dgm:prSet>
      <dgm:spPr/>
    </dgm:pt>
    <dgm:pt modelId="{9562F66D-1A31-4FF8-9E5F-6302107FBB32}" type="pres">
      <dgm:prSet presAssocID="{B2BEE961-118C-4C82-9E24-40BE23D11635}" presName="spaceBetweenRectangles" presStyleCnt="0"/>
      <dgm:spPr/>
    </dgm:pt>
    <dgm:pt modelId="{C8A4073A-E78D-4923-9AB3-C8E6B9986D2D}" type="pres">
      <dgm:prSet presAssocID="{3984963D-43C8-42AC-A221-12C369F7E34F}" presName="parentLin" presStyleCnt="0"/>
      <dgm:spPr/>
    </dgm:pt>
    <dgm:pt modelId="{F5D2232D-57AF-4767-ACCC-C7EF0DF0BEF4}" type="pres">
      <dgm:prSet presAssocID="{3984963D-43C8-42AC-A221-12C369F7E34F}" presName="parentLeftMargin" presStyleLbl="node1" presStyleIdx="3" presStyleCnt="5"/>
      <dgm:spPr/>
    </dgm:pt>
    <dgm:pt modelId="{CBBFC459-8674-4ED6-8837-0CDCC3043CC6}" type="pres">
      <dgm:prSet presAssocID="{3984963D-43C8-42AC-A221-12C369F7E3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8A909B9-9446-43C5-98CE-B1782EC9E0A2}" type="pres">
      <dgm:prSet presAssocID="{3984963D-43C8-42AC-A221-12C369F7E34F}" presName="negativeSpace" presStyleCnt="0"/>
      <dgm:spPr/>
    </dgm:pt>
    <dgm:pt modelId="{819076F8-80FA-4479-A751-5121C77E3F1E}" type="pres">
      <dgm:prSet presAssocID="{3984963D-43C8-42AC-A221-12C369F7E34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3DC2D2-A011-4B52-A9D1-8145561A98DA}" type="presOf" srcId="{A0704042-BE37-4542-8FE8-F08E3A517D98}" destId="{51B99030-F70E-4B2E-81C3-8F91ABF21BC3}" srcOrd="0" destOrd="0" presId="urn:microsoft.com/office/officeart/2005/8/layout/list1"/>
    <dgm:cxn modelId="{2293E8FD-44B2-4566-892F-2BFC739048F7}" type="presOf" srcId="{40B00031-1B37-4605-B7F0-0FDCB005620B}" destId="{89A77F22-61F7-430F-B0E5-F72C341B8B4A}" srcOrd="1" destOrd="0" presId="urn:microsoft.com/office/officeart/2005/8/layout/list1"/>
    <dgm:cxn modelId="{1C6279C7-5A07-4DE4-8C25-2161FB62B2C4}" srcId="{CE8A62EB-C98B-44E4-B368-2BEAB565563F}" destId="{3984963D-43C8-42AC-A221-12C369F7E34F}" srcOrd="4" destOrd="0" parTransId="{375A94A0-A31C-4C9D-9E70-E914B79459A4}" sibTransId="{05962080-7489-46DA-9E9B-C4847041B100}"/>
    <dgm:cxn modelId="{B675B432-90A5-466C-95F9-3E1AE43DDCE6}" type="presOf" srcId="{AE24D742-388A-4866-A709-3AB87032857F}" destId="{05E10354-B661-4921-AA41-F3F5FAC4EF35}" srcOrd="0" destOrd="0" presId="urn:microsoft.com/office/officeart/2005/8/layout/list1"/>
    <dgm:cxn modelId="{F819E472-6F60-469F-9598-930D095B4AA7}" srcId="{CE8A62EB-C98B-44E4-B368-2BEAB565563F}" destId="{40B00031-1B37-4605-B7F0-0FDCB005620B}" srcOrd="1" destOrd="0" parTransId="{2FB0E535-3E89-4A0C-8CD1-301950E1E4EF}" sibTransId="{6BFA0A22-56B4-4A45-9882-2EB66822D7A5}"/>
    <dgm:cxn modelId="{A5307579-6D21-49E8-B583-67CEA89837CE}" type="presOf" srcId="{3984963D-43C8-42AC-A221-12C369F7E34F}" destId="{CBBFC459-8674-4ED6-8837-0CDCC3043CC6}" srcOrd="1" destOrd="0" presId="urn:microsoft.com/office/officeart/2005/8/layout/list1"/>
    <dgm:cxn modelId="{1305EC3A-E319-402D-9135-0222E62DB70A}" type="presOf" srcId="{A0704042-BE37-4542-8FE8-F08E3A517D98}" destId="{D60588F9-CC04-41EB-8C60-29E8BDB737F4}" srcOrd="1" destOrd="0" presId="urn:microsoft.com/office/officeart/2005/8/layout/list1"/>
    <dgm:cxn modelId="{A04E1CFB-E696-4D09-9438-0193AE01D569}" type="presOf" srcId="{D9CEC609-79F9-40CB-84B3-F56258B05DAA}" destId="{46E0389E-7F76-48EF-8DFD-94779E393F7A}" srcOrd="1" destOrd="0" presId="urn:microsoft.com/office/officeart/2005/8/layout/list1"/>
    <dgm:cxn modelId="{F27D8788-0B1A-4FC0-A339-6AEE39226679}" type="presOf" srcId="{40B00031-1B37-4605-B7F0-0FDCB005620B}" destId="{46B54903-8E6E-4D2D-A519-B9C504E08080}" srcOrd="0" destOrd="0" presId="urn:microsoft.com/office/officeart/2005/8/layout/list1"/>
    <dgm:cxn modelId="{A8CB0894-46A7-41F8-974B-A82B981C1FD5}" srcId="{CE8A62EB-C98B-44E4-B368-2BEAB565563F}" destId="{D9CEC609-79F9-40CB-84B3-F56258B05DAA}" srcOrd="0" destOrd="0" parTransId="{2D8455C2-F91A-4E30-BEEB-505CB1B8B7E9}" sibTransId="{2216A70B-8870-4A2A-9241-A4AA963DD516}"/>
    <dgm:cxn modelId="{E1D84EBE-7913-400F-A8AA-F770DB433949}" type="presOf" srcId="{D9CEC609-79F9-40CB-84B3-F56258B05DAA}" destId="{85F339D3-A8ED-4DEE-9F51-6BCDF76653AC}" srcOrd="0" destOrd="0" presId="urn:microsoft.com/office/officeart/2005/8/layout/list1"/>
    <dgm:cxn modelId="{2C4D1BEB-5D44-424A-B650-9F06B26BEE11}" srcId="{CE8A62EB-C98B-44E4-B368-2BEAB565563F}" destId="{A0704042-BE37-4542-8FE8-F08E3A517D98}" srcOrd="3" destOrd="0" parTransId="{F9ED07A8-EE9E-4BBA-8772-90FBDA8ECB3A}" sibTransId="{B2BEE961-118C-4C82-9E24-40BE23D11635}"/>
    <dgm:cxn modelId="{91C5493F-45B7-4BAD-9572-FAF82AB149B6}" type="presOf" srcId="{CE8A62EB-C98B-44E4-B368-2BEAB565563F}" destId="{80819242-1B93-4262-8504-13EA81DCB8A8}" srcOrd="0" destOrd="0" presId="urn:microsoft.com/office/officeart/2005/8/layout/list1"/>
    <dgm:cxn modelId="{E00FC1A9-E864-4586-8672-01A21A1039F2}" type="presOf" srcId="{AE24D742-388A-4866-A709-3AB87032857F}" destId="{108AB85A-70BC-4D06-B773-844542ADE72C}" srcOrd="1" destOrd="0" presId="urn:microsoft.com/office/officeart/2005/8/layout/list1"/>
    <dgm:cxn modelId="{371EBA92-A374-470D-A42C-1927A388A57E}" srcId="{CE8A62EB-C98B-44E4-B368-2BEAB565563F}" destId="{AE24D742-388A-4866-A709-3AB87032857F}" srcOrd="2" destOrd="0" parTransId="{DE7C0E9E-7F93-4077-B711-E87611824FF9}" sibTransId="{60CCD050-E12D-42F2-AAFA-A21BA64B4989}"/>
    <dgm:cxn modelId="{E2E0B513-D591-44BA-BCD9-EA48C7568B50}" type="presOf" srcId="{3984963D-43C8-42AC-A221-12C369F7E34F}" destId="{F5D2232D-57AF-4767-ACCC-C7EF0DF0BEF4}" srcOrd="0" destOrd="0" presId="urn:microsoft.com/office/officeart/2005/8/layout/list1"/>
    <dgm:cxn modelId="{7701EB62-1B8C-4539-A58B-D0CB77A95C36}" type="presParOf" srcId="{80819242-1B93-4262-8504-13EA81DCB8A8}" destId="{876EEDB1-8FBB-4853-A1AC-F401409324A1}" srcOrd="0" destOrd="0" presId="urn:microsoft.com/office/officeart/2005/8/layout/list1"/>
    <dgm:cxn modelId="{C1DD2A32-68B1-4016-B14F-6BEF2B0D8CE7}" type="presParOf" srcId="{876EEDB1-8FBB-4853-A1AC-F401409324A1}" destId="{85F339D3-A8ED-4DEE-9F51-6BCDF76653AC}" srcOrd="0" destOrd="0" presId="urn:microsoft.com/office/officeart/2005/8/layout/list1"/>
    <dgm:cxn modelId="{A5DEF047-2989-48B6-B1C2-7B387B88B169}" type="presParOf" srcId="{876EEDB1-8FBB-4853-A1AC-F401409324A1}" destId="{46E0389E-7F76-48EF-8DFD-94779E393F7A}" srcOrd="1" destOrd="0" presId="urn:microsoft.com/office/officeart/2005/8/layout/list1"/>
    <dgm:cxn modelId="{54CCBCD2-20F3-4FF6-95D8-7BEEA2D4AB9E}" type="presParOf" srcId="{80819242-1B93-4262-8504-13EA81DCB8A8}" destId="{B4785272-28BD-42F3-9F7A-2E50D0AAE556}" srcOrd="1" destOrd="0" presId="urn:microsoft.com/office/officeart/2005/8/layout/list1"/>
    <dgm:cxn modelId="{871EFEE8-C001-477A-A2F4-D66093C3C773}" type="presParOf" srcId="{80819242-1B93-4262-8504-13EA81DCB8A8}" destId="{07D1C05E-CCA3-427A-9F5C-054A556883B2}" srcOrd="2" destOrd="0" presId="urn:microsoft.com/office/officeart/2005/8/layout/list1"/>
    <dgm:cxn modelId="{B8AD0DEB-756D-4F39-ACBB-B6799B4802CB}" type="presParOf" srcId="{80819242-1B93-4262-8504-13EA81DCB8A8}" destId="{A037EF99-0CA8-45D3-8C3B-5484127E12E8}" srcOrd="3" destOrd="0" presId="urn:microsoft.com/office/officeart/2005/8/layout/list1"/>
    <dgm:cxn modelId="{04902636-4717-427D-B4D7-4408CC70D17C}" type="presParOf" srcId="{80819242-1B93-4262-8504-13EA81DCB8A8}" destId="{A84A9F4F-1F74-4976-BE3F-35AD14ABCB76}" srcOrd="4" destOrd="0" presId="urn:microsoft.com/office/officeart/2005/8/layout/list1"/>
    <dgm:cxn modelId="{4FFE4D5F-64FB-41C2-B27B-1D6BA85E1CAA}" type="presParOf" srcId="{A84A9F4F-1F74-4976-BE3F-35AD14ABCB76}" destId="{46B54903-8E6E-4D2D-A519-B9C504E08080}" srcOrd="0" destOrd="0" presId="urn:microsoft.com/office/officeart/2005/8/layout/list1"/>
    <dgm:cxn modelId="{F289E120-0D89-46EB-AFB6-A50339FB71E1}" type="presParOf" srcId="{A84A9F4F-1F74-4976-BE3F-35AD14ABCB76}" destId="{89A77F22-61F7-430F-B0E5-F72C341B8B4A}" srcOrd="1" destOrd="0" presId="urn:microsoft.com/office/officeart/2005/8/layout/list1"/>
    <dgm:cxn modelId="{7062DDAD-CAEF-45FA-953F-81F772E28D73}" type="presParOf" srcId="{80819242-1B93-4262-8504-13EA81DCB8A8}" destId="{92A15E45-F0B7-4A5A-82FC-78701A1DA880}" srcOrd="5" destOrd="0" presId="urn:microsoft.com/office/officeart/2005/8/layout/list1"/>
    <dgm:cxn modelId="{C9C0079F-08E0-4AE8-83BC-3C33815070CB}" type="presParOf" srcId="{80819242-1B93-4262-8504-13EA81DCB8A8}" destId="{B0981CBF-4916-45ED-AE1E-A450BA739E73}" srcOrd="6" destOrd="0" presId="urn:microsoft.com/office/officeart/2005/8/layout/list1"/>
    <dgm:cxn modelId="{0C6BF84D-4152-4933-B038-21E4D85C8C84}" type="presParOf" srcId="{80819242-1B93-4262-8504-13EA81DCB8A8}" destId="{E384C07E-73FF-4B69-920C-307AB4292C53}" srcOrd="7" destOrd="0" presId="urn:microsoft.com/office/officeart/2005/8/layout/list1"/>
    <dgm:cxn modelId="{6F1A2801-D1FC-4134-B1CF-E3E2649D99CB}" type="presParOf" srcId="{80819242-1B93-4262-8504-13EA81DCB8A8}" destId="{05FDCF01-C74F-457C-A0D4-953C45491CCE}" srcOrd="8" destOrd="0" presId="urn:microsoft.com/office/officeart/2005/8/layout/list1"/>
    <dgm:cxn modelId="{ADED4547-072C-4D7F-9BF1-60F4C5FEE057}" type="presParOf" srcId="{05FDCF01-C74F-457C-A0D4-953C45491CCE}" destId="{05E10354-B661-4921-AA41-F3F5FAC4EF35}" srcOrd="0" destOrd="0" presId="urn:microsoft.com/office/officeart/2005/8/layout/list1"/>
    <dgm:cxn modelId="{BE6E62BC-DC58-468F-963F-D77804BE78C9}" type="presParOf" srcId="{05FDCF01-C74F-457C-A0D4-953C45491CCE}" destId="{108AB85A-70BC-4D06-B773-844542ADE72C}" srcOrd="1" destOrd="0" presId="urn:microsoft.com/office/officeart/2005/8/layout/list1"/>
    <dgm:cxn modelId="{1C89379E-4655-4E03-BED7-EF8DFD8B8427}" type="presParOf" srcId="{80819242-1B93-4262-8504-13EA81DCB8A8}" destId="{A7EEE2CB-5E28-486C-AF4B-859EB89F4DEF}" srcOrd="9" destOrd="0" presId="urn:microsoft.com/office/officeart/2005/8/layout/list1"/>
    <dgm:cxn modelId="{1C5FECB3-A137-4BE9-AECF-B6A929CF3821}" type="presParOf" srcId="{80819242-1B93-4262-8504-13EA81DCB8A8}" destId="{DE0FB7FB-14AE-4A69-8AD7-67708A738710}" srcOrd="10" destOrd="0" presId="urn:microsoft.com/office/officeart/2005/8/layout/list1"/>
    <dgm:cxn modelId="{1D0963FF-D66B-4CF8-8156-3A822702D69B}" type="presParOf" srcId="{80819242-1B93-4262-8504-13EA81DCB8A8}" destId="{554E5676-0C8A-4793-A8E8-AE44B1D47FCC}" srcOrd="11" destOrd="0" presId="urn:microsoft.com/office/officeart/2005/8/layout/list1"/>
    <dgm:cxn modelId="{06BA89FB-A69E-4719-9FC5-85362022B08F}" type="presParOf" srcId="{80819242-1B93-4262-8504-13EA81DCB8A8}" destId="{3AF22FBD-71B5-46DA-B8E6-1034464A0F54}" srcOrd="12" destOrd="0" presId="urn:microsoft.com/office/officeart/2005/8/layout/list1"/>
    <dgm:cxn modelId="{D06D92E2-B720-4AA3-A2F5-B0051764ED94}" type="presParOf" srcId="{3AF22FBD-71B5-46DA-B8E6-1034464A0F54}" destId="{51B99030-F70E-4B2E-81C3-8F91ABF21BC3}" srcOrd="0" destOrd="0" presId="urn:microsoft.com/office/officeart/2005/8/layout/list1"/>
    <dgm:cxn modelId="{CE38EDE0-6615-44D5-97B4-547FB184CA8F}" type="presParOf" srcId="{3AF22FBD-71B5-46DA-B8E6-1034464A0F54}" destId="{D60588F9-CC04-41EB-8C60-29E8BDB737F4}" srcOrd="1" destOrd="0" presId="urn:microsoft.com/office/officeart/2005/8/layout/list1"/>
    <dgm:cxn modelId="{BF41E421-EFD1-4DFA-947C-FF04A8CAB1ED}" type="presParOf" srcId="{80819242-1B93-4262-8504-13EA81DCB8A8}" destId="{928CBB6E-AA3E-4BB7-AB83-F2E1C28FA8B6}" srcOrd="13" destOrd="0" presId="urn:microsoft.com/office/officeart/2005/8/layout/list1"/>
    <dgm:cxn modelId="{449C589F-B359-4A64-B0AD-85DD40B33080}" type="presParOf" srcId="{80819242-1B93-4262-8504-13EA81DCB8A8}" destId="{B1C16C60-39CF-4014-A13D-03DB74EE3E3B}" srcOrd="14" destOrd="0" presId="urn:microsoft.com/office/officeart/2005/8/layout/list1"/>
    <dgm:cxn modelId="{3C657636-2957-4F4C-82FB-D1B19F2386D8}" type="presParOf" srcId="{80819242-1B93-4262-8504-13EA81DCB8A8}" destId="{9562F66D-1A31-4FF8-9E5F-6302107FBB32}" srcOrd="15" destOrd="0" presId="urn:microsoft.com/office/officeart/2005/8/layout/list1"/>
    <dgm:cxn modelId="{0E312698-95AD-495B-80D1-B6781E1CBE41}" type="presParOf" srcId="{80819242-1B93-4262-8504-13EA81DCB8A8}" destId="{C8A4073A-E78D-4923-9AB3-C8E6B9986D2D}" srcOrd="16" destOrd="0" presId="urn:microsoft.com/office/officeart/2005/8/layout/list1"/>
    <dgm:cxn modelId="{45B7CC20-5C4D-49C2-87CA-65DC35865BD5}" type="presParOf" srcId="{C8A4073A-E78D-4923-9AB3-C8E6B9986D2D}" destId="{F5D2232D-57AF-4767-ACCC-C7EF0DF0BEF4}" srcOrd="0" destOrd="0" presId="urn:microsoft.com/office/officeart/2005/8/layout/list1"/>
    <dgm:cxn modelId="{B196A712-7322-4EED-950D-0A4A30732F55}" type="presParOf" srcId="{C8A4073A-E78D-4923-9AB3-C8E6B9986D2D}" destId="{CBBFC459-8674-4ED6-8837-0CDCC3043CC6}" srcOrd="1" destOrd="0" presId="urn:microsoft.com/office/officeart/2005/8/layout/list1"/>
    <dgm:cxn modelId="{8CECDC44-C0DB-4298-83A6-1EDA73D1DA34}" type="presParOf" srcId="{80819242-1B93-4262-8504-13EA81DCB8A8}" destId="{E8A909B9-9446-43C5-98CE-B1782EC9E0A2}" srcOrd="17" destOrd="0" presId="urn:microsoft.com/office/officeart/2005/8/layout/list1"/>
    <dgm:cxn modelId="{687AEE6D-054F-4A93-9DAE-8589E1696BD8}" type="presParOf" srcId="{80819242-1B93-4262-8504-13EA81DCB8A8}" destId="{819076F8-80FA-4479-A751-5121C77E3F1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1C05E-CCA3-427A-9F5C-054A556883B2}">
      <dsp:nvSpPr>
        <dsp:cNvPr id="0" name=""/>
        <dsp:cNvSpPr/>
      </dsp:nvSpPr>
      <dsp:spPr>
        <a:xfrm>
          <a:off x="0" y="347943"/>
          <a:ext cx="103949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389E-7F76-48EF-8DFD-94779E393F7A}">
      <dsp:nvSpPr>
        <dsp:cNvPr id="0" name=""/>
        <dsp:cNvSpPr/>
      </dsp:nvSpPr>
      <dsp:spPr>
        <a:xfrm>
          <a:off x="519747" y="67503"/>
          <a:ext cx="72764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Muhammad </a:t>
          </a:r>
          <a:r>
            <a:rPr lang="en-US" sz="1900" kern="1200" dirty="0" err="1" smtClean="0"/>
            <a:t>Tubagus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Fathulloh</a:t>
          </a:r>
          <a:endParaRPr lang="en-US" sz="1900" kern="1200" dirty="0"/>
        </a:p>
      </dsp:txBody>
      <dsp:txXfrm>
        <a:off x="547127" y="94883"/>
        <a:ext cx="7221705" cy="506120"/>
      </dsp:txXfrm>
    </dsp:sp>
    <dsp:sp modelId="{B0981CBF-4916-45ED-AE1E-A450BA739E73}">
      <dsp:nvSpPr>
        <dsp:cNvPr id="0" name=""/>
        <dsp:cNvSpPr/>
      </dsp:nvSpPr>
      <dsp:spPr>
        <a:xfrm>
          <a:off x="0" y="1209783"/>
          <a:ext cx="103949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77F22-61F7-430F-B0E5-F72C341B8B4A}">
      <dsp:nvSpPr>
        <dsp:cNvPr id="0" name=""/>
        <dsp:cNvSpPr/>
      </dsp:nvSpPr>
      <dsp:spPr>
        <a:xfrm>
          <a:off x="519747" y="929343"/>
          <a:ext cx="72764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Theja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Utama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Prana</a:t>
          </a:r>
          <a:r>
            <a:rPr lang="en-US" sz="1900" kern="1200" dirty="0" smtClean="0"/>
            <a:t> Jaya</a:t>
          </a:r>
          <a:endParaRPr lang="en-US" sz="1900" kern="1200" dirty="0"/>
        </a:p>
      </dsp:txBody>
      <dsp:txXfrm>
        <a:off x="547127" y="956723"/>
        <a:ext cx="7221705" cy="506120"/>
      </dsp:txXfrm>
    </dsp:sp>
    <dsp:sp modelId="{DE0FB7FB-14AE-4A69-8AD7-67708A738710}">
      <dsp:nvSpPr>
        <dsp:cNvPr id="0" name=""/>
        <dsp:cNvSpPr/>
      </dsp:nvSpPr>
      <dsp:spPr>
        <a:xfrm>
          <a:off x="0" y="2071623"/>
          <a:ext cx="103949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AB85A-70BC-4D06-B773-844542ADE72C}">
      <dsp:nvSpPr>
        <dsp:cNvPr id="0" name=""/>
        <dsp:cNvSpPr/>
      </dsp:nvSpPr>
      <dsp:spPr>
        <a:xfrm>
          <a:off x="519747" y="1791183"/>
          <a:ext cx="72764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Kamaludin Irfan </a:t>
          </a:r>
          <a:r>
            <a:rPr lang="en-US" sz="1900" kern="1200" dirty="0" err="1" smtClean="0"/>
            <a:t>Maulana</a:t>
          </a:r>
          <a:endParaRPr lang="en-US" sz="1900" kern="1200" dirty="0"/>
        </a:p>
      </dsp:txBody>
      <dsp:txXfrm>
        <a:off x="547127" y="1818563"/>
        <a:ext cx="7221705" cy="506120"/>
      </dsp:txXfrm>
    </dsp:sp>
    <dsp:sp modelId="{B1C16C60-39CF-4014-A13D-03DB74EE3E3B}">
      <dsp:nvSpPr>
        <dsp:cNvPr id="0" name=""/>
        <dsp:cNvSpPr/>
      </dsp:nvSpPr>
      <dsp:spPr>
        <a:xfrm>
          <a:off x="0" y="2933463"/>
          <a:ext cx="103949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588F9-CC04-41EB-8C60-29E8BDB737F4}">
      <dsp:nvSpPr>
        <dsp:cNvPr id="0" name=""/>
        <dsp:cNvSpPr/>
      </dsp:nvSpPr>
      <dsp:spPr>
        <a:xfrm>
          <a:off x="519747" y="2653023"/>
          <a:ext cx="72764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Andhika</a:t>
          </a:r>
          <a:r>
            <a:rPr lang="en-US" sz="1900" kern="1200" dirty="0" smtClean="0"/>
            <a:t> Putra </a:t>
          </a:r>
          <a:r>
            <a:rPr lang="en-US" sz="1900" kern="1200" dirty="0" err="1" smtClean="0"/>
            <a:t>Bagaskara</a:t>
          </a:r>
          <a:endParaRPr lang="en-US" sz="1900" kern="1200" dirty="0"/>
        </a:p>
      </dsp:txBody>
      <dsp:txXfrm>
        <a:off x="547127" y="2680403"/>
        <a:ext cx="7221705" cy="506120"/>
      </dsp:txXfrm>
    </dsp:sp>
    <dsp:sp modelId="{819076F8-80FA-4479-A751-5121C77E3F1E}">
      <dsp:nvSpPr>
        <dsp:cNvPr id="0" name=""/>
        <dsp:cNvSpPr/>
      </dsp:nvSpPr>
      <dsp:spPr>
        <a:xfrm>
          <a:off x="0" y="3795303"/>
          <a:ext cx="103949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FC459-8674-4ED6-8837-0CDCC3043CC6}">
      <dsp:nvSpPr>
        <dsp:cNvPr id="0" name=""/>
        <dsp:cNvSpPr/>
      </dsp:nvSpPr>
      <dsp:spPr>
        <a:xfrm>
          <a:off x="519747" y="3514863"/>
          <a:ext cx="72764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Faiz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Aulia</a:t>
          </a:r>
          <a:endParaRPr lang="en-US" sz="1900" kern="1200" dirty="0"/>
        </a:p>
      </dsp:txBody>
      <dsp:txXfrm>
        <a:off x="547127" y="3542243"/>
        <a:ext cx="722170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r>
              <a:rPr lang="en-US" dirty="0" err="1" smtClean="0"/>
              <a:t>Kelompok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akta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endParaRPr lang="en-US" dirty="0"/>
          </a:p>
          <a:p>
            <a:r>
              <a:rPr lang="en-US" sz="1200" dirty="0"/>
              <a:t>https://www.bps.go.id/indicator/12/1412/1/persentase-anak-yang-memiliki-akta-kelahiran-menurut-provinsi.html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rata-rata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03" y="2014054"/>
            <a:ext cx="9376078" cy="4168085"/>
          </a:xfrm>
        </p:spPr>
      </p:pic>
    </p:spTree>
    <p:extLst>
      <p:ext uri="{BB962C8B-B14F-4D97-AF65-F5344CB8AC3E}">
        <p14:creationId xmlns:p14="http://schemas.microsoft.com/office/powerpoint/2010/main" val="27949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plot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92" y="1837765"/>
            <a:ext cx="5508700" cy="4322370"/>
          </a:xfrm>
        </p:spPr>
      </p:pic>
    </p:spTree>
    <p:extLst>
      <p:ext uri="{BB962C8B-B14F-4D97-AF65-F5344CB8AC3E}">
        <p14:creationId xmlns:p14="http://schemas.microsoft.com/office/powerpoint/2010/main" val="2731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grafi</a:t>
            </a:r>
            <a:r>
              <a:rPr lang="en-US" dirty="0" smtClean="0"/>
              <a:t> rata-rata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07" y="1837765"/>
            <a:ext cx="5343863" cy="4327111"/>
          </a:xfrm>
        </p:spPr>
      </p:pic>
    </p:spTree>
    <p:extLst>
      <p:ext uri="{BB962C8B-B14F-4D97-AF65-F5344CB8AC3E}">
        <p14:creationId xmlns:p14="http://schemas.microsoft.com/office/powerpoint/2010/main" val="5820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plot scatter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28" y="1927217"/>
            <a:ext cx="7757027" cy="4068693"/>
          </a:xfrm>
        </p:spPr>
      </p:pic>
    </p:spTree>
    <p:extLst>
      <p:ext uri="{BB962C8B-B14F-4D97-AF65-F5344CB8AC3E}">
        <p14:creationId xmlns:p14="http://schemas.microsoft.com/office/powerpoint/2010/main" val="28916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26" y="2043872"/>
            <a:ext cx="7205902" cy="4307232"/>
          </a:xfrm>
        </p:spPr>
      </p:pic>
    </p:spTree>
    <p:extLst>
      <p:ext uri="{BB962C8B-B14F-4D97-AF65-F5344CB8AC3E}">
        <p14:creationId xmlns:p14="http://schemas.microsoft.com/office/powerpoint/2010/main" val="1838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Persentase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akta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7401381"/>
              </p:ext>
            </p:extLst>
          </p:nvPr>
        </p:nvGraphicFramePr>
        <p:xfrm>
          <a:off x="685800" y="1033670"/>
          <a:ext cx="10394950" cy="434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csv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5615084"/>
              </p:ext>
            </p:extLst>
          </p:nvPr>
        </p:nvGraphicFramePr>
        <p:xfrm>
          <a:off x="4174436" y="2063750"/>
          <a:ext cx="3165910" cy="3522040"/>
        </p:xfrm>
        <a:graphic>
          <a:graphicData uri="http://schemas.openxmlformats.org/drawingml/2006/table">
            <a:tbl>
              <a:tblPr/>
              <a:tblGrid>
                <a:gridCol w="1439050">
                  <a:extLst>
                    <a:ext uri="{9D8B030D-6E8A-4147-A177-3AD203B41FA5}">
                      <a16:colId xmlns:a16="http://schemas.microsoft.com/office/drawing/2014/main" val="1604538299"/>
                    </a:ext>
                  </a:extLst>
                </a:gridCol>
                <a:gridCol w="575620">
                  <a:extLst>
                    <a:ext uri="{9D8B030D-6E8A-4147-A177-3AD203B41FA5}">
                      <a16:colId xmlns:a16="http://schemas.microsoft.com/office/drawing/2014/main" val="2803270913"/>
                    </a:ext>
                  </a:extLst>
                </a:gridCol>
                <a:gridCol w="575620">
                  <a:extLst>
                    <a:ext uri="{9D8B030D-6E8A-4147-A177-3AD203B41FA5}">
                      <a16:colId xmlns:a16="http://schemas.microsoft.com/office/drawing/2014/main" val="3686993808"/>
                    </a:ext>
                  </a:extLst>
                </a:gridCol>
                <a:gridCol w="575620">
                  <a:extLst>
                    <a:ext uri="{9D8B030D-6E8A-4147-A177-3AD203B41FA5}">
                      <a16:colId xmlns:a16="http://schemas.microsoft.com/office/drawing/2014/main" val="524924294"/>
                    </a:ext>
                  </a:extLst>
                </a:gridCol>
              </a:tblGrid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Provinsi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249410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ACEH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93.84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660070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SUMATERA UTARA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72.29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76.81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915262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SUMATERA BARAT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87.89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90.10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84677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RIAU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78.32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99535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JAMBI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29993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SUMATERA SELATAN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018338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BENGKULU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90.66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92.77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90317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LAMPUNG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88.14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53048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KEP. BANGKA BELITUNG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94.60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96.07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900282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KEP. RIAU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92.95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94.71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56705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DKI JAKARTA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97.01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56391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 BARAT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70074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 TENGAH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93.84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96.26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00781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 YOGYAKARTA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97.40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98.36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36149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 TIMUR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89.06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88165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BANTEN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76.61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44950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BALI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90.49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92.72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18384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NUSA TENGGARA BARAT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79.65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81.72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36716"/>
                  </a:ext>
                </a:extLst>
              </a:tr>
              <a:tr h="176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NUSA TENGGARA TIMUR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58.17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61.08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63.33</a:t>
                      </a:r>
                    </a:p>
                  </a:txBody>
                  <a:tcPr marL="8279" marR="8279" marT="8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1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kebutuhan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4" y="2474326"/>
            <a:ext cx="8134456" cy="2326274"/>
          </a:xfrm>
        </p:spPr>
      </p:pic>
    </p:spTree>
    <p:extLst>
      <p:ext uri="{BB962C8B-B14F-4D97-AF65-F5344CB8AC3E}">
        <p14:creationId xmlns:p14="http://schemas.microsoft.com/office/powerpoint/2010/main" val="5624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list </a:t>
            </a:r>
            <a:r>
              <a:rPr lang="en-US" dirty="0" err="1" smtClean="0"/>
              <a:t>pulau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2286"/>
            <a:ext cx="10396883" cy="1337266"/>
          </a:xfrm>
        </p:spPr>
      </p:pic>
    </p:spTree>
    <p:extLst>
      <p:ext uri="{BB962C8B-B14F-4D97-AF65-F5344CB8AC3E}">
        <p14:creationId xmlns:p14="http://schemas.microsoft.com/office/powerpoint/2010/main" val="38637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output </a:t>
            </a:r>
            <a:r>
              <a:rPr lang="en-US" dirty="0" err="1" smtClean="0"/>
              <a:t>menambahkan</a:t>
            </a:r>
            <a:r>
              <a:rPr lang="en-US" dirty="0" smtClean="0"/>
              <a:t> list </a:t>
            </a:r>
            <a:r>
              <a:rPr lang="en-US" dirty="0" err="1" smtClean="0"/>
              <a:t>pulau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17" y="1837765"/>
            <a:ext cx="3711050" cy="3989180"/>
          </a:xfrm>
        </p:spPr>
      </p:pic>
    </p:spTree>
    <p:extLst>
      <p:ext uri="{BB962C8B-B14F-4D97-AF65-F5344CB8AC3E}">
        <p14:creationId xmlns:p14="http://schemas.microsoft.com/office/powerpoint/2010/main" val="196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29" y="1837764"/>
            <a:ext cx="3552978" cy="3648635"/>
          </a:xfrm>
        </p:spPr>
      </p:pic>
    </p:spTree>
    <p:extLst>
      <p:ext uri="{BB962C8B-B14F-4D97-AF65-F5344CB8AC3E}">
        <p14:creationId xmlns:p14="http://schemas.microsoft.com/office/powerpoint/2010/main" val="30244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grupby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56" y="1991500"/>
            <a:ext cx="4820323" cy="7525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29" y="2744080"/>
            <a:ext cx="3049041" cy="2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rata-rata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7" y="1619443"/>
            <a:ext cx="7249862" cy="1781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228"/>
            <a:ext cx="5214891" cy="31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372</TotalTime>
  <Words>200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Final project Kelompok 3</vt:lpstr>
      <vt:lpstr>PowerPoint Presentation</vt:lpstr>
      <vt:lpstr>Data csv</vt:lpstr>
      <vt:lpstr>Import kebutuhan library</vt:lpstr>
      <vt:lpstr>Menambahkan list pulau</vt:lpstr>
      <vt:lpstr>Hasil output menambahkan list pulau</vt:lpstr>
      <vt:lpstr>Pengecekan jenis data</vt:lpstr>
      <vt:lpstr>Melakukan grupby sesuai pulau</vt:lpstr>
      <vt:lpstr>Menghitung rata-rata persentase tahun</vt:lpstr>
      <vt:lpstr>Menghitung rata-rata kenaikan persentase</vt:lpstr>
      <vt:lpstr>Visualisasi plot line</vt:lpstr>
      <vt:lpstr>Visualisasi grafi rata-rata</vt:lpstr>
      <vt:lpstr>Visualisasi plot scatter</vt:lpstr>
      <vt:lpstr>Melakukan prediksi menggunakan regresi linear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Kelompok 3</dc:title>
  <dc:creator>Kamaludin Irfan</dc:creator>
  <cp:lastModifiedBy>Kamaludin Irfan</cp:lastModifiedBy>
  <cp:revision>5</cp:revision>
  <dcterms:created xsi:type="dcterms:W3CDTF">2021-08-29T07:38:27Z</dcterms:created>
  <dcterms:modified xsi:type="dcterms:W3CDTF">2021-08-29T13:50:45Z</dcterms:modified>
</cp:coreProperties>
</file>