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6" r:id="rId4"/>
    <p:sldId id="269" r:id="rId5"/>
    <p:sldId id="274" r:id="rId6"/>
    <p:sldId id="262" r:id="rId7"/>
    <p:sldId id="260" r:id="rId8"/>
    <p:sldId id="257" r:id="rId9"/>
    <p:sldId id="263" r:id="rId10"/>
    <p:sldId id="265" r:id="rId11"/>
    <p:sldId id="266" r:id="rId12"/>
    <p:sldId id="267" r:id="rId13"/>
    <p:sldId id="258" r:id="rId15"/>
    <p:sldId id="290" r:id="rId16"/>
    <p:sldId id="291" r:id="rId17"/>
    <p:sldId id="292"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0" autoAdjust="0"/>
    <p:restoredTop sz="94660"/>
  </p:normalViewPr>
  <p:slideViewPr>
    <p:cSldViewPr>
      <p:cViewPr varScale="1">
        <p:scale>
          <a:sx n="68" d="100"/>
          <a:sy n="68" d="100"/>
        </p:scale>
        <p:origin x="-8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F9DA9A-9A4D-4955-B0EB-49BB939427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81E6E-4216-47B7-AA7A-65DC2BBD43D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181E6E-4216-47B7-AA7A-65DC2BBD43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09184D5-BE72-4F54-8E54-A0B05BF36C95}"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67CB4B-4DD1-42E2-87EA-830D18EA31F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184D5-BE72-4F54-8E54-A0B05BF36C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7CB4B-4DD1-42E2-87EA-830D18EA31F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184D5-BE72-4F54-8E54-A0B05BF36C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7CB4B-4DD1-42E2-87EA-830D18EA31F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09184D5-BE72-4F54-8E54-A0B05BF36C95}" type="datetimeFigureOut">
              <a:rPr lang="en-US" smtClean="0"/>
            </a:fld>
            <a:endParaRPr lang="en-US"/>
          </a:p>
        </p:txBody>
      </p:sp>
      <p:sp>
        <p:nvSpPr>
          <p:cNvPr id="9" name="Slide Number Placeholder 8"/>
          <p:cNvSpPr>
            <a:spLocks noGrp="1"/>
          </p:cNvSpPr>
          <p:nvPr>
            <p:ph type="sldNum" sz="quarter" idx="15"/>
          </p:nvPr>
        </p:nvSpPr>
        <p:spPr/>
        <p:txBody>
          <a:bodyPr rtlCol="0"/>
          <a:lstStyle/>
          <a:p>
            <a:fld id="{3C67CB4B-4DD1-42E2-87EA-830D18EA31FC}"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009184D5-BE72-4F54-8E54-A0B05BF36C95}"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67CB4B-4DD1-42E2-87EA-830D18EA31FC}"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9184D5-BE72-4F54-8E54-A0B05BF36C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7CB4B-4DD1-42E2-87EA-830D18EA31FC}"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09184D5-BE72-4F54-8E54-A0B05BF36C9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7CB4B-4DD1-42E2-87EA-830D18EA31FC}"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9184D5-BE72-4F54-8E54-A0B05BF36C95}" type="datetimeFigureOut">
              <a:rPr lang="en-US" smtClean="0"/>
            </a:fld>
            <a:endParaRPr lang="en-US"/>
          </a:p>
        </p:txBody>
      </p:sp>
      <p:sp>
        <p:nvSpPr>
          <p:cNvPr id="7" name="Slide Number Placeholder 6"/>
          <p:cNvSpPr>
            <a:spLocks noGrp="1"/>
          </p:cNvSpPr>
          <p:nvPr>
            <p:ph type="sldNum" sz="quarter" idx="11"/>
          </p:nvPr>
        </p:nvSpPr>
        <p:spPr/>
        <p:txBody>
          <a:bodyPr rtlCol="0"/>
          <a:lstStyle/>
          <a:p>
            <a:fld id="{3C67CB4B-4DD1-42E2-87EA-830D18EA31FC}"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184D5-BE72-4F54-8E54-A0B05BF36C9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7CB4B-4DD1-42E2-87EA-830D18EA31F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09184D5-BE72-4F54-8E54-A0B05BF36C95}" type="datetimeFigureOut">
              <a:rPr lang="en-US" smtClean="0"/>
            </a:fld>
            <a:endParaRPr lang="en-US"/>
          </a:p>
        </p:txBody>
      </p:sp>
      <p:sp>
        <p:nvSpPr>
          <p:cNvPr id="22" name="Slide Number Placeholder 21"/>
          <p:cNvSpPr>
            <a:spLocks noGrp="1"/>
          </p:cNvSpPr>
          <p:nvPr>
            <p:ph type="sldNum" sz="quarter" idx="15"/>
          </p:nvPr>
        </p:nvSpPr>
        <p:spPr/>
        <p:txBody>
          <a:bodyPr rtlCol="0"/>
          <a:lstStyle/>
          <a:p>
            <a:fld id="{3C67CB4B-4DD1-42E2-87EA-830D18EA31FC}"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09184D5-BE72-4F54-8E54-A0B05BF36C95}" type="datetimeFigureOut">
              <a:rPr lang="en-US" smtClean="0"/>
            </a:fld>
            <a:endParaRPr lang="en-US"/>
          </a:p>
        </p:txBody>
      </p:sp>
      <p:sp>
        <p:nvSpPr>
          <p:cNvPr id="18" name="Slide Number Placeholder 17"/>
          <p:cNvSpPr>
            <a:spLocks noGrp="1"/>
          </p:cNvSpPr>
          <p:nvPr>
            <p:ph type="sldNum" sz="quarter" idx="11"/>
          </p:nvPr>
        </p:nvSpPr>
        <p:spPr/>
        <p:txBody>
          <a:bodyPr rtlCol="0"/>
          <a:lstStyle/>
          <a:p>
            <a:fld id="{3C67CB4B-4DD1-42E2-87EA-830D18EA31FC}"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9184D5-BE72-4F54-8E54-A0B05BF36C95}"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67CB4B-4DD1-42E2-87EA-830D18EA31F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2420888"/>
            <a:ext cx="6172200" cy="1371600"/>
          </a:xfrm>
        </p:spPr>
        <p:txBody>
          <a:bodyPr>
            <a:noAutofit/>
          </a:bodyPr>
          <a:lstStyle/>
          <a:p>
            <a:r>
              <a:rPr lang="en-IN" sz="2000" dirty="0" smtClean="0">
                <a:solidFill>
                  <a:schemeClr val="tx1"/>
                </a:solidFill>
              </a:rPr>
              <a:t>19251A1202 </a:t>
            </a:r>
            <a:r>
              <a:rPr lang="en-IN" sz="2000" dirty="0" err="1" smtClean="0">
                <a:solidFill>
                  <a:schemeClr val="tx1"/>
                </a:solidFill>
              </a:rPr>
              <a:t>Aishwarya</a:t>
            </a:r>
            <a:r>
              <a:rPr lang="en-IN" sz="2000" dirty="0" smtClean="0">
                <a:solidFill>
                  <a:schemeClr val="tx1"/>
                </a:solidFill>
              </a:rPr>
              <a:t> </a:t>
            </a:r>
            <a:r>
              <a:rPr lang="en-IN" sz="2000" dirty="0" err="1" smtClean="0">
                <a:solidFill>
                  <a:schemeClr val="tx1"/>
                </a:solidFill>
              </a:rPr>
              <a:t>Dhande</a:t>
            </a:r>
            <a:endParaRPr lang="en-IN" sz="2000" dirty="0" smtClean="0">
              <a:solidFill>
                <a:schemeClr val="tx1"/>
              </a:solidFill>
            </a:endParaRPr>
          </a:p>
          <a:p>
            <a:r>
              <a:rPr lang="en-IN" sz="2000" dirty="0" smtClean="0">
                <a:solidFill>
                  <a:schemeClr val="tx1"/>
                </a:solidFill>
              </a:rPr>
              <a:t>19251A1203 </a:t>
            </a:r>
            <a:r>
              <a:rPr lang="en-IN" sz="2000" dirty="0" err="1" smtClean="0">
                <a:solidFill>
                  <a:schemeClr val="tx1"/>
                </a:solidFill>
              </a:rPr>
              <a:t>Manaswini</a:t>
            </a:r>
            <a:r>
              <a:rPr lang="en-IN" sz="2000" dirty="0" smtClean="0">
                <a:solidFill>
                  <a:schemeClr val="tx1"/>
                </a:solidFill>
              </a:rPr>
              <a:t> </a:t>
            </a:r>
            <a:r>
              <a:rPr lang="en-IN" sz="2000" dirty="0" err="1" smtClean="0">
                <a:solidFill>
                  <a:schemeClr val="tx1"/>
                </a:solidFill>
              </a:rPr>
              <a:t>Akula</a:t>
            </a:r>
            <a:endParaRPr lang="en-IN" sz="2000" dirty="0" smtClean="0">
              <a:solidFill>
                <a:schemeClr val="tx1"/>
              </a:solidFill>
            </a:endParaRPr>
          </a:p>
          <a:p>
            <a:r>
              <a:rPr lang="en-IN" sz="2000" dirty="0" smtClean="0">
                <a:solidFill>
                  <a:schemeClr val="tx1"/>
                </a:solidFill>
              </a:rPr>
              <a:t>19251A1205 </a:t>
            </a:r>
            <a:r>
              <a:rPr lang="en-IN" sz="2000" dirty="0" err="1" smtClean="0">
                <a:solidFill>
                  <a:schemeClr val="tx1"/>
                </a:solidFill>
              </a:rPr>
              <a:t>B.Saraswathi</a:t>
            </a:r>
            <a:endParaRPr lang="en-IN" sz="2000" dirty="0" smtClean="0">
              <a:solidFill>
                <a:schemeClr val="tx1"/>
              </a:solidFill>
            </a:endParaRPr>
          </a:p>
          <a:p>
            <a:r>
              <a:rPr lang="en-IN" sz="2000" dirty="0" smtClean="0">
                <a:solidFill>
                  <a:schemeClr val="tx1"/>
                </a:solidFill>
              </a:rPr>
              <a:t>19251A1221 </a:t>
            </a:r>
            <a:r>
              <a:rPr lang="en-IN" sz="2000" dirty="0" err="1" smtClean="0">
                <a:solidFill>
                  <a:schemeClr val="tx1"/>
                </a:solidFill>
              </a:rPr>
              <a:t>Kamaneeya</a:t>
            </a:r>
            <a:r>
              <a:rPr lang="en-IN" sz="2000" dirty="0" smtClean="0">
                <a:solidFill>
                  <a:schemeClr val="tx1"/>
                </a:solidFill>
              </a:rPr>
              <a:t> </a:t>
            </a:r>
            <a:r>
              <a:rPr lang="en-IN" sz="2000" dirty="0" err="1" smtClean="0">
                <a:solidFill>
                  <a:schemeClr val="tx1"/>
                </a:solidFill>
              </a:rPr>
              <a:t>Kadari</a:t>
            </a:r>
            <a:endParaRPr lang="en-IN" sz="2000" dirty="0" smtClean="0">
              <a:solidFill>
                <a:schemeClr val="tx1"/>
              </a:solidFill>
            </a:endParaRPr>
          </a:p>
          <a:p>
            <a:endParaRPr lang="en-IN" sz="2000" dirty="0" smtClean="0">
              <a:solidFill>
                <a:schemeClr val="tx1"/>
              </a:solidFill>
            </a:endParaRPr>
          </a:p>
          <a:p>
            <a:r>
              <a:rPr lang="en-IN" sz="2000" dirty="0" smtClean="0">
                <a:solidFill>
                  <a:schemeClr val="tx1"/>
                </a:solidFill>
              </a:rPr>
              <a:t>Internal Guide: </a:t>
            </a:r>
            <a:r>
              <a:rPr lang="en-IN" sz="2000" dirty="0" err="1" smtClean="0">
                <a:solidFill>
                  <a:schemeClr val="tx1"/>
                </a:solidFill>
              </a:rPr>
              <a:t>V</a:t>
            </a:r>
            <a:r>
              <a:rPr lang="en-IN" sz="2000" dirty="0" err="1" smtClean="0">
                <a:solidFill>
                  <a:schemeClr val="tx1"/>
                </a:solidFill>
              </a:rPr>
              <a:t>.Usha</a:t>
            </a:r>
            <a:endParaRPr lang="en-US" sz="2000" dirty="0">
              <a:solidFill>
                <a:schemeClr val="tx1"/>
              </a:solidFill>
            </a:endParaRPr>
          </a:p>
        </p:txBody>
      </p:sp>
      <p:sp>
        <p:nvSpPr>
          <p:cNvPr id="5" name="TextBox 4"/>
          <p:cNvSpPr txBox="1"/>
          <p:nvPr/>
        </p:nvSpPr>
        <p:spPr>
          <a:xfrm>
            <a:off x="2987824" y="548680"/>
            <a:ext cx="5472608" cy="954107"/>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College Knowledge</a:t>
            </a:r>
            <a:endParaRPr lang="en-IN" sz="2800" b="1" dirty="0" smtClean="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A networking portal</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7529264" cy="706090"/>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Activity Diagram</a:t>
            </a:r>
            <a:r>
              <a:rPr lang="en-IN" dirty="0" smtClean="0"/>
              <a:t>:</a:t>
            </a:r>
            <a:endParaRPr lang="en-US" dirty="0"/>
          </a:p>
        </p:txBody>
      </p:sp>
      <p:pic>
        <p:nvPicPr>
          <p:cNvPr id="6" name="Content Placeholder 5" descr="WhatsApp Image 2022-12-01 at 12.23.48 PM.jpeg"/>
          <p:cNvPicPr>
            <a:picLocks noGrp="1" noChangeAspect="1"/>
          </p:cNvPicPr>
          <p:nvPr>
            <p:ph sz="quarter" idx="1"/>
          </p:nvPr>
        </p:nvPicPr>
        <p:blipFill>
          <a:blip r:embed="rId1" cstate="print"/>
          <a:stretch>
            <a:fillRect/>
          </a:stretch>
        </p:blipFill>
        <p:spPr>
          <a:xfrm>
            <a:off x="1548130" y="1340485"/>
            <a:ext cx="6376035" cy="55181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WhatsApp Image 2022-12-01 at 12.25.13 PM.jpeg"/>
          <p:cNvPicPr>
            <a:picLocks noGrp="1" noChangeAspect="1"/>
          </p:cNvPicPr>
          <p:nvPr>
            <p:ph sz="quarter" idx="1"/>
          </p:nvPr>
        </p:nvPicPr>
        <p:blipFill>
          <a:blip r:embed="rId1" cstate="print"/>
          <a:stretch>
            <a:fillRect/>
          </a:stretch>
        </p:blipFill>
        <p:spPr>
          <a:xfrm>
            <a:off x="251520" y="1984375"/>
            <a:ext cx="4222016" cy="4873625"/>
          </a:xfrm>
        </p:spPr>
      </p:pic>
      <p:pic>
        <p:nvPicPr>
          <p:cNvPr id="7" name="Picture 6" descr="WhatsApp Image 2022-12-01 at 12.25.12 PM.jpeg"/>
          <p:cNvPicPr>
            <a:picLocks noChangeAspect="1"/>
          </p:cNvPicPr>
          <p:nvPr/>
        </p:nvPicPr>
        <p:blipFill>
          <a:blip r:embed="rId2" cstate="print"/>
          <a:stretch>
            <a:fillRect/>
          </a:stretch>
        </p:blipFill>
        <p:spPr>
          <a:xfrm>
            <a:off x="0" y="188640"/>
            <a:ext cx="4260169" cy="6491044"/>
          </a:xfrm>
          <a:prstGeom prst="rect">
            <a:avLst/>
          </a:prstGeom>
        </p:spPr>
      </p:pic>
      <p:pic>
        <p:nvPicPr>
          <p:cNvPr id="8" name="Picture 7" descr="WhatsApp Image 2022-12-01 at 12.47.17 PM.jpeg"/>
          <p:cNvPicPr>
            <a:picLocks noChangeAspect="1"/>
          </p:cNvPicPr>
          <p:nvPr/>
        </p:nvPicPr>
        <p:blipFill>
          <a:blip r:embed="rId1" cstate="print"/>
          <a:stretch>
            <a:fillRect/>
          </a:stretch>
        </p:blipFill>
        <p:spPr>
          <a:xfrm>
            <a:off x="3707904" y="260648"/>
            <a:ext cx="4536504" cy="61926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57256" cy="778098"/>
          </a:xfrm>
        </p:spPr>
        <p:txBody>
          <a:bodyPr>
            <a:normAutofit/>
          </a:bodyPr>
          <a:lstStyle/>
          <a:p>
            <a:r>
              <a:rPr lang="en-IN" dirty="0" smtClean="0">
                <a:solidFill>
                  <a:schemeClr val="tx1"/>
                </a:solidFill>
                <a:latin typeface="Times New Roman" panose="02020603050405020304" pitchFamily="18" charset="0"/>
                <a:cs typeface="Times New Roman" panose="02020603050405020304" pitchFamily="18" charset="0"/>
              </a:rPr>
              <a:t>Sequence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WhatsApp Image 2022-12-01 at 11.09.12 AM (2).jpeg"/>
          <p:cNvPicPr>
            <a:picLocks noGrp="1" noChangeAspect="1"/>
          </p:cNvPicPr>
          <p:nvPr>
            <p:ph sz="quarter" idx="1"/>
          </p:nvPr>
        </p:nvPicPr>
        <p:blipFill>
          <a:blip r:embed="rId1" cstate="print"/>
          <a:stretch>
            <a:fillRect/>
          </a:stretch>
        </p:blipFill>
        <p:spPr>
          <a:xfrm>
            <a:off x="971600" y="908720"/>
            <a:ext cx="6606953" cy="568863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COLLABORATION DIAGRAM</a:t>
            </a:r>
            <a:endParaRPr lang="en-US"/>
          </a:p>
        </p:txBody>
      </p:sp>
      <p:pic>
        <p:nvPicPr>
          <p:cNvPr id="4" name="Content Placeholder 3" descr="Screenshot 2022-12-02 at 12.18.24"/>
          <p:cNvPicPr>
            <a:picLocks noChangeAspect="1"/>
          </p:cNvPicPr>
          <p:nvPr>
            <p:ph sz="quarter" idx="1"/>
          </p:nvPr>
        </p:nvPicPr>
        <p:blipFill>
          <a:blip r:embed="rId1"/>
          <a:stretch>
            <a:fillRect/>
          </a:stretch>
        </p:blipFill>
        <p:spPr>
          <a:xfrm>
            <a:off x="193040" y="1420495"/>
            <a:ext cx="8544560" cy="5287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STATE CHART DIAGRAM</a:t>
            </a:r>
            <a:endParaRPr lang="en-US"/>
          </a:p>
        </p:txBody>
      </p:sp>
      <p:pic>
        <p:nvPicPr>
          <p:cNvPr id="4" name="Content Placeholder 3" descr="IMG_5688"/>
          <p:cNvPicPr>
            <a:picLocks noChangeAspect="1"/>
          </p:cNvPicPr>
          <p:nvPr>
            <p:ph sz="quarter" idx="1"/>
          </p:nvPr>
        </p:nvPicPr>
        <p:blipFill>
          <a:blip r:embed="rId1"/>
          <a:stretch>
            <a:fillRect/>
          </a:stretch>
        </p:blipFill>
        <p:spPr>
          <a:xfrm>
            <a:off x="1665605" y="1600200"/>
            <a:ext cx="5925185" cy="4873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DEPLOYMENT DIAGRAM</a:t>
            </a:r>
            <a:endParaRPr lang="en-US"/>
          </a:p>
        </p:txBody>
      </p:sp>
      <p:pic>
        <p:nvPicPr>
          <p:cNvPr id="4" name="Content Placeholder 3" descr="Screenshot 2022-12-02 at 12.17.44"/>
          <p:cNvPicPr>
            <a:picLocks noChangeAspect="1"/>
          </p:cNvPicPr>
          <p:nvPr>
            <p:ph sz="quarter" idx="1"/>
          </p:nvPr>
        </p:nvPicPr>
        <p:blipFill>
          <a:blip r:embed="rId1"/>
          <a:stretch>
            <a:fillRect/>
          </a:stretch>
        </p:blipFill>
        <p:spPr>
          <a:xfrm>
            <a:off x="971550" y="1988820"/>
            <a:ext cx="6967220" cy="4117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31640" y="1988840"/>
            <a:ext cx="6264696" cy="2164832"/>
          </a:xfrm>
        </p:spPr>
        <p:txBody>
          <a:bodyPr>
            <a:normAutofit/>
          </a:bodyPr>
          <a:lstStyle/>
          <a:p>
            <a:pPr>
              <a:buNone/>
            </a:pPr>
            <a:r>
              <a:rPr lang="en-IN" sz="6600" dirty="0" smtClean="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691833"/>
            <a:ext cx="7467600" cy="1143000"/>
          </a:xfrm>
        </p:spPr>
        <p:txBody>
          <a:bodyPr/>
          <a:p>
            <a:r>
              <a:rPr lang="en-US"/>
              <a:t>PROBLEM STATEMENT</a:t>
            </a:r>
            <a:endParaRPr lang="en-US"/>
          </a:p>
        </p:txBody>
      </p:sp>
      <p:sp>
        <p:nvSpPr>
          <p:cNvPr id="7" name="Text Box 6"/>
          <p:cNvSpPr txBox="1"/>
          <p:nvPr/>
        </p:nvSpPr>
        <p:spPr>
          <a:xfrm>
            <a:off x="706755" y="1972945"/>
            <a:ext cx="6313170" cy="3969385"/>
          </a:xfrm>
          <a:prstGeom prst="rect">
            <a:avLst/>
          </a:prstGeom>
          <a:noFill/>
        </p:spPr>
        <p:txBody>
          <a:bodyPr wrap="square" rtlCol="0">
            <a:spAutoFit/>
          </a:bodyPr>
          <a:p>
            <a:r>
              <a:rPr lang="en-US" altLang="zh-CN" dirty="0">
                <a:solidFill>
                  <a:schemeClr val="bg1"/>
                </a:solidFill>
                <a:latin typeface="Microsoft YaHei" charset="-122"/>
                <a:ea typeface="Microsoft YaHei" charset="-122"/>
                <a:sym typeface="+mn-ea"/>
              </a:rPr>
              <a:t>The project aims to develop a website to make people aware of the opportunities available around them, know about the opportunities is as important as knowing about them at the right time. Any person in the organization can write a blog to share details about their interview experience, notify their fellow students about off campus placement opportunities, answer each others doubts and many more. This web application has two types of login- admin login and user login, the admin can manage the users, the admin has authority over the users, which can be handled by a senior student of the institution. Users can write blogs, and view the blogs written by other users.</a:t>
            </a:r>
            <a:endParaRPr lang="en-US" altLang="zh-CN" dirty="0">
              <a:solidFill>
                <a:schemeClr val="bg1"/>
              </a:solidFill>
              <a:latin typeface="Microsoft YaHei" charset="-122"/>
              <a:ea typeface="Microsoft YaHei" charset="-122"/>
            </a:endParaRPr>
          </a:p>
          <a:p>
            <a:endParaRPr lang="en-US"/>
          </a:p>
        </p:txBody>
      </p:sp>
      <p:sp>
        <p:nvSpPr>
          <p:cNvPr id="8" name="Text Box 7"/>
          <p:cNvSpPr txBox="1"/>
          <p:nvPr/>
        </p:nvSpPr>
        <p:spPr>
          <a:xfrm>
            <a:off x="395605" y="1972945"/>
            <a:ext cx="8131175" cy="3138170"/>
          </a:xfrm>
          <a:prstGeom prst="rect">
            <a:avLst/>
          </a:prstGeom>
          <a:noFill/>
        </p:spPr>
        <p:txBody>
          <a:bodyPr wrap="square" rtlCol="0">
            <a:spAutoFit/>
          </a:bodyPr>
          <a:p>
            <a:pPr algn="just"/>
            <a:r>
              <a:rPr lang="en-US" altLang="zh-CN" dirty="0">
                <a:solidFill>
                  <a:schemeClr val="tx1"/>
                </a:solidFill>
                <a:effectLst>
                  <a:outerShdw blurRad="38100" dist="19050" dir="2700000" algn="tl" rotWithShape="0">
                    <a:schemeClr val="dk1">
                      <a:alpha val="40000"/>
                      <a:alpha val="40000"/>
                    </a:schemeClr>
                  </a:outerShdw>
                </a:effectLst>
                <a:latin typeface="Microsoft YaHei" charset="-122"/>
                <a:ea typeface="Microsoft YaHei" charset="-122"/>
                <a:sym typeface="+mn-ea"/>
              </a:rPr>
              <a:t>The project aims to develop a website to make students aware of the opportunities available around them, know about the opportunities is as important as knowing about them at the right time. Any person in the organization can write a blog to share details about their interview experience, notify their fellow students about off campus placement opportunities, answer each others doubts and many more. This web application has two types of login- admin login and user login, the admin can manage the users, the admin has authority over the users, which can be handled by a senior student of the institution. Users can write blogs, and view the blogs written by other users.</a:t>
            </a:r>
            <a:endParaRPr lang="en-US" altLang="zh-CN" dirty="0">
              <a:solidFill>
                <a:schemeClr val="tx1"/>
              </a:solidFill>
              <a:effectLst>
                <a:outerShdw blurRad="38100" dist="19050" dir="2700000" algn="tl" rotWithShape="0">
                  <a:schemeClr val="dk1">
                    <a:alpha val="40000"/>
                    <a:alpha val="40000"/>
                  </a:schemeClr>
                </a:outerShdw>
              </a:effectLst>
              <a:latin typeface="Microsoft YaHei" charset="-122"/>
              <a:ea typeface="Microsoft YaHei" charset="-122"/>
            </a:endParaRPr>
          </a:p>
          <a:p>
            <a:pPr algn="just"/>
            <a:endParaRPr lang="en-US" altLang="zh-CN" dirty="0">
              <a:solidFill>
                <a:schemeClr val="tx1"/>
              </a:solidFill>
              <a:effectLst>
                <a:outerShdw blurRad="38100" dist="19050" dir="2700000" algn="tl" rotWithShape="0">
                  <a:schemeClr val="dk1">
                    <a:alpha val="40000"/>
                    <a:alpha val="40000"/>
                  </a:schemeClr>
                </a:outerShdw>
              </a:effectLst>
              <a:latin typeface="Microsoft YaHei" charset="-122"/>
              <a:ea typeface="Microsoft YaHei"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601272" cy="634082"/>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Functional 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196752"/>
            <a:ext cx="7601272" cy="5040560"/>
          </a:xfrm>
        </p:spPr>
        <p:txBody>
          <a:bodyPr/>
          <a:lstStyle/>
          <a:p>
            <a:pPr>
              <a:buClr>
                <a:schemeClr val="tx1"/>
              </a:buClr>
              <a:buNone/>
            </a:pPr>
            <a:r>
              <a:rPr lang="en-US" dirty="0" smtClean="0"/>
              <a:t>General Functional </a:t>
            </a:r>
            <a:r>
              <a:rPr lang="en-US" dirty="0" smtClean="0"/>
              <a:t>Requirements:</a:t>
            </a:r>
            <a:endParaRPr lang="en-US" dirty="0" smtClean="0"/>
          </a:p>
          <a:p>
            <a:pPr>
              <a:buClr>
                <a:schemeClr val="tx1"/>
              </a:buClr>
              <a:buFont typeface="Wingdings" panose="05000000000000000000" pitchFamily="2" charset="2"/>
              <a:buChar char="Ø"/>
            </a:pPr>
            <a:r>
              <a:rPr lang="en-US" dirty="0" smtClean="0"/>
              <a:t>Users can </a:t>
            </a:r>
            <a:r>
              <a:rPr lang="en-US" dirty="0" smtClean="0"/>
              <a:t>register and login to the website</a:t>
            </a:r>
            <a:r>
              <a:rPr lang="en-US" dirty="0" smtClean="0"/>
              <a:t>.</a:t>
            </a:r>
            <a:endParaRPr lang="en-US" dirty="0" smtClean="0"/>
          </a:p>
          <a:p>
            <a:pPr>
              <a:buClr>
                <a:schemeClr val="tx1"/>
              </a:buClr>
              <a:buFont typeface="Wingdings" panose="05000000000000000000" pitchFamily="2" charset="2"/>
              <a:buChar char="Ø"/>
            </a:pPr>
            <a:r>
              <a:rPr lang="en-US" dirty="0" smtClean="0"/>
              <a:t>Users can </a:t>
            </a:r>
            <a:r>
              <a:rPr lang="en-US" dirty="0" smtClean="0"/>
              <a:t>search for interview experiences based on companies</a:t>
            </a:r>
            <a:r>
              <a:rPr lang="en-US" dirty="0" smtClean="0"/>
              <a:t>.</a:t>
            </a:r>
            <a:endParaRPr lang="en-US" dirty="0" smtClean="0"/>
          </a:p>
          <a:p>
            <a:pPr>
              <a:buClr>
                <a:schemeClr val="tx1"/>
              </a:buClr>
              <a:buFont typeface="Wingdings" panose="05000000000000000000" pitchFamily="2" charset="2"/>
              <a:buChar char="Ø"/>
            </a:pPr>
            <a:r>
              <a:rPr lang="en-US" dirty="0" smtClean="0"/>
              <a:t>Users can </a:t>
            </a:r>
            <a:r>
              <a:rPr lang="en-US" dirty="0" smtClean="0"/>
              <a:t>view the blogs uploaded by the students</a:t>
            </a:r>
            <a:r>
              <a:rPr lang="en-US" dirty="0" smtClean="0"/>
              <a:t>.</a:t>
            </a:r>
            <a:endParaRPr lang="en-US" dirty="0" smtClean="0"/>
          </a:p>
          <a:p>
            <a:pPr>
              <a:buClr>
                <a:schemeClr val="tx1"/>
              </a:buClr>
              <a:buNone/>
            </a:pPr>
            <a:endParaRPr lang="en-US" dirty="0" smtClean="0"/>
          </a:p>
          <a:p>
            <a:pPr>
              <a:buClr>
                <a:schemeClr val="tx1"/>
              </a:buClr>
              <a:buNone/>
            </a:pPr>
            <a:r>
              <a:rPr lang="en-US" dirty="0" smtClean="0"/>
              <a:t>Functional </a:t>
            </a:r>
            <a:r>
              <a:rPr lang="en-US" dirty="0" smtClean="0"/>
              <a:t>Requirements for </a:t>
            </a:r>
            <a:r>
              <a:rPr lang="en-US" dirty="0" smtClean="0"/>
              <a:t>Admin</a:t>
            </a:r>
            <a:endParaRPr lang="en-US" dirty="0" smtClean="0"/>
          </a:p>
          <a:p>
            <a:pPr>
              <a:buClr>
                <a:schemeClr val="tx1"/>
              </a:buClr>
              <a:buFont typeface="Wingdings" panose="05000000000000000000" pitchFamily="2" charset="2"/>
              <a:buChar char="Ø"/>
            </a:pPr>
            <a:r>
              <a:rPr lang="en-US" dirty="0" smtClean="0"/>
              <a:t> Admin can update the website.     		 </a:t>
            </a:r>
            <a:endParaRPr lang="en-US" dirty="0" smtClean="0"/>
          </a:p>
          <a:p>
            <a:pPr>
              <a:buClr>
                <a:schemeClr val="tx1"/>
              </a:buClr>
              <a:buFont typeface="Wingdings" panose="05000000000000000000" pitchFamily="2" charset="2"/>
              <a:buChar char="Ø"/>
            </a:pPr>
            <a:r>
              <a:rPr lang="en-US" dirty="0" smtClean="0"/>
              <a:t>Admin </a:t>
            </a:r>
            <a:r>
              <a:rPr lang="en-US" dirty="0" smtClean="0"/>
              <a:t> </a:t>
            </a:r>
            <a:r>
              <a:rPr lang="en-US" dirty="0" smtClean="0"/>
              <a:t>can delete the irrelevant blogs. </a:t>
            </a:r>
            <a:endParaRPr lang="en-IN" dirty="0" smtClean="0"/>
          </a:p>
          <a:p>
            <a:pPr>
              <a:buFont typeface="Wingdings" panose="05000000000000000000" pitchFamily="2" charset="2"/>
              <a:buChar char="Ø"/>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529264" cy="706090"/>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FUNCTIONAL </a:t>
            </a:r>
            <a:r>
              <a:rPr lang="en-IN" dirty="0" smtClean="0">
                <a:solidFill>
                  <a:schemeClr val="tx1"/>
                </a:solidFill>
                <a:latin typeface="Times New Roman" panose="02020603050405020304" pitchFamily="18" charset="0"/>
                <a:cs typeface="Times New Roman" panose="02020603050405020304" pitchFamily="18" charset="0"/>
              </a:rPr>
              <a:t>R</a:t>
            </a:r>
            <a:r>
              <a:rPr lang="en-IN" dirty="0" smtClean="0">
                <a:solidFill>
                  <a:schemeClr val="tx1"/>
                </a:solidFill>
                <a:latin typeface="Times New Roman" panose="02020603050405020304" pitchFamily="18" charset="0"/>
                <a:cs typeface="Times New Roman" panose="02020603050405020304" pitchFamily="18" charset="0"/>
              </a:rPr>
              <a:t>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67544" y="1700808"/>
            <a:ext cx="7632848" cy="1938992"/>
          </a:xfrm>
          <a:prstGeom prst="rect">
            <a:avLst/>
          </a:prstGeom>
          <a:noFill/>
        </p:spPr>
        <p:txBody>
          <a:bodyPr wrap="square" rtlCol="0">
            <a:spAutoFit/>
          </a:bodyPr>
          <a:lstStyle/>
          <a:p>
            <a:r>
              <a:rPr lang="en-US" sz="2000" dirty="0" smtClean="0"/>
              <a:t>Functional Requirements for </a:t>
            </a:r>
            <a:r>
              <a:rPr lang="en-US" sz="2000" dirty="0" smtClean="0"/>
              <a:t>Students:</a:t>
            </a:r>
            <a:endParaRPr lang="en-US" sz="2000" dirty="0" smtClean="0"/>
          </a:p>
          <a:p>
            <a:pPr>
              <a:buFont typeface="Wingdings" panose="05000000000000000000" pitchFamily="2" charset="2"/>
              <a:buChar char="Ø"/>
            </a:pPr>
            <a:r>
              <a:rPr lang="en-US" sz="2000" dirty="0" smtClean="0"/>
              <a:t>Students can </a:t>
            </a:r>
            <a:r>
              <a:rPr lang="en-US" sz="2000" dirty="0" smtClean="0"/>
              <a:t>upload their blogs and interview experiences</a:t>
            </a:r>
            <a:r>
              <a:rPr lang="en-US" sz="2000" dirty="0" smtClean="0"/>
              <a:t>.</a:t>
            </a:r>
            <a:endParaRPr lang="en-US" sz="2000" dirty="0" smtClean="0"/>
          </a:p>
          <a:p>
            <a:pPr>
              <a:buFont typeface="Wingdings" panose="05000000000000000000" pitchFamily="2" charset="2"/>
              <a:buChar char="Ø"/>
            </a:pPr>
            <a:r>
              <a:rPr lang="en-US" sz="2000" dirty="0" smtClean="0"/>
              <a:t>Students can view </a:t>
            </a:r>
            <a:r>
              <a:rPr lang="en-US" sz="2000" dirty="0" smtClean="0"/>
              <a:t>the blogs and interview </a:t>
            </a:r>
            <a:r>
              <a:rPr lang="en-US" sz="2000" dirty="0" smtClean="0"/>
              <a:t>experiences</a:t>
            </a:r>
            <a:endParaRPr lang="en-US" sz="2000" dirty="0" smtClean="0"/>
          </a:p>
          <a:p>
            <a:pPr>
              <a:buFont typeface="Wingdings" panose="05000000000000000000" pitchFamily="2" charset="2"/>
              <a:buChar char="Ø"/>
            </a:pPr>
            <a:r>
              <a:rPr lang="en-US" sz="2000" dirty="0" smtClean="0"/>
              <a:t>Students can view </a:t>
            </a:r>
            <a:r>
              <a:rPr lang="en-US" sz="2000" dirty="0" smtClean="0"/>
              <a:t>the comments(suggestions) given by the faculty and other students.</a:t>
            </a:r>
            <a:endParaRPr lang="en-US" sz="2000" dirty="0" smtClean="0"/>
          </a:p>
          <a:p>
            <a:endParaRPr lang="en-US" sz="2000" dirty="0"/>
          </a:p>
        </p:txBody>
      </p:sp>
      <p:sp>
        <p:nvSpPr>
          <p:cNvPr id="12" name="TextBox 11"/>
          <p:cNvSpPr txBox="1"/>
          <p:nvPr/>
        </p:nvSpPr>
        <p:spPr>
          <a:xfrm>
            <a:off x="467544" y="3933056"/>
            <a:ext cx="7416824" cy="1477328"/>
          </a:xfrm>
          <a:prstGeom prst="rect">
            <a:avLst/>
          </a:prstGeom>
          <a:noFill/>
        </p:spPr>
        <p:txBody>
          <a:bodyPr wrap="square" rtlCol="0">
            <a:spAutoFit/>
          </a:bodyPr>
          <a:lstStyle/>
          <a:p>
            <a:pPr>
              <a:buClr>
                <a:schemeClr val="tx1"/>
              </a:buClr>
              <a:buNone/>
            </a:pPr>
            <a:r>
              <a:rPr lang="en-US" dirty="0" smtClean="0"/>
              <a:t>Functional Requirements for Faculty:</a:t>
            </a:r>
            <a:endParaRPr lang="en-US" dirty="0" smtClean="0"/>
          </a:p>
          <a:p>
            <a:pPr>
              <a:buClr>
                <a:schemeClr val="tx1"/>
              </a:buClr>
              <a:buFont typeface="Wingdings" panose="05000000000000000000" pitchFamily="2" charset="2"/>
              <a:buChar char="Ø"/>
            </a:pPr>
            <a:r>
              <a:rPr lang="en-US" dirty="0" smtClean="0"/>
              <a:t>Faculty </a:t>
            </a:r>
            <a:r>
              <a:rPr lang="en-US" dirty="0" smtClean="0"/>
              <a:t>can upload </a:t>
            </a:r>
            <a:r>
              <a:rPr lang="en-US" dirty="0" smtClean="0"/>
              <a:t>study materials.</a:t>
            </a:r>
            <a:endParaRPr lang="en-US" dirty="0" smtClean="0"/>
          </a:p>
          <a:p>
            <a:pPr>
              <a:buClr>
                <a:schemeClr val="tx1"/>
              </a:buClr>
              <a:buFont typeface="Wingdings" panose="05000000000000000000" pitchFamily="2" charset="2"/>
              <a:buChar char="Ø"/>
            </a:pPr>
            <a:r>
              <a:rPr lang="en-US" dirty="0" smtClean="0"/>
              <a:t>Faculty would give comments(suggestions) and reviews on the blogs uploaded.</a:t>
            </a:r>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601272" cy="778098"/>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NON FUNCTIONAL 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buClr>
                <a:schemeClr val="tx1"/>
              </a:buClr>
              <a:buFont typeface="Wingdings" panose="05000000000000000000" pitchFamily="2" charset="2"/>
              <a:buChar char="Ø"/>
            </a:pPr>
            <a:r>
              <a:rPr lang="en-US" dirty="0" smtClean="0"/>
              <a:t>The application </a:t>
            </a:r>
            <a:r>
              <a:rPr lang="en-US" dirty="0" smtClean="0"/>
              <a:t>is easy </a:t>
            </a:r>
            <a:r>
              <a:rPr lang="en-US" dirty="0" smtClean="0"/>
              <a:t>to operate by the users</a:t>
            </a:r>
            <a:r>
              <a:rPr lang="en-US" dirty="0" smtClean="0"/>
              <a:t>.</a:t>
            </a:r>
            <a:endParaRPr lang="en-US" dirty="0" smtClean="0"/>
          </a:p>
          <a:p>
            <a:pPr>
              <a:buClr>
                <a:schemeClr val="tx1"/>
              </a:buClr>
              <a:buFont typeface="Wingdings" panose="05000000000000000000" pitchFamily="2" charset="2"/>
              <a:buChar char="Ø"/>
            </a:pPr>
            <a:r>
              <a:rPr lang="en-US" dirty="0" smtClean="0"/>
              <a:t>The </a:t>
            </a:r>
            <a:r>
              <a:rPr lang="en-US" dirty="0" smtClean="0"/>
              <a:t>application </a:t>
            </a:r>
            <a:r>
              <a:rPr lang="en-US" dirty="0" smtClean="0"/>
              <a:t>is consistent </a:t>
            </a:r>
            <a:r>
              <a:rPr lang="en-US" dirty="0" smtClean="0"/>
              <a:t>and </a:t>
            </a:r>
            <a:r>
              <a:rPr lang="en-US" dirty="0" smtClean="0"/>
              <a:t>have descriptive </a:t>
            </a:r>
            <a:r>
              <a:rPr lang="en-US" dirty="0" smtClean="0"/>
              <a:t>UI</a:t>
            </a:r>
            <a:r>
              <a:rPr lang="en-US" dirty="0" smtClean="0"/>
              <a:t>.</a:t>
            </a:r>
            <a:endParaRPr lang="en-US" dirty="0" smtClean="0"/>
          </a:p>
          <a:p>
            <a:pPr>
              <a:buClr>
                <a:schemeClr val="tx1"/>
              </a:buClr>
              <a:buFont typeface="Wingdings" panose="05000000000000000000" pitchFamily="2" charset="2"/>
              <a:buChar char="Ø"/>
            </a:pPr>
            <a:r>
              <a:rPr lang="en-US" dirty="0" smtClean="0"/>
              <a:t>The application has </a:t>
            </a:r>
            <a:r>
              <a:rPr lang="en-IN" dirty="0" smtClean="0"/>
              <a:t>Privacy</a:t>
            </a:r>
            <a:endParaRPr lang="en-IN" dirty="0" smtClean="0"/>
          </a:p>
          <a:p>
            <a:pPr>
              <a:buClr>
                <a:schemeClr val="tx1"/>
              </a:buClr>
              <a:buFont typeface="Wingdings" panose="05000000000000000000" pitchFamily="2" charset="2"/>
              <a:buChar char="Ø"/>
            </a:pPr>
            <a:r>
              <a:rPr lang="en-US" dirty="0" smtClean="0"/>
              <a:t>The application </a:t>
            </a:r>
            <a:r>
              <a:rPr lang="en-IN" dirty="0" smtClean="0"/>
              <a:t>User Friendliness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7529264" cy="706090"/>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600200"/>
            <a:ext cx="7467600" cy="1972816"/>
          </a:xfrm>
        </p:spPr>
        <p:txBody>
          <a:bodyPr/>
          <a:lstStyle/>
          <a:p>
            <a:pPr>
              <a:buNone/>
            </a:pPr>
            <a:r>
              <a:rPr lang="en-IN" sz="2000" dirty="0" smtClean="0"/>
              <a:t>SOFTWARE:</a:t>
            </a:r>
            <a:endParaRPr lang="en-IN" sz="2000" dirty="0" smtClean="0"/>
          </a:p>
          <a:p>
            <a:pPr>
              <a:buNone/>
            </a:pPr>
            <a:r>
              <a:rPr lang="en-IN" sz="2000" dirty="0" smtClean="0"/>
              <a:t>Frontend: </a:t>
            </a:r>
            <a:r>
              <a:rPr lang="en-IN" sz="2000" dirty="0" err="1" smtClean="0"/>
              <a:t>HTML,CSS,react,Javascript</a:t>
            </a:r>
            <a:endParaRPr lang="en-IN" sz="2000" dirty="0" smtClean="0"/>
          </a:p>
          <a:p>
            <a:pPr>
              <a:buNone/>
            </a:pPr>
            <a:r>
              <a:rPr lang="en-IN" sz="2000" dirty="0" err="1" smtClean="0"/>
              <a:t>Backend:Node</a:t>
            </a:r>
            <a:endParaRPr lang="en-IN" sz="2000" dirty="0" smtClean="0"/>
          </a:p>
          <a:p>
            <a:pPr>
              <a:buNone/>
            </a:pPr>
            <a:r>
              <a:rPr lang="en-IN" sz="2000" dirty="0" err="1" smtClean="0"/>
              <a:t>Database:MySQL</a:t>
            </a:r>
            <a:endParaRPr lang="en-IN" sz="2000" dirty="0" smtClean="0"/>
          </a:p>
          <a:p>
            <a:pPr>
              <a:buNone/>
            </a:pPr>
            <a:endParaRPr lang="en-US" dirty="0"/>
          </a:p>
        </p:txBody>
      </p:sp>
      <p:sp>
        <p:nvSpPr>
          <p:cNvPr id="5" name="TextBox 4"/>
          <p:cNvSpPr txBox="1"/>
          <p:nvPr/>
        </p:nvSpPr>
        <p:spPr>
          <a:xfrm>
            <a:off x="683568" y="4365104"/>
            <a:ext cx="4032448" cy="1015663"/>
          </a:xfrm>
          <a:prstGeom prst="rect">
            <a:avLst/>
          </a:prstGeom>
          <a:noFill/>
        </p:spPr>
        <p:txBody>
          <a:bodyPr wrap="square" rtlCol="0">
            <a:spAutoFit/>
          </a:bodyPr>
          <a:lstStyle/>
          <a:p>
            <a:r>
              <a:rPr lang="en-IN" sz="2000" dirty="0" smtClean="0"/>
              <a:t>HARDWARE:</a:t>
            </a:r>
            <a:endParaRPr lang="en-IN" sz="2000" dirty="0" smtClean="0"/>
          </a:p>
          <a:p>
            <a:r>
              <a:rPr lang="en-IN" sz="2000" dirty="0" smtClean="0"/>
              <a:t>System :i5 processor</a:t>
            </a:r>
            <a:endParaRPr lang="en-IN" sz="2000" dirty="0" smtClean="0"/>
          </a:p>
          <a:p>
            <a:r>
              <a:rPr lang="en-IN" sz="2000" dirty="0" smtClean="0"/>
              <a:t>Ram: minimum 4GB</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smtClean="0"/>
              <a:t> </a:t>
            </a:r>
            <a:endParaRPr lang="en-IN" dirty="0" smtClean="0"/>
          </a:p>
        </p:txBody>
      </p:sp>
      <p:sp>
        <p:nvSpPr>
          <p:cNvPr id="4" name="Title 3"/>
          <p:cNvSpPr>
            <a:spLocks noGrp="1"/>
          </p:cNvSpPr>
          <p:nvPr>
            <p:ph type="title"/>
          </p:nvPr>
        </p:nvSpPr>
        <p:spPr>
          <a:xfrm>
            <a:off x="323528" y="274638"/>
            <a:ext cx="7601272" cy="562074"/>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Use </a:t>
            </a:r>
            <a:r>
              <a:rPr lang="en-IN" dirty="0" smtClean="0">
                <a:solidFill>
                  <a:schemeClr val="tx1"/>
                </a:solidFill>
                <a:latin typeface="Times New Roman" panose="02020603050405020304" pitchFamily="18" charset="0"/>
                <a:cs typeface="Times New Roman" panose="02020603050405020304" pitchFamily="18" charset="0"/>
              </a:rPr>
              <a:t>c</a:t>
            </a:r>
            <a:r>
              <a:rPr lang="en-IN" dirty="0" smtClean="0">
                <a:solidFill>
                  <a:schemeClr val="tx1"/>
                </a:solidFill>
                <a:latin typeface="Times New Roman" panose="02020603050405020304" pitchFamily="18" charset="0"/>
                <a:cs typeface="Times New Roman" panose="02020603050405020304" pitchFamily="18" charset="0"/>
              </a:rPr>
              <a:t>ase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WhatsApp Image 2022-12-01 at 12.20.22 PM.jpeg"/>
          <p:cNvPicPr>
            <a:picLocks noChangeAspect="1"/>
          </p:cNvPicPr>
          <p:nvPr/>
        </p:nvPicPr>
        <p:blipFill>
          <a:blip r:embed="rId1" cstate="print"/>
          <a:stretch>
            <a:fillRect/>
          </a:stretch>
        </p:blipFill>
        <p:spPr>
          <a:xfrm>
            <a:off x="3707980" y="236900"/>
            <a:ext cx="4871956" cy="62372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7529264" cy="634082"/>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Class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WhatsApp Image 2022-12-01 at 12.21.29 PM.jpeg"/>
          <p:cNvPicPr>
            <a:picLocks noGrp="1" noChangeAspect="1"/>
          </p:cNvPicPr>
          <p:nvPr>
            <p:ph sz="quarter" idx="1"/>
          </p:nvPr>
        </p:nvPicPr>
        <p:blipFill>
          <a:blip r:embed="rId1" cstate="print"/>
          <a:stretch>
            <a:fillRect/>
          </a:stretch>
        </p:blipFill>
        <p:spPr>
          <a:xfrm>
            <a:off x="323215" y="970915"/>
            <a:ext cx="8421370" cy="7226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7457256" cy="706090"/>
          </a:xfrm>
        </p:spPr>
        <p:txBody>
          <a:bodyPr/>
          <a:lstStyle/>
          <a:p>
            <a:r>
              <a:rPr lang="en-IN" dirty="0" smtClean="0">
                <a:solidFill>
                  <a:schemeClr val="tx1"/>
                </a:solidFill>
                <a:latin typeface="Times New Roman" panose="02020603050405020304" pitchFamily="18" charset="0"/>
                <a:cs typeface="Times New Roman" panose="02020603050405020304" pitchFamily="18" charset="0"/>
              </a:rPr>
              <a:t>ER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ER1"/>
          <p:cNvPicPr>
            <a:picLocks noChangeAspect="1"/>
          </p:cNvPicPr>
          <p:nvPr>
            <p:ph sz="quarter" idx="1"/>
          </p:nvPr>
        </p:nvPicPr>
        <p:blipFill>
          <a:blip r:embed="rId1"/>
          <a:stretch>
            <a:fillRect/>
          </a:stretch>
        </p:blipFill>
        <p:spPr>
          <a:xfrm>
            <a:off x="263525" y="1080135"/>
            <a:ext cx="8684895" cy="53727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2735</Words>
  <Application>WPS Presentation</Application>
  <PresentationFormat>On-screen Show (4:3)</PresentationFormat>
  <Paragraphs>82</Paragraphs>
  <Slides>16</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Wingdings</vt:lpstr>
      <vt:lpstr>Wingdings 2</vt:lpstr>
      <vt:lpstr>Times New Roman</vt:lpstr>
      <vt:lpstr>Microsoft YaHei</vt:lpstr>
      <vt:lpstr>汉仪旗黑</vt:lpstr>
      <vt:lpstr>Century Schoolbook</vt:lpstr>
      <vt:lpstr>苹方-简</vt:lpstr>
      <vt:lpstr>Microsoft YaHei</vt:lpstr>
      <vt:lpstr>Arial Unicode MS</vt:lpstr>
      <vt:lpstr>Calibri</vt:lpstr>
      <vt:lpstr>Helvetica Neue</vt:lpstr>
      <vt:lpstr>SimSun</vt:lpstr>
      <vt:lpstr>宋体-简</vt:lpstr>
      <vt:lpstr>Oriel</vt:lpstr>
      <vt:lpstr>PowerPoint 演示文稿</vt:lpstr>
      <vt:lpstr>PROBLEM STATEMENT</vt:lpstr>
      <vt:lpstr>Functional requirements</vt:lpstr>
      <vt:lpstr>FUNCTIONAL REQUIREMENTS</vt:lpstr>
      <vt:lpstr>NON FUNCTIONAL REQUIREMENTS</vt:lpstr>
      <vt:lpstr>REQUIREMENTS</vt:lpstr>
      <vt:lpstr>Use case diagram:</vt:lpstr>
      <vt:lpstr>Class Diagram</vt:lpstr>
      <vt:lpstr>ER Diagram:</vt:lpstr>
      <vt:lpstr>Activity Diagram:</vt:lpstr>
      <vt:lpstr>PowerPoint 演示文稿</vt:lpstr>
      <vt:lpstr>Sequence Diagram:</vt:lpstr>
      <vt:lpstr>COLLABORATION DIAGRAM</vt:lpstr>
      <vt:lpstr>STATE CHART DIAGRAM</vt:lpstr>
      <vt:lpstr>DEPLOYMENT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CBIT  SPORTS   REQUIREMENTS</dc:title>
  <dc:creator>kalyan raja</dc:creator>
  <cp:lastModifiedBy>manaswiniakula</cp:lastModifiedBy>
  <cp:revision>11</cp:revision>
  <dcterms:created xsi:type="dcterms:W3CDTF">2022-12-02T08:17:08Z</dcterms:created>
  <dcterms:modified xsi:type="dcterms:W3CDTF">2022-12-02T08:17:08Z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1033-4.7.0.7770</vt:lpwstr>
  </property>
</Properties>
</file>