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customXml/itemProps1.xml" ContentType="application/vnd.openxmlformats-officedocument.customXmlProperties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customXml/itemProps2.xml" ContentType="application/vnd.openxmlformats-officedocument.customXmlProperties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ags/tag5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tags/tag2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  <p:sldMasterId id="2147483685" r:id="rId6"/>
    <p:sldMasterId id="2147483698" r:id="rId7"/>
    <p:sldMasterId id="2147483763" r:id="rId8"/>
    <p:sldMasterId id="2147483805" r:id="rId9"/>
    <p:sldMasterId id="2147483832" r:id="rId10"/>
    <p:sldMasterId id="2147483846" r:id="rId11"/>
    <p:sldMasterId id="2147483873" r:id="rId12"/>
  </p:sldMasterIdLst>
  <p:notesMasterIdLst>
    <p:notesMasterId r:id="rId14"/>
  </p:notesMasterIdLst>
  <p:sldIdLst>
    <p:sldId id="411" r:id="rId13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4615" autoAdjust="0"/>
    <p:restoredTop sz="86452" autoAdjust="0"/>
  </p:normalViewPr>
  <p:slideViewPr>
    <p:cSldViewPr>
      <p:cViewPr varScale="1">
        <p:scale>
          <a:sx n="91" d="100"/>
          <a:sy n="91" d="100"/>
        </p:scale>
        <p:origin x="-198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37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4B497-7078-44C1-990A-0409EFDCAC11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D69D2-7333-41DE-8A82-89162AFBC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043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 txBox="1">
            <a:spLocks noGrp="1" noChangeArrowheads="1"/>
          </p:cNvSpPr>
          <p:nvPr/>
        </p:nvSpPr>
        <p:spPr bwMode="auto">
          <a:xfrm>
            <a:off x="3851503" y="9379031"/>
            <a:ext cx="2946174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621" tIns="45310" rIns="90621" bIns="45310" anchor="b"/>
          <a:lstStyle/>
          <a:p>
            <a:pPr algn="r" defTabSz="907182"/>
            <a:fld id="{B0B1A72E-0BC9-4C83-AD72-08F9C0888D1B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algn="r" defTabSz="907182"/>
              <a:t>1</a:t>
            </a:fld>
            <a:endParaRPr lang="en-US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39775"/>
            <a:ext cx="4937125" cy="3703638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875" y="4689518"/>
            <a:ext cx="4983932" cy="4444389"/>
          </a:xfrm>
          <a:noFill/>
          <a:ln/>
        </p:spPr>
        <p:txBody>
          <a:bodyPr lIns="91318" tIns="45657" rIns="91318" bIns="45657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457200" y="2679490"/>
            <a:ext cx="5962650" cy="1006685"/>
          </a:xfrm>
        </p:spPr>
        <p:txBody>
          <a:bodyPr anchor="b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0" y="4165390"/>
            <a:ext cx="5953125" cy="800101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65289" y="2651760"/>
            <a:ext cx="1487427" cy="14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2142337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BF957C7E-C7E7-40ED-8DBB-CAEED742A383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6259557"/>
      </p:ext>
    </p:extLst>
  </p:cSld>
  <p:clrMapOvr>
    <a:masterClrMapping/>
  </p:clrMapOvr>
  <p:transition spd="med">
    <p:wipe dir="r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62E4-F46A-43FB-A5A9-3F7CDB60C3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A83-F6BB-4D62-A0F8-9D2948F24F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096024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62E4-F46A-43FB-A5A9-3F7CDB60C3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A83-F6BB-4D62-A0F8-9D2948F24F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497225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62E4-F46A-43FB-A5A9-3F7CDB60C3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A83-F6BB-4D62-A0F8-9D2948F24F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51335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41425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41425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25" name="Picture 24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193028" y="6226688"/>
            <a:ext cx="573025" cy="57302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42" y="6431531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1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5" y="6428237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A1BD0CCE-4CF1-4416-AC93-D16C31AA61FF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6668647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3ABA7141-3D1C-4B71-8E8A-1A5A719C17C1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3637202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457200" y="2679490"/>
            <a:ext cx="5962650" cy="1006685"/>
          </a:xfrm>
        </p:spPr>
        <p:txBody>
          <a:bodyPr anchor="b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0" y="4165390"/>
            <a:ext cx="5953125" cy="800101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65289" y="2651760"/>
            <a:ext cx="1487427" cy="14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011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188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7008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7104" y="1250016"/>
            <a:ext cx="8229600" cy="4922184"/>
          </a:xfrm>
        </p:spPr>
        <p:txBody>
          <a:bodyPr lIns="0" tIns="0" rIns="0" bIns="0"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4" name="Picture 13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762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41424"/>
            <a:ext cx="4023360" cy="4930776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41425"/>
            <a:ext cx="4023360" cy="493077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25" name="Picture 24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1998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47834"/>
            <a:ext cx="4023360" cy="2888166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47834"/>
            <a:ext cx="4023360" cy="2888166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25" name="Picture 24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34975" y="4270916"/>
            <a:ext cx="8262938" cy="19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9935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3928821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779963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14441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754880"/>
          </a:xfrm>
        </p:spPr>
        <p:txBody>
          <a:bodyPr lIns="0" tIns="0" rIns="0" bIns="0"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4" name="Picture 13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8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DA5ED237-BA49-494A-B3B3-DDC72CDA5986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0119019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296888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644053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5848219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457200" y="2679490"/>
            <a:ext cx="5962650" cy="1006685"/>
          </a:xfrm>
        </p:spPr>
        <p:txBody>
          <a:bodyPr anchor="b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0" y="4165390"/>
            <a:ext cx="5953125" cy="800101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65289" y="2651760"/>
            <a:ext cx="1487427" cy="14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01180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188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7008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7104" y="1250016"/>
            <a:ext cx="8229600" cy="4922184"/>
          </a:xfrm>
        </p:spPr>
        <p:txBody>
          <a:bodyPr lIns="0" tIns="0" rIns="0" bIns="0"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76283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41424"/>
            <a:ext cx="4023360" cy="4930776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41425"/>
            <a:ext cx="4023360" cy="493077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25" name="Picture 24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19988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47834"/>
            <a:ext cx="4023360" cy="2888166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47834"/>
            <a:ext cx="4023360" cy="2888166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25" name="Picture 24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34975" y="4270916"/>
            <a:ext cx="8262938" cy="19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99355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3928821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77996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41424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41425"/>
            <a:ext cx="4023360" cy="4890434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25" name="Picture 24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A1BD0CCE-4CF1-4416-AC93-D16C31AA61FF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5424784"/>
      </p:ext>
    </p:extLst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144411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2968886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6440535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5848219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438150" y="2679492"/>
            <a:ext cx="5962650" cy="1006685"/>
          </a:xfrm>
        </p:spPr>
        <p:txBody>
          <a:bodyPr anchor="b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47691" y="4165392"/>
            <a:ext cx="5953125" cy="800101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4" y="6362703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hidden">
          <a:xfrm>
            <a:off x="4" y="6362703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 bwMode="hidden">
          <a:xfrm>
            <a:off x="4" y="6362703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65308" y="2651761"/>
            <a:ext cx="1487427" cy="148742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59"/>
            <a:ext cx="8229600" cy="980781"/>
          </a:xfrm>
        </p:spPr>
        <p:txBody>
          <a:bodyPr lIns="0" tIns="0" rIns="0" bIns="0"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1350" y="6441754"/>
            <a:ext cx="932308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200">
                <a:solidFill>
                  <a:schemeClr val="bg1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0085C3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85C3"/>
              </a:solidFill>
            </a:endParaRPr>
          </a:p>
        </p:txBody>
      </p:sp>
      <p:pic>
        <p:nvPicPr>
          <p:cNvPr id="8" name="Picture 7" descr="dell_gray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17680" y="5873646"/>
            <a:ext cx="940008" cy="94000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76" y="38100"/>
            <a:ext cx="8244842" cy="960120"/>
          </a:xfrm>
        </p:spPr>
        <p:txBody>
          <a:bodyPr anchor="b"/>
          <a:lstStyle>
            <a:lvl1pPr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581526" y="1310659"/>
            <a:ext cx="4112532" cy="98078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600"/>
              </a:spcBef>
              <a:defRPr sz="2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49947" y="1310640"/>
            <a:ext cx="3926113" cy="1285480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600"/>
              </a:spcBef>
              <a:defRPr sz="2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5517" y="6437024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AAAAAA"/>
              </a:solidFill>
            </a:endParaRPr>
          </a:p>
        </p:txBody>
      </p:sp>
      <p:pic>
        <p:nvPicPr>
          <p:cNvPr id="15" name="Picture 14" descr="dell_gray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17680" y="5873646"/>
            <a:ext cx="940008" cy="94000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67" y="38100"/>
            <a:ext cx="8258175" cy="960120"/>
          </a:xfrm>
        </p:spPr>
        <p:txBody>
          <a:bodyPr anchor="b"/>
          <a:lstStyle>
            <a:lvl1pPr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5517" y="6437024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AAAAAA"/>
              </a:solidFill>
            </a:endParaRPr>
          </a:p>
        </p:txBody>
      </p:sp>
      <p:pic>
        <p:nvPicPr>
          <p:cNvPr id="8" name="Picture 7" descr="dell_gray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17680" y="5873646"/>
            <a:ext cx="940008" cy="94000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5517" y="6437024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AAAAAA"/>
              </a:solidFill>
            </a:endParaRPr>
          </a:p>
        </p:txBody>
      </p:sp>
      <p:pic>
        <p:nvPicPr>
          <p:cNvPr id="7" name="Picture 6" descr="dell_gray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17680" y="5873646"/>
            <a:ext cx="940008" cy="94000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neil_cody\AppData\Local\Microsoft\Windows\Temporary Internet Files\Content.IE5\1LEOPF2A\MP910221033[1]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H="1">
            <a:off x="4814347" y="0"/>
            <a:ext cx="4327838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 descr="dell_tagline_vertical_blue_rgb.jp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32376" y="4584700"/>
            <a:ext cx="2499432" cy="178913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37786"/>
            <a:ext cx="4023360" cy="2888166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37786"/>
            <a:ext cx="4023360" cy="2888166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25" name="Picture 24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34975" y="4270916"/>
            <a:ext cx="8262938" cy="189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718DB286-FF79-4BB2-AAE8-04B104D0A731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4898616"/>
      </p:ext>
    </p:extLst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 descr="dell_tagline_vertical_blue_rgb.jp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390616" y="178147"/>
            <a:ext cx="1576366" cy="1128391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 descr="dell_tagline_vertical_blue_rgb.jp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390616" y="178147"/>
            <a:ext cx="1576366" cy="1128391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rgbClr val="DC503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dell_tagline_vertical_blue_rgb.jp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390616" y="178147"/>
            <a:ext cx="1576366" cy="1128391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 descr="dell_tagline_vertical_blue_rgb.jp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390616" y="178147"/>
            <a:ext cx="1576366" cy="1128391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 descr="dell_tagline_vertical_blue_rgb.jp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390616" y="178147"/>
            <a:ext cx="1576366" cy="1128391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457200" y="2679490"/>
            <a:ext cx="5962650" cy="1006685"/>
          </a:xfrm>
        </p:spPr>
        <p:txBody>
          <a:bodyPr anchor="b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0" y="4165390"/>
            <a:ext cx="5953125" cy="800101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65289" y="2651760"/>
            <a:ext cx="1487427" cy="14874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7008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7104" y="1250016"/>
            <a:ext cx="8229600" cy="4922184"/>
          </a:xfrm>
        </p:spPr>
        <p:txBody>
          <a:bodyPr lIns="0" tIns="0" rIns="0" bIns="0"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4" name="Picture 13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41424"/>
            <a:ext cx="4023360" cy="4930776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41425"/>
            <a:ext cx="4023360" cy="493077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25" name="Picture 24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47834"/>
            <a:ext cx="4023360" cy="2888166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47834"/>
            <a:ext cx="4023360" cy="2888166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25" name="Picture 24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34975" y="4270916"/>
            <a:ext cx="8262938" cy="19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784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738" y="6431528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BEC21B2A-3096-494E-9123-2989D3AEA588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8593366"/>
      </p:ext>
    </p:extLst>
  </p:cSld>
  <p:clrMapOvr>
    <a:masterClrMapping/>
  </p:clrMapOvr>
  <p:transition spd="med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 bwMode="gray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44444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44444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44444"/>
              </a:solidFill>
              <a:latin typeface="Trebuchet MS" pitchFamily="34" charset="0"/>
              <a:cs typeface="Arial" pitchFamily="34" charset="0"/>
            </a:endParaRPr>
          </a:p>
        </p:txBody>
      </p:sp>
      <p:pic>
        <p:nvPicPr>
          <p:cNvPr id="9" name="Picture 14" descr="dell_blue_lrg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265988" y="2651125"/>
            <a:ext cx="1487487" cy="14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457200" y="2679490"/>
            <a:ext cx="5962650" cy="1006685"/>
          </a:xfrm>
        </p:spPr>
        <p:txBody>
          <a:bodyPr anchor="b"/>
          <a:lstStyle>
            <a:lvl1pPr algn="l">
              <a:lnSpc>
                <a:spcPts val="4000"/>
              </a:lnSpc>
              <a:defRPr sz="36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0" y="4165390"/>
            <a:ext cx="5953125" cy="800101"/>
          </a:xfrm>
        </p:spPr>
        <p:txBody>
          <a:bodyPr>
            <a:norm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10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562"/>
            <a:ext cx="8239126" cy="853560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754880"/>
          </a:xfrm>
        </p:spPr>
        <p:txBody>
          <a:bodyPr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59AB2-8230-4343-B8EB-9525BD7FA7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2"/>
          </p:nvPr>
        </p:nvSpPr>
        <p:spPr>
          <a:xfrm>
            <a:off x="1828800" y="6427788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8335D-7C77-4F3F-8437-CFC832912D4E}" type="datetime1">
              <a:rPr lang="en-US"/>
              <a:pPr>
                <a:defRPr/>
              </a:pPr>
              <a:t>8/15/2019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6" name="Picture 10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41424"/>
            <a:ext cx="4023360" cy="4890435"/>
          </a:xfrm>
        </p:spPr>
        <p:txBody>
          <a:bodyPr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41425"/>
            <a:ext cx="4023360" cy="4890434"/>
          </a:xfrm>
        </p:spPr>
        <p:txBody>
          <a:bodyPr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25904" y="261562"/>
            <a:ext cx="8239126" cy="853560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5438C-7E73-42C8-8BD1-6D16CE8075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1828800" y="6427788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BB0E5-498F-4B69-B606-185792C97075}" type="datetime1">
              <a:rPr lang="en-US"/>
              <a:pPr>
                <a:defRPr/>
              </a:pPr>
              <a:t>8/15/2019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7" name="Picture 10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37786"/>
            <a:ext cx="4023360" cy="2888166"/>
          </a:xfrm>
        </p:spPr>
        <p:txBody>
          <a:bodyPr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37786"/>
            <a:ext cx="4023360" cy="2888166"/>
          </a:xfrm>
        </p:spPr>
        <p:txBody>
          <a:bodyPr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34975" y="4270916"/>
            <a:ext cx="8262938" cy="18949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25904" y="261562"/>
            <a:ext cx="8239126" cy="853560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DD8A3-E38E-4006-BF2A-B52436356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11" name="Date Placeholder 8"/>
          <p:cNvSpPr>
            <a:spLocks noGrp="1"/>
          </p:cNvSpPr>
          <p:nvPr>
            <p:ph type="dt" sz="half" idx="15"/>
          </p:nvPr>
        </p:nvSpPr>
        <p:spPr>
          <a:xfrm>
            <a:off x="1828800" y="6427788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35973-B17F-4CEE-B914-C54E66C08056}" type="datetime1">
              <a:rPr lang="en-US"/>
              <a:pPr>
                <a:defRPr/>
              </a:pPr>
              <a:t>8/15/2019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630BBFFE-C5E9-46F1-9426-174141C09A9C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7547392"/>
      </p:ext>
    </p:extLst>
  </p:cSld>
  <p:clrMapOvr>
    <a:masterClrMapping/>
  </p:clrMapOvr>
  <p:transition spd="med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4" name="Picture 10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5904" y="261562"/>
            <a:ext cx="8239126" cy="853560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9738" y="6430963"/>
            <a:ext cx="26035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917E5-D830-4F2B-9ED3-D1F9FD4E8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2"/>
          </p:nvPr>
        </p:nvSpPr>
        <p:spPr>
          <a:xfrm>
            <a:off x="1828800" y="6427788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6FDEE-D1E3-4F06-BFED-8C1DB5E12CC4}" type="datetime1">
              <a:rPr lang="en-US"/>
              <a:pPr>
                <a:defRPr/>
              </a:pPr>
              <a:t>8/15/2019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3" name="Picture 10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AC84B-AB71-4A96-BF1F-BAA460822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2"/>
          </p:nvPr>
        </p:nvSpPr>
        <p:spPr>
          <a:xfrm>
            <a:off x="1828800" y="6427788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F3C07-8CC6-48EB-843D-A5271321F63B}" type="datetime1">
              <a:rPr lang="en-US"/>
              <a:pPr>
                <a:defRPr/>
              </a:pPr>
              <a:t>8/15/2019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F5997-4996-43DA-ACCC-5A1A0FAF6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2"/>
          </p:nvPr>
        </p:nvSpPr>
        <p:spPr>
          <a:xfrm>
            <a:off x="1828800" y="6427788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C2C30-10BA-4F0B-AC5D-226B1F5EF98B}" type="datetime1">
              <a:rPr lang="en-US"/>
              <a:pPr>
                <a:defRPr/>
              </a:pPr>
              <a:t>8/15/2019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FE0C2-A171-4F07-9704-D77D95DA5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2"/>
          </p:nvPr>
        </p:nvSpPr>
        <p:spPr>
          <a:xfrm>
            <a:off x="1828800" y="6427788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3E125-9903-4C3C-9AC0-811FB9A62761}" type="datetime1">
              <a:rPr lang="en-US"/>
              <a:pPr>
                <a:defRPr/>
              </a:pPr>
              <a:t>8/15/2019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81069-5493-4054-BD28-0D1C1C0A3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2"/>
          </p:nvPr>
        </p:nvSpPr>
        <p:spPr>
          <a:xfrm>
            <a:off x="1828800" y="6427788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8D4AB-724A-4272-B9B3-04E6B223D8B8}" type="datetime1">
              <a:rPr lang="en-US"/>
              <a:pPr>
                <a:defRPr/>
              </a:pPr>
              <a:t>8/15/2019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670E5-3BFC-4A2C-BB6B-2315A379B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2"/>
          </p:nvPr>
        </p:nvSpPr>
        <p:spPr>
          <a:xfrm>
            <a:off x="1828800" y="6427788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115BD-4C90-4A42-930F-DA404B2801A1}" type="datetime1">
              <a:rPr lang="en-US"/>
              <a:pPr>
                <a:defRPr/>
              </a:pPr>
              <a:t>8/15/2019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776C6-1244-46F1-B149-CEE74B49A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2"/>
          </p:nvPr>
        </p:nvSpPr>
        <p:spPr>
          <a:xfrm>
            <a:off x="1828800" y="6427788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74A86-4D99-4F80-AF15-0ACD2AAEA54C}" type="datetime1">
              <a:rPr lang="en-US"/>
              <a:pPr>
                <a:defRPr/>
              </a:pPr>
              <a:t>8/15/2019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457200" y="2679490"/>
            <a:ext cx="5962650" cy="1006685"/>
          </a:xfrm>
        </p:spPr>
        <p:txBody>
          <a:bodyPr anchor="b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0" y="4165390"/>
            <a:ext cx="5953125" cy="800101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65289" y="2651760"/>
            <a:ext cx="1487427" cy="148742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754880"/>
          </a:xfrm>
        </p:spPr>
        <p:txBody>
          <a:bodyPr lIns="0" tIns="0" rIns="0" bIns="0"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4" name="Picture 13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8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DA5ED237-BA49-494A-B3B3-DDC72CDA5986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41424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41425"/>
            <a:ext cx="4023360" cy="4890434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25" name="Picture 24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A1BD0CCE-4CF1-4416-AC93-D16C31AA61FF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5EC22BE8-83F9-4C18-8DAB-5390261EDED8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5795772"/>
      </p:ext>
    </p:extLst>
  </p:cSld>
  <p:clrMapOvr>
    <a:masterClrMapping/>
  </p:clrMapOvr>
  <p:transition spd="med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37786"/>
            <a:ext cx="4023360" cy="2888166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37786"/>
            <a:ext cx="4023360" cy="2888166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25" name="Picture 24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34975" y="4270916"/>
            <a:ext cx="8262938" cy="189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718DB286-FF79-4BB2-AAE8-04B104D0A731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7840084"/>
      </p:ext>
    </p:extLst>
  </p:cSld>
  <p:clrMapOvr>
    <a:masterClrMapping/>
  </p:clrMapOvr>
  <p:transition spd="med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738" y="6431528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BEC21B2A-3096-494E-9123-2989D3AEA588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630BBFFE-C5E9-46F1-9426-174141C09A9C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5EC22BE8-83F9-4C18-8DAB-5390261EDED8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D72DF531-3468-4E88-943B-AD2ADAEBFE57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2E81D4E3-FF1C-447C-90A3-895A8C5392F1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BF957C7E-C7E7-40ED-8DBB-CAEED742A383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3ABA7141-3D1C-4B71-8E8A-1A5A719C17C1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Slide_Blue_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 descr="whit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318202" y="2533726"/>
            <a:ext cx="1371487" cy="182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455615" y="2483887"/>
            <a:ext cx="5934553" cy="1984741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5400" b="0" i="0" smtClean="0">
                <a:solidFill>
                  <a:schemeClr val="tx2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1171" y="1273175"/>
            <a:ext cx="823755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1180" y="5622925"/>
            <a:ext cx="8245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2" y="6400802"/>
            <a:ext cx="323849" cy="2285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3750" y="6388100"/>
            <a:ext cx="28067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Confidential</a:t>
            </a:r>
          </a:p>
        </p:txBody>
      </p:sp>
    </p:spTree>
  </p:cSld>
  <p:clrMapOvr>
    <a:masterClrMapping/>
  </p:clrMapOvr>
  <p:transition spd="med">
    <p:wipe dir="r"/>
  </p:transition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813042"/>
            <a:ext cx="8238352" cy="2246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C2412B3-1FEB-4E25-8E0D-3B0A964CC33A}" type="datetimeFigureOut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AFC6780-5622-4C4F-A7A8-20A7BAAA22E1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D72DF531-3468-4E88-943B-AD2ADAEBFE57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2557534"/>
      </p:ext>
    </p:extLst>
  </p:cSld>
  <p:clrMapOvr>
    <a:masterClrMapping/>
  </p:clrMapOvr>
  <p:transition spd="med">
    <p:wipe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8"/>
          <p:cNvCxnSpPr/>
          <p:nvPr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9"/>
          <p:cNvSpPr/>
          <p:nvPr/>
        </p:nvSpPr>
        <p:spPr bwMode="gray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7" name="Rectangle 13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8" name="Rectangle 18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9" name="Picture 10" descr="dell_blue_lrg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265988" y="2651125"/>
            <a:ext cx="1487487" cy="14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457200" y="2679490"/>
            <a:ext cx="5962650" cy="1006685"/>
          </a:xfrm>
        </p:spPr>
        <p:txBody>
          <a:bodyPr anchor="b"/>
          <a:lstStyle>
            <a:lvl1pPr algn="l">
              <a:lnSpc>
                <a:spcPts val="4000"/>
              </a:lnSpc>
              <a:defRPr sz="36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0" y="4165390"/>
            <a:ext cx="5953125" cy="800101"/>
          </a:xfrm>
        </p:spPr>
        <p:txBody>
          <a:bodyPr>
            <a:norm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193492477"/>
      </p:ext>
    </p:extLst>
  </p:cSld>
  <p:clrMapOvr>
    <a:masterClrMapping/>
  </p:clrMapOvr>
  <p:transition spd="med"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9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13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562"/>
            <a:ext cx="8239126" cy="853560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754880"/>
          </a:xfrm>
        </p:spPr>
        <p:txBody>
          <a:bodyPr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9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E48ECFAA-942B-4647-90EC-84556A70DD30}" type="slidenum"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2"/>
          </p:nvPr>
        </p:nvSpPr>
        <p:spPr>
          <a:xfrm>
            <a:off x="1828800" y="6427788"/>
            <a:ext cx="914400" cy="152400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9A1CA8-2631-4077-AB13-E9C37B96647E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>
                <a:defRPr/>
              </a:pPr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860578"/>
      </p:ext>
    </p:extLst>
  </p:cSld>
  <p:clrMapOvr>
    <a:masterClrMapping/>
  </p:clrMapOvr>
  <p:transition spd="med">
    <p:wipe dir="r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6" name="Picture 24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41424"/>
            <a:ext cx="4023360" cy="4890435"/>
          </a:xfrm>
        </p:spPr>
        <p:txBody>
          <a:bodyPr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41425"/>
            <a:ext cx="4023360" cy="4890434"/>
          </a:xfrm>
        </p:spPr>
        <p:txBody>
          <a:bodyPr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25904" y="261562"/>
            <a:ext cx="8239126" cy="853560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F971DEFB-0CA6-4464-B5F6-B5AF3623627B}" type="slidenum"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1828800" y="6427788"/>
            <a:ext cx="914400" cy="152400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9E0A59D-BC87-4DC9-AE4A-90C94546402F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>
                <a:defRPr/>
              </a:pPr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9477220"/>
      </p:ext>
    </p:extLst>
  </p:cSld>
  <p:clrMapOvr>
    <a:masterClrMapping/>
  </p:clrMapOvr>
  <p:transition spd="med">
    <p:wipe dir="r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7" name="Picture 24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37786"/>
            <a:ext cx="4023360" cy="2888166"/>
          </a:xfrm>
        </p:spPr>
        <p:txBody>
          <a:bodyPr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37786"/>
            <a:ext cx="4023360" cy="2888166"/>
          </a:xfrm>
        </p:spPr>
        <p:txBody>
          <a:bodyPr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34975" y="4270916"/>
            <a:ext cx="8262938" cy="18949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25904" y="261562"/>
            <a:ext cx="8239126" cy="853560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l">
              <a:defRPr sz="9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402C0C18-FAB2-44B8-AE39-846A75FDB8B8}" type="slidenum"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11" name="Date Placeholder 8"/>
          <p:cNvSpPr>
            <a:spLocks noGrp="1"/>
          </p:cNvSpPr>
          <p:nvPr>
            <p:ph type="dt" sz="half" idx="15"/>
          </p:nvPr>
        </p:nvSpPr>
        <p:spPr>
          <a:xfrm>
            <a:off x="1828800" y="6427788"/>
            <a:ext cx="914400" cy="152400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0FF5556-9E32-417C-B1D0-FA3378502853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>
                <a:defRPr/>
              </a:pPr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1221880"/>
      </p:ext>
    </p:extLst>
  </p:cSld>
  <p:clrMapOvr>
    <a:masterClrMapping/>
  </p:clrMapOvr>
  <p:transition spd="med">
    <p:wipe dir="r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4" name="Picture 15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5904" y="261562"/>
            <a:ext cx="8239126" cy="853560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9738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D753E6CA-F035-4F9B-8B5E-98984285B95C}" type="slidenum"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2"/>
          </p:nvPr>
        </p:nvSpPr>
        <p:spPr>
          <a:xfrm>
            <a:off x="1828800" y="6427788"/>
            <a:ext cx="914400" cy="152400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CB6BAC4-1F16-4CA5-9916-8A915B268982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>
                <a:defRPr/>
              </a:pPr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3571227"/>
      </p:ext>
    </p:extLst>
  </p:cSld>
  <p:clrMapOvr>
    <a:masterClrMapping/>
  </p:clrMapOvr>
  <p:transition spd="med">
    <p:wipe dir="r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3" name="Picture 15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9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9A6A4819-9198-4291-BE6F-246084A461F9}" type="slidenum"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2"/>
          </p:nvPr>
        </p:nvSpPr>
        <p:spPr>
          <a:xfrm>
            <a:off x="1828800" y="6427788"/>
            <a:ext cx="914400" cy="152400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2675E1F-F6B1-4332-AC55-F1DCDB33E1F8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>
                <a:defRPr/>
              </a:pPr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5947585"/>
      </p:ext>
    </p:extLst>
  </p:cSld>
  <p:clrMapOvr>
    <a:masterClrMapping/>
  </p:clrMapOvr>
  <p:transition spd="med">
    <p:wipe dir="r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9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ACC49DD6-39C8-43ED-96B9-C37945F656E6}" type="slidenum"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2"/>
          </p:nvPr>
        </p:nvSpPr>
        <p:spPr>
          <a:xfrm>
            <a:off x="1828800" y="6427788"/>
            <a:ext cx="914400" cy="152400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21DB33E-7B8E-4E5C-82B9-3A17813BE923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>
                <a:defRPr/>
              </a:pPr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3641276"/>
      </p:ext>
    </p:extLst>
  </p:cSld>
  <p:clrMapOvr>
    <a:masterClrMapping/>
  </p:clrMapOvr>
  <p:transition spd="med">
    <p:wipe dir="r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9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34D325A3-D10F-4599-877A-9E3513AFF528}" type="slidenum"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2"/>
          </p:nvPr>
        </p:nvSpPr>
        <p:spPr>
          <a:xfrm>
            <a:off x="1828800" y="6427788"/>
            <a:ext cx="914400" cy="152400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3C5C22A-14FB-427C-84E6-FB558676D543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>
                <a:defRPr/>
              </a:pPr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3929570"/>
      </p:ext>
    </p:extLst>
  </p:cSld>
  <p:clrMapOvr>
    <a:masterClrMapping/>
  </p:clrMapOvr>
  <p:transition spd="med">
    <p:wipe dir="r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9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B3ED8765-481B-49ED-A62F-C8BFDDAC63F4}" type="slidenum"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2"/>
          </p:nvPr>
        </p:nvSpPr>
        <p:spPr>
          <a:xfrm>
            <a:off x="1828800" y="6427788"/>
            <a:ext cx="914400" cy="152400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5B8B7FE-B5BA-4F89-8600-B09E4BBE04BD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>
                <a:defRPr/>
              </a:pPr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2085539"/>
      </p:ext>
    </p:extLst>
  </p:cSld>
  <p:clrMapOvr>
    <a:masterClrMapping/>
  </p:clrMapOvr>
  <p:transition spd="med">
    <p:wipe dir="r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9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13374CF0-49E7-4465-9436-92BA5FFA7699}" type="slidenum"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2"/>
          </p:nvPr>
        </p:nvSpPr>
        <p:spPr>
          <a:xfrm>
            <a:off x="1828800" y="6427788"/>
            <a:ext cx="914400" cy="152400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2F3B034-9147-4E33-A86C-FE63710A67C6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>
                <a:defRPr/>
              </a:pPr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0301330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2E81D4E3-FF1C-447C-90A3-895A8C5392F1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160460"/>
      </p:ext>
    </p:extLst>
  </p:cSld>
  <p:clrMapOvr>
    <a:masterClrMapping/>
  </p:clrMapOvr>
  <p:transition spd="med">
    <p:wipe dir="r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9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CCB75A83-B1B7-4AFA-A185-98B4D8046F03}" type="slidenum"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2"/>
          </p:nvPr>
        </p:nvSpPr>
        <p:spPr>
          <a:xfrm>
            <a:off x="1828800" y="6427788"/>
            <a:ext cx="914400" cy="152400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CB8C954-96AE-4B0C-BF5C-A281F2E4F155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>
                <a:defRPr/>
              </a:pPr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2058164"/>
      </p:ext>
    </p:extLst>
  </p:cSld>
  <p:clrMapOvr>
    <a:masterClrMapping/>
  </p:clrMapOvr>
  <p:transition spd="med">
    <p:wipe dir="r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6E4B2-13C4-432B-9995-2DE9020A543C}" type="slidenum"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r>
              <a:rPr lang="en-US">
                <a:solidFill>
                  <a:srgbClr val="444444"/>
                </a:solidFill>
              </a:rPr>
              <a:t>100329-DL4 - LE-P FY12-13 Workplan_v6</a:t>
            </a:r>
            <a:endParaRPr lang="en-US" noProof="1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8045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62E4-F46A-43FB-A5A9-3F7CDB60C3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A83-F6BB-4D62-A0F8-9D2948F24F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8156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62E4-F46A-43FB-A5A9-3F7CDB60C3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A83-F6BB-4D62-A0F8-9D2948F24F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6200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62E4-F46A-43FB-A5A9-3F7CDB60C3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A83-F6BB-4D62-A0F8-9D2948F24F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849554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62E4-F46A-43FB-A5A9-3F7CDB60C3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A83-F6BB-4D62-A0F8-9D2948F24F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916925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62E4-F46A-43FB-A5A9-3F7CDB60C3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A83-F6BB-4D62-A0F8-9D2948F24F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242984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62E4-F46A-43FB-A5A9-3F7CDB60C3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A83-F6BB-4D62-A0F8-9D2948F24F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30596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62E4-F46A-43FB-A5A9-3F7CDB60C3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A83-F6BB-4D62-A0F8-9D2948F24F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429455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62E4-F46A-43FB-A5A9-3F7CDB60C3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A83-F6BB-4D62-A0F8-9D2948F24F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415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261562"/>
            <a:ext cx="8229600" cy="85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80160"/>
            <a:ext cx="82296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 bwMode="black">
          <a:xfrm>
            <a:off x="5350331" y="6434985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>
                    <a:lumMod val="60000"/>
                    <a:lumOff val="40000"/>
                  </a:srgbClr>
                </a:solidFill>
              </a:rPr>
              <a:t>Global Supply Chain</a:t>
            </a:r>
          </a:p>
        </p:txBody>
      </p:sp>
      <p:pic>
        <p:nvPicPr>
          <p:cNvPr id="6" name="Picture 5" descr="dell_gray_logo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896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496D0BA0-97A1-4BC8-8CF3-B745440C6559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680549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chemeClr val="accent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Arial" pitchFamily="34" charset="0"/>
        <a:buChar char="•"/>
        <a:defRPr sz="20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–"/>
        <a:defRPr sz="18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›"/>
        <a:defRPr sz="16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For Dell 300" pitchFamily="50" charset="0"/>
        <a:buChar char="–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261562"/>
            <a:ext cx="8229600" cy="85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80160"/>
            <a:ext cx="82296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 bwMode="black">
          <a:xfrm>
            <a:off x="5350331" y="6434985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>
                    <a:lumMod val="60000"/>
                    <a:lumOff val="40000"/>
                  </a:srgbClr>
                </a:solidFill>
              </a:rPr>
              <a:t>SMB EMEA</a:t>
            </a:r>
          </a:p>
        </p:txBody>
      </p:sp>
      <p:pic>
        <p:nvPicPr>
          <p:cNvPr id="6" name="Picture 5" descr="dell_gray_logo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07321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chemeClr val="accent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Arial" pitchFamily="34" charset="0"/>
        <a:buChar char="•"/>
        <a:defRPr sz="20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–"/>
        <a:defRPr sz="18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›"/>
        <a:defRPr sz="16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For Dell 300" pitchFamily="50" charset="0"/>
        <a:buChar char="–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261562"/>
            <a:ext cx="8229600" cy="85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80160"/>
            <a:ext cx="82296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 bwMode="black">
          <a:xfrm>
            <a:off x="5350331" y="6434985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>
                    <a:lumMod val="60000"/>
                    <a:lumOff val="40000"/>
                  </a:srgbClr>
                </a:solidFill>
              </a:rPr>
              <a:t>SMB EMEA</a:t>
            </a:r>
          </a:p>
        </p:txBody>
      </p:sp>
      <p:pic>
        <p:nvPicPr>
          <p:cNvPr id="6" name="Picture 5" descr="dell_gray_logo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07321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chemeClr val="accent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Arial" pitchFamily="34" charset="0"/>
        <a:buChar char="•"/>
        <a:defRPr sz="20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–"/>
        <a:defRPr sz="18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›"/>
        <a:defRPr sz="16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For Dell 300" pitchFamily="50" charset="0"/>
        <a:buChar char="–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46" y="38100"/>
            <a:ext cx="8239125" cy="96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47717" y="1310659"/>
            <a:ext cx="8239125" cy="98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med">
    <p:wipe dir="r"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cap="none" baseline="0">
          <a:solidFill>
            <a:schemeClr val="bg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2000"/>
        </a:spcBef>
        <a:spcAft>
          <a:spcPct val="0"/>
        </a:spcAft>
        <a:buClr>
          <a:schemeClr val="bg1"/>
        </a:buClr>
        <a:buFont typeface="Arial" pitchFamily="34" charset="0"/>
        <a:buChar char="•"/>
        <a:defRPr sz="22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Sans For Dell" pitchFamily="2" charset="0"/>
        <a:buChar char="–"/>
        <a:defRPr sz="18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Sans For Dell" pitchFamily="2" charset="0"/>
        <a:buChar char="›"/>
        <a:defRPr sz="16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261562"/>
            <a:ext cx="8229600" cy="85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80160"/>
            <a:ext cx="82296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 bwMode="black">
          <a:xfrm>
            <a:off x="5350331" y="6434985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IE" sz="1000" b="1" dirty="0" err="1">
                <a:solidFill>
                  <a:srgbClr val="000000">
                    <a:lumMod val="60000"/>
                    <a:lumOff val="40000"/>
                  </a:srgbClr>
                </a:solidFill>
              </a:rPr>
              <a:t>Dell</a:t>
            </a:r>
            <a:r>
              <a:rPr lang="en-IE" sz="1000" dirty="0" err="1">
                <a:solidFill>
                  <a:srgbClr val="000000">
                    <a:lumMod val="60000"/>
                    <a:lumOff val="40000"/>
                  </a:srgbClr>
                </a:solidFill>
              </a:rPr>
              <a:t>Limerick</a:t>
            </a:r>
            <a:endParaRPr lang="en-US" sz="1000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6" name="Picture 5" descr="dell_gray_logo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chemeClr val="accent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Arial" pitchFamily="34" charset="0"/>
        <a:buChar char="•"/>
        <a:defRPr sz="20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–"/>
        <a:defRPr sz="18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›"/>
        <a:defRPr sz="16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For Dell 300" pitchFamily="50" charset="0"/>
        <a:buChar char="–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261938"/>
            <a:ext cx="822960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79525"/>
            <a:ext cx="82296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028" name="TextBox 3"/>
          <p:cNvSpPr txBox="1">
            <a:spLocks noChangeArrowheads="1"/>
          </p:cNvSpPr>
          <p:nvPr/>
        </p:nvSpPr>
        <p:spPr bwMode="black">
          <a:xfrm>
            <a:off x="5349875" y="6435725"/>
            <a:ext cx="2743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666666"/>
                </a:solidFill>
                <a:cs typeface="Arial" pitchFamily="34" charset="0"/>
              </a:rPr>
              <a:t>Global Marketing</a:t>
            </a:r>
          </a:p>
        </p:txBody>
      </p:sp>
      <p:pic>
        <p:nvPicPr>
          <p:cNvPr id="1029" name="Picture 5" descr="dell_gray_logo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975" y="6430963"/>
            <a:ext cx="260350" cy="152400"/>
          </a:xfrm>
          <a:prstGeom prst="rect">
            <a:avLst/>
          </a:prstGeom>
        </p:spPr>
        <p:txBody>
          <a:bodyPr vert="horz" wrap="square" lIns="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666666"/>
                </a:solidFill>
                <a:latin typeface="Museo Sans For Del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BD3B23-0EE7-4BF7-A32F-FDBECA531EB7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cs typeface="Arial" pitchFamily="34" charset="0"/>
            </a:endParaRPr>
          </a:p>
        </p:txBody>
      </p:sp>
      <p:sp>
        <p:nvSpPr>
          <p:cNvPr id="10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9375"/>
            <a:ext cx="9144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666666"/>
                </a:solidFill>
                <a:latin typeface="Museo Sans For Del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70A0D-D438-4F91-A98A-6822FE8BDF48}" type="datetime1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8/15/2019</a:t>
            </a:fld>
            <a:endParaRPr lang="en-US">
              <a:cs typeface="Arial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 spd="med">
    <p:wipe dir="r"/>
  </p:transition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Museo For Dell" pitchFamily="2" charset="0"/>
          <a:ea typeface="Museo For Dell" pitchFamily="2" charset="0"/>
          <a:cs typeface="Museo For Dell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Museo For Dell" charset="0"/>
          <a:ea typeface="Museo For Dell" charset="0"/>
          <a:cs typeface="Museo For Del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Museo For Dell" charset="0"/>
          <a:ea typeface="Museo For Dell" charset="0"/>
          <a:cs typeface="Museo For Del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Museo For Dell" charset="0"/>
          <a:ea typeface="Museo For Dell" charset="0"/>
          <a:cs typeface="Museo For Del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Museo For Dell" charset="0"/>
          <a:ea typeface="Museo For Dell" charset="0"/>
          <a:cs typeface="Museo For Dell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Arial" pitchFamily="34" charset="0"/>
        <a:buChar char="•"/>
        <a:defRPr sz="2000">
          <a:solidFill>
            <a:schemeClr val="bg2"/>
          </a:solidFill>
          <a:latin typeface="Museo Sans For Dell" pitchFamily="2" charset="0"/>
          <a:ea typeface="Museo Sans For Dell" pitchFamily="2" charset="0"/>
          <a:cs typeface="Museo Sans For Dell" charset="0"/>
        </a:defRPr>
      </a:lvl1pPr>
      <a:lvl2pPr marL="574675" indent="-223838" algn="l" rtl="0" eaLnBrk="0" fontAlgn="base" hangingPunct="0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charset="0"/>
        <a:buChar char="–"/>
        <a:defRPr>
          <a:solidFill>
            <a:schemeClr val="bg2"/>
          </a:solidFill>
          <a:latin typeface="Museo Sans For Dell" pitchFamily="2" charset="0"/>
          <a:ea typeface="Museo Sans For Dell" pitchFamily="2" charset="0"/>
          <a:cs typeface="Museo Sans For Dell" charset="0"/>
        </a:defRPr>
      </a:lvl2pPr>
      <a:lvl3pPr marL="909638" indent="-220663" algn="l" rtl="0" eaLnBrk="0" fontAlgn="base" hangingPunct="0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charset="0"/>
        <a:buChar char="›"/>
        <a:defRPr sz="1600">
          <a:solidFill>
            <a:schemeClr val="bg2"/>
          </a:solidFill>
          <a:latin typeface="Museo Sans For Dell" pitchFamily="2" charset="0"/>
          <a:ea typeface="Museo Sans For Dell" pitchFamily="2" charset="0"/>
          <a:cs typeface="Museo Sans For Dell" charset="0"/>
        </a:defRPr>
      </a:lvl3pPr>
      <a:lvl4pPr marL="1246188" indent="-222250" algn="l" rtl="0" eaLnBrk="0" fontAlgn="base" hangingPunct="0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For Dell 300"/>
        <a:buChar char="–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Museo Sans For Dell" charset="0"/>
        </a:defRPr>
      </a:lvl4pPr>
      <a:lvl5pPr marL="1608138" indent="-236538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/>
        <a:buChar char="–"/>
        <a:defRPr>
          <a:solidFill>
            <a:schemeClr val="bg2"/>
          </a:solidFill>
          <a:latin typeface="Museo Sans For Dell" pitchFamily="2" charset="0"/>
          <a:ea typeface="Museo Sans For Dell" pitchFamily="2" charset="0"/>
          <a:cs typeface="Museo Sans For Dell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261562"/>
            <a:ext cx="8229600" cy="85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80160"/>
            <a:ext cx="82296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 bwMode="black">
          <a:xfrm>
            <a:off x="5350331" y="6434985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>
                    <a:lumMod val="60000"/>
                    <a:lumOff val="40000"/>
                  </a:srgbClr>
                </a:solidFill>
              </a:rPr>
              <a:t>Global Talent Management</a:t>
            </a:r>
          </a:p>
        </p:txBody>
      </p:sp>
      <p:pic>
        <p:nvPicPr>
          <p:cNvPr id="6" name="Picture 5" descr="dell_gray_logo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896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496D0BA0-97A1-4BC8-8CF3-B745440C6559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</p:sldLayoutIdLst>
  <p:transition spd="med">
    <p:wipe dir="r"/>
  </p:transition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chemeClr val="accent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Arial" pitchFamily="34" charset="0"/>
        <a:buChar char="•"/>
        <a:defRPr sz="20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–"/>
        <a:defRPr sz="18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›"/>
        <a:defRPr sz="16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For Dell 300" pitchFamily="50" charset="0"/>
        <a:buChar char="–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261938"/>
            <a:ext cx="822960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79525"/>
            <a:ext cx="82296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4" name="TextBox 3"/>
          <p:cNvSpPr txBox="1"/>
          <p:nvPr/>
        </p:nvSpPr>
        <p:spPr bwMode="black">
          <a:xfrm>
            <a:off x="5349875" y="6435725"/>
            <a:ext cx="2743200" cy="1524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000000">
                    <a:lumMod val="60000"/>
                    <a:lumOff val="40000"/>
                  </a:srgbClr>
                </a:solidFill>
                <a:cs typeface="Arial" charset="0"/>
              </a:rPr>
              <a:t>Global Marketing</a:t>
            </a:r>
          </a:p>
        </p:txBody>
      </p:sp>
      <p:pic>
        <p:nvPicPr>
          <p:cNvPr id="1029" name="Picture 5" descr="dell_gray_logo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wrap="square" lIns="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666666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Aug 13 business case template.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975" y="6430963"/>
            <a:ext cx="2603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27CE5F-16AE-488F-8D2E-866B01A59245}" type="slidenum"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9375"/>
            <a:ext cx="914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56FB2F93-4F25-4951-BD83-8E0E8C0F6CC3}" type="datetime1">
              <a:rPr lang="sk-SK">
                <a:solidFill>
                  <a:srgbClr val="000000">
                    <a:lumMod val="60000"/>
                    <a:lumOff val="40000"/>
                  </a:srgbClr>
                </a:solidFill>
              </a:rPr>
              <a:pPr>
                <a:defRPr/>
              </a:pPr>
              <a:t>15. 8. 2019</a:t>
            </a:fld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500119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ransition spd="med">
    <p:wipe dir="r"/>
  </p:transition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Museo For Dell" pitchFamily="2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Museo For Dell" pitchFamily="2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Museo For Dell" pitchFamily="2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Museo For Dell" pitchFamily="2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Arial" charset="0"/>
        <a:buChar char="•"/>
        <a:defRPr sz="20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fontAlgn="base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–"/>
        <a:defRPr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fontAlgn="base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›"/>
        <a:defRPr sz="16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fontAlgn="base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For Dell 300" pitchFamily="50" charset="0"/>
        <a:buChar char="–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162E4-F46A-43FB-A5A9-3F7CDB60C3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C5A83-F6BB-4D62-A0F8-9D2948F24F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013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bert-chal&#269;&#225;k-97b4214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8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749712"/>
              </p:ext>
            </p:extLst>
          </p:nvPr>
        </p:nvGraphicFramePr>
        <p:xfrm>
          <a:off x="5943600" y="3657600"/>
          <a:ext cx="3029338" cy="145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58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300"/>
                        </a:spcBef>
                        <a:buSzPct val="120000"/>
                        <a:buFontTx/>
                        <a:buNone/>
                      </a:pPr>
                      <a:r>
                        <a:rPr lang="en-US" sz="1200" b="1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Kariérne</a:t>
                      </a: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plány</a:t>
                      </a: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do </a:t>
                      </a:r>
                      <a:r>
                        <a:rPr lang="en-US" sz="1200" b="1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budúcnosti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7852">
                <a:tc>
                  <a:txBody>
                    <a:bodyPr/>
                    <a:lstStyle/>
                    <a:p>
                      <a:pPr marL="169863" indent="-169863" algn="l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120000"/>
                        <a:buFontTx/>
                        <a:buChar char="•"/>
                      </a:pPr>
                      <a:r>
                        <a:rPr lang="sk-SK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Softvérové inžinierstvo</a:t>
                      </a:r>
                      <a:r>
                        <a:rPr lang="sk-SK" sz="1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69863" indent="-169863" algn="l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120000"/>
                        <a:buFontTx/>
                        <a:buChar char="•"/>
                      </a:pPr>
                      <a:r>
                        <a:rPr lang="sk-SK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Ukončenie školy</a:t>
                      </a:r>
                      <a:r>
                        <a:rPr lang="sk-SK" sz="1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69863" indent="-169863" algn="l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120000"/>
                        <a:buFontTx/>
                        <a:buChar char="•"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9344079"/>
              </p:ext>
            </p:extLst>
          </p:nvPr>
        </p:nvGraphicFramePr>
        <p:xfrm>
          <a:off x="5943600" y="2227491"/>
          <a:ext cx="3029338" cy="134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174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Oblasti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zlepšenie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rozvoj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785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300"/>
                        </a:spcBef>
                        <a:buSzPct val="120000"/>
                        <a:buFontTx/>
                        <a:buNone/>
                      </a:pPr>
                      <a:endParaRPr lang="en-IE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50000"/>
                        </a:spcAft>
                        <a:buClr>
                          <a:srgbClr val="008CCC"/>
                        </a:buClr>
                        <a:buSzPct val="120000"/>
                        <a:buFont typeface="Times"/>
                        <a:buNone/>
                        <a:tabLst/>
                        <a:defRPr/>
                      </a:pPr>
                      <a:r>
                        <a:rPr lang="sk-SK" sz="1000" dirty="0" smtClean="0">
                          <a:solidFill>
                            <a:srgbClr val="444444"/>
                          </a:solidFill>
                          <a:latin typeface="+mn-lt"/>
                        </a:rPr>
                        <a:t>Obchodné a predajné</a:t>
                      </a:r>
                      <a:r>
                        <a:rPr lang="sk-SK" sz="1000" baseline="0" dirty="0" smtClean="0">
                          <a:solidFill>
                            <a:srgbClr val="444444"/>
                          </a:solidFill>
                          <a:latin typeface="+mn-lt"/>
                        </a:rPr>
                        <a:t> zručnosti , presviedčanie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50000"/>
                        </a:spcAft>
                        <a:buClr>
                          <a:srgbClr val="008CCC"/>
                        </a:buClr>
                        <a:buSzPct val="120000"/>
                        <a:buFont typeface="Times"/>
                        <a:buNone/>
                        <a:tabLst/>
                        <a:defRPr/>
                      </a:pPr>
                      <a:r>
                        <a:rPr lang="sk-SK" sz="1000" baseline="0" dirty="0" smtClean="0">
                          <a:solidFill>
                            <a:srgbClr val="444444"/>
                          </a:solidFill>
                          <a:latin typeface="+mn-lt"/>
                        </a:rPr>
                        <a:t>Zlepšovanie sa v Anglickom jazyku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50000"/>
                        </a:spcAft>
                        <a:buClr>
                          <a:srgbClr val="008CCC"/>
                        </a:buClr>
                        <a:buSzPct val="120000"/>
                        <a:buFont typeface="Times"/>
                        <a:buNone/>
                        <a:tabLst/>
                        <a:defRPr/>
                      </a:pPr>
                      <a:r>
                        <a:rPr lang="sk-SK" sz="1000" baseline="0" dirty="0" smtClean="0">
                          <a:solidFill>
                            <a:srgbClr val="444444"/>
                          </a:solidFill>
                          <a:latin typeface="+mn-lt"/>
                        </a:rPr>
                        <a:t>Rozvoj programátorských a algoritmických zručnosti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1389681"/>
              </p:ext>
            </p:extLst>
          </p:nvPr>
        </p:nvGraphicFramePr>
        <p:xfrm>
          <a:off x="5943600" y="720012"/>
          <a:ext cx="3029338" cy="1459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174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Kľúčové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silné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stránky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7852">
                <a:tc>
                  <a:txBody>
                    <a:bodyPr/>
                    <a:lstStyle/>
                    <a:p>
                      <a:pPr marL="169863" indent="-169863">
                        <a:spcBef>
                          <a:spcPts val="300"/>
                        </a:spcBef>
                        <a:buSzPct val="120000"/>
                        <a:buFontTx/>
                        <a:buChar char="•"/>
                      </a:pPr>
                      <a:r>
                        <a:rPr lang="sk-SK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Chuť</a:t>
                      </a:r>
                      <a:r>
                        <a:rPr lang="sk-SK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sa učiť nové veci</a:t>
                      </a:r>
                    </a:p>
                    <a:p>
                      <a:pPr marL="169863" indent="-169863">
                        <a:spcBef>
                          <a:spcPts val="300"/>
                        </a:spcBef>
                        <a:buSzPct val="120000"/>
                        <a:buFontTx/>
                        <a:buChar char="•"/>
                      </a:pPr>
                      <a:r>
                        <a:rPr lang="sk-SK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Trpezlivosť </a:t>
                      </a:r>
                    </a:p>
                    <a:p>
                      <a:pPr marL="169863" indent="-169863">
                        <a:spcBef>
                          <a:spcPts val="300"/>
                        </a:spcBef>
                        <a:buSzPct val="120000"/>
                        <a:buFontTx/>
                        <a:buChar char="•"/>
                      </a:pPr>
                      <a:r>
                        <a:rPr lang="sk-SK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Cieľavedomosť </a:t>
                      </a:r>
                    </a:p>
                    <a:p>
                      <a:pPr marL="169863" indent="-169863">
                        <a:spcBef>
                          <a:spcPts val="300"/>
                        </a:spcBef>
                        <a:buSzPct val="120000"/>
                        <a:buFontTx/>
                        <a:buChar char="•"/>
                      </a:pPr>
                      <a:r>
                        <a:rPr lang="sk-SK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Priateľský prístup k iným </a:t>
                      </a:r>
                    </a:p>
                    <a:p>
                      <a:pPr marL="169863" indent="-169863">
                        <a:spcBef>
                          <a:spcPts val="300"/>
                        </a:spcBef>
                        <a:buSzPct val="120000"/>
                        <a:buFontTx/>
                        <a:buChar char="•"/>
                      </a:pPr>
                      <a:endParaRPr lang="en-I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0" name="Table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6289209"/>
              </p:ext>
            </p:extLst>
          </p:nvPr>
        </p:nvGraphicFramePr>
        <p:xfrm>
          <a:off x="1676400" y="685800"/>
          <a:ext cx="4108576" cy="608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4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4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0425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Prezentácia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firmy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Prezentácia</a:t>
                      </a:r>
                      <a:r>
                        <a:rPr lang="sk-SK" sz="12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Súkromného projektu  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7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sk-SK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APTECH, </a:t>
                      </a:r>
                      <a:r>
                        <a:rPr lang="sk-SK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ITvKurze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Junior </a:t>
                      </a: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developer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Úlohy: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Programovanie v jazyku </a:t>
                      </a: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</a:t>
                      </a:r>
                      <a:endParaRPr lang="sk-SK" sz="10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Navrhovanie softvérových riešení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Vedenie teamu  vývojárov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Testovanie softvéru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563" indent="-55563"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sk-SK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Trať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ZSR 191 – 193  Michaľany, Trebišov, Humenné, </a:t>
                      </a: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Lupkov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PKP</a:t>
                      </a:r>
                      <a:r>
                        <a:rPr lang="sk-SK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 Microsoft </a:t>
                      </a: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simulator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rails</a:t>
                      </a:r>
                      <a:endParaRPr lang="sk-SK" sz="10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55563" indent="-55563"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Práca na projekte, riešenie podkladov,  fotodokumentácia,  modelovanie objektov,  stavba trati, plánovanie, skriptovanie, riadenie a zverejňovanie celého projektu.  Viac </a:t>
                      </a: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tu: </a:t>
                      </a:r>
                      <a:r>
                        <a:rPr lang="sk-SK" sz="1000" u="sn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https://www.facebook.com/groups/186584948134059/?ref=bookmarks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0425">
                <a:tc gridSpan="2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Krátka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sumarizácia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profilu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pracovná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prax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75035">
                <a:tc gridSpan="2"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sk-SK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 voľnom čase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sa venujem štúdiu programovania v jazyku </a:t>
                      </a: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C++, okrem toho  pracujem viac než 10 rokov na svojom vlastnom projekte, ohľadom modelovania a programovania rozšírenia pre hru Microsoft </a:t>
                      </a: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Simulator a </a:t>
                      </a: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Rails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 Jena sa o reálnu železničnú trať prenesenú do virtuálneho sveta.  Mám skúsenosti z oblasti obchodu a služieb, gastronómie, distribúcie a logistiky,  financií, bankovníctva a investícii, poisťovníctva a informačných technológii.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Vzdelanie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04151">
                <a:tc gridSpan="2"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12713" indent="-112713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sk-SK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VIA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University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College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</a:t>
                      </a: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Teesside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University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Prague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College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Horsens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Dánsko – Praha Česká republika  2016-súčastnosť</a:t>
                      </a:r>
                    </a:p>
                    <a:p>
                      <a:pPr marL="112713" indent="-112713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Vysoká škola </a:t>
                      </a: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regionalního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rozvoje a </a:t>
                      </a: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Bankovní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sk-SK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institut</a:t>
                      </a: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Praha 2010-2012, štúdium ukončené s udelením titulu Ing. </a:t>
                      </a:r>
                    </a:p>
                    <a:p>
                      <a:pPr marL="112713" indent="-112713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Vysoká škola medzinárodného podnikania ISM Slovakia – Prešov 2010-2012 </a:t>
                      </a:r>
                    </a:p>
                    <a:p>
                      <a:pPr marL="112713" indent="-112713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sk-SK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Štúdium ukončené s udelením titulu Mgr. 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139959" y="685800"/>
            <a:ext cx="1418253" cy="1576873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  <a:effectLst/>
        </p:spPr>
        <p:txBody>
          <a:bodyPr wrap="square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Vložiť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business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môže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byť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zo CV)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46585" y="2424630"/>
            <a:ext cx="1396891" cy="2944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prstClr val="white"/>
              </a:buClr>
            </a:pPr>
            <a:r>
              <a:rPr lang="fr-FR" sz="1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osobnosti </a:t>
            </a:r>
            <a:endParaRPr lang="sk-SK" sz="1200" b="1" u="sng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prstClr val="white"/>
              </a:buClr>
            </a:pPr>
            <a:r>
              <a:rPr lang="sk-SK" sz="1200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ESTJ</a:t>
            </a:r>
            <a:endParaRPr lang="fr-FR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prstClr val="white"/>
              </a:buClr>
            </a:pPr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prstClr val="white"/>
              </a:buClr>
            </a:pPr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prstClr val="white"/>
              </a:buClr>
            </a:pPr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prstClr val="white"/>
              </a:buClr>
            </a:pPr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prstClr val="white"/>
              </a:buClr>
            </a:pPr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prstClr val="white"/>
              </a:buClr>
            </a:pPr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prstClr val="white"/>
              </a:buClr>
            </a:pPr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prstClr val="white"/>
              </a:buClr>
            </a:pPr>
            <a:r>
              <a:rPr lang="en-US" sz="1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DISC: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prstClr val="white"/>
              </a:buClr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Dominant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prstClr val="white"/>
              </a:buClr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Influencer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prstClr val="white"/>
              </a:buClr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prstClr val="white"/>
              </a:buClr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</a:t>
            </a: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prstClr val="white"/>
              </a:buClr>
            </a:pPr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141245" y="-274320"/>
            <a:ext cx="9144000" cy="96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Museo For Dell" pitchFamily="2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Museo For Dell" pitchFamily="2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Museo For Dell" pitchFamily="2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Museo For Dell" pitchFamily="2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2400" kern="0" baseline="0" dirty="0">
                <a:solidFill>
                  <a:srgbClr val="008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kern="0" baseline="0" dirty="0" smtClean="0">
                <a:solidFill>
                  <a:srgbClr val="008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Róbert </a:t>
            </a:r>
            <a:r>
              <a:rPr lang="sk-SK" sz="2400" kern="0" baseline="0" dirty="0" err="1" smtClean="0">
                <a:solidFill>
                  <a:srgbClr val="008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Chalčák</a:t>
            </a:r>
            <a:r>
              <a:rPr lang="fr-FR" sz="2400" kern="0" baseline="0" dirty="0" smtClean="0">
                <a:solidFill>
                  <a:srgbClr val="008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400" kern="0" baseline="0" dirty="0" smtClean="0">
                <a:solidFill>
                  <a:srgbClr val="008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robochalcak</a:t>
            </a:r>
            <a:r>
              <a:rPr lang="sk-SK" sz="2400" kern="0" dirty="0" smtClean="0">
                <a:solidFill>
                  <a:srgbClr val="008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@gmail.com</a:t>
            </a:r>
            <a:r>
              <a:rPr lang="fr-FR" sz="2400" kern="0" baseline="0" dirty="0" smtClean="0">
                <a:solidFill>
                  <a:srgbClr val="008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baseline="0" dirty="0">
                <a:solidFill>
                  <a:srgbClr val="008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sk-SK" sz="2400" kern="0" baseline="0" dirty="0" smtClean="0">
                <a:solidFill>
                  <a:srgbClr val="008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0915</a:t>
            </a:r>
            <a:r>
              <a:rPr lang="sk-SK" sz="2400" kern="0" dirty="0" smtClean="0">
                <a:solidFill>
                  <a:srgbClr val="008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383 862</a:t>
            </a:r>
            <a:endParaRPr lang="fr-FR" sz="2400" kern="0" baseline="0" dirty="0">
              <a:solidFill>
                <a:srgbClr val="0085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sz="2400" dirty="0" smtClean="0">
                <a:hlinkClick r:id="rId3"/>
              </a:rPr>
              <a:t>linkedin.com/in/robert-chalčák-97b42149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85C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e 157">
            <a:extLst>
              <a:ext uri="{FF2B5EF4-FFF2-40B4-BE49-F238E27FC236}">
                <a16:creationId xmlns:a16="http://schemas.microsoft.com/office/drawing/2014/main" xmlns="" id="{CC181452-988F-4F4C-92A4-8B7F340E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17236864"/>
              </p:ext>
            </p:extLst>
          </p:nvPr>
        </p:nvGraphicFramePr>
        <p:xfrm>
          <a:off x="5972372" y="5275491"/>
          <a:ext cx="3029338" cy="1505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174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Môj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osobný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prínos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IT v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kurze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webinároch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HR a soft-skills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785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300"/>
                        </a:spcBef>
                        <a:buSzPct val="120000"/>
                        <a:buFontTx/>
                        <a:buNone/>
                      </a:pPr>
                      <a:endParaRPr lang="en-IE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50000"/>
                        </a:spcAft>
                        <a:buClr>
                          <a:srgbClr val="008CCC"/>
                        </a:buClr>
                        <a:buSzPct val="120000"/>
                        <a:buFont typeface="Times"/>
                        <a:buNone/>
                        <a:tabLst/>
                        <a:defRPr/>
                      </a:pPr>
                      <a:r>
                        <a:rPr lang="sk-SK" sz="1000" dirty="0" smtClean="0">
                          <a:solidFill>
                            <a:srgbClr val="444444"/>
                          </a:solidFill>
                          <a:latin typeface="+mn-lt"/>
                        </a:rPr>
                        <a:t>Ako</a:t>
                      </a:r>
                      <a:r>
                        <a:rPr lang="sk-SK" sz="1000" baseline="0" dirty="0" smtClean="0">
                          <a:solidFill>
                            <a:srgbClr val="444444"/>
                          </a:solidFill>
                          <a:latin typeface="+mn-lt"/>
                        </a:rPr>
                        <a:t> napísať krásny  životopis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50000"/>
                        </a:spcAft>
                        <a:buClr>
                          <a:srgbClr val="008CCC"/>
                        </a:buClr>
                        <a:buSzPct val="120000"/>
                        <a:buFont typeface="Times"/>
                        <a:buNone/>
                        <a:tabLst/>
                        <a:defRPr/>
                      </a:pPr>
                      <a:r>
                        <a:rPr lang="sk-SK" sz="1000" baseline="0" dirty="0" smtClean="0">
                          <a:solidFill>
                            <a:srgbClr val="444444"/>
                          </a:solidFill>
                          <a:latin typeface="+mn-lt"/>
                        </a:rPr>
                        <a:t>Aké druhy osobnostných profilov poznáme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50000"/>
                        </a:spcAft>
                        <a:buClr>
                          <a:srgbClr val="008CCC"/>
                        </a:buClr>
                        <a:buSzPct val="120000"/>
                        <a:buFont typeface="Times"/>
                        <a:buNone/>
                        <a:tabLst/>
                        <a:defRPr/>
                      </a:pPr>
                      <a:r>
                        <a:rPr lang="sk-SK" sz="1000" baseline="0" dirty="0" smtClean="0">
                          <a:solidFill>
                            <a:srgbClr val="444444"/>
                          </a:solidFill>
                          <a:latin typeface="+mn-lt"/>
                        </a:rPr>
                        <a:t>Ako sa pripraviť na pohovor a </a:t>
                      </a:r>
                      <a:r>
                        <a:rPr lang="sk-SK" sz="1000" baseline="0" dirty="0" err="1" smtClean="0">
                          <a:solidFill>
                            <a:srgbClr val="444444"/>
                          </a:solidFill>
                          <a:latin typeface="+mn-lt"/>
                        </a:rPr>
                        <a:t>time</a:t>
                      </a:r>
                      <a:r>
                        <a:rPr lang="sk-SK" sz="1000" baseline="0" dirty="0" smtClean="0">
                          <a:solidFill>
                            <a:srgbClr val="444444"/>
                          </a:solidFill>
                          <a:latin typeface="+mn-lt"/>
                        </a:rPr>
                        <a:t> </a:t>
                      </a:r>
                      <a:r>
                        <a:rPr lang="sk-SK" sz="1000" baseline="0" dirty="0" err="1" smtClean="0">
                          <a:solidFill>
                            <a:srgbClr val="444444"/>
                          </a:solidFill>
                          <a:latin typeface="+mn-lt"/>
                        </a:rPr>
                        <a:t>management</a:t>
                      </a:r>
                      <a:r>
                        <a:rPr lang="sk-SK" sz="1000" baseline="0" dirty="0" smtClean="0">
                          <a:solidFill>
                            <a:srgbClr val="444444"/>
                          </a:solidFill>
                          <a:latin typeface="+mn-lt"/>
                        </a:rPr>
                        <a:t> 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" name="Picture 2" descr="METIS_logofull_RGB.png">
            <a:extLst>
              <a:ext uri="{FF2B5EF4-FFF2-40B4-BE49-F238E27FC236}">
                <a16:creationId xmlns:a16="http://schemas.microsoft.com/office/drawing/2014/main" xmlns="" id="{4613545F-6561-E84A-8B17-617ACAD6A43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85" y="5805552"/>
            <a:ext cx="1418253" cy="444930"/>
          </a:xfrm>
          <a:prstGeom prst="rect">
            <a:avLst/>
          </a:prstGeom>
        </p:spPr>
      </p:pic>
      <p:pic>
        <p:nvPicPr>
          <p:cNvPr id="14" name="Obrázok 13" descr="Untitled-1 cop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0" y="685800"/>
            <a:ext cx="1447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9647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NEIL_C~1\AppData\Local\Temp\articulate\presenter\imgtemp\scZaaK5M_files\slide0001_image001.j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NEIL_C~1\AppData\Local\Temp\articulate\presenter\imgtemp\scZaaK5M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NEIL_C~1\AppData\Local\Temp\articulate\presenter\imgtemp\scZaaK5M_files\slide0001_image001.jp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NEIL_C~1\AppData\Local\Temp\articulate\presenter\imgtemp\scZaaK5M_files\slide0001_image001.jp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NEIL_C~1\AppData\Local\Temp\articulate\presenter\imgtemp\scZaaK5M_files\slide0001_image001.jp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NEIL_C~1\AppData\Local\Temp\articulate\presenter\imgtemp\scZaaK5M_files\slide0001_image001.jpg"/>
</p:tagLst>
</file>

<file path=ppt/theme/theme1.xml><?xml version="1.0" encoding="utf-8"?>
<a:theme xmlns:a="http://schemas.openxmlformats.org/drawingml/2006/main" name="Dell Presentation Template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rtlCol="0" anchor="t">
        <a:norm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20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txDef>
      <a:spPr>
        <a:noFill/>
      </a:spPr>
      <a:bodyPr wrap="square" rtlCol="0">
        <a:spAutoFit/>
      </a:bodyPr>
      <a:lstStyle>
        <a:defPPr marL="233363" indent="-233363">
          <a:lnSpc>
            <a:spcPct val="90000"/>
          </a:lnSpc>
          <a:spcBef>
            <a:spcPts val="100"/>
          </a:spcBef>
          <a:spcAft>
            <a:spcPts val="100"/>
          </a:spcAft>
          <a:buClr>
            <a:schemeClr val="bg1"/>
          </a:buClr>
          <a:buFont typeface="Arial" pitchFamily="34" charset="0"/>
          <a:buChar char="•"/>
          <a:defRPr sz="20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werpoint Template (.potx)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rtlCol="0" anchor="t">
        <a:norm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20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txDef>
      <a:spPr>
        <a:noFill/>
      </a:spPr>
      <a:bodyPr wrap="square" rtlCol="0">
        <a:spAutoFit/>
      </a:bodyPr>
      <a:lstStyle>
        <a:defPPr marL="233363" indent="-233363">
          <a:lnSpc>
            <a:spcPct val="90000"/>
          </a:lnSpc>
          <a:spcBef>
            <a:spcPts val="100"/>
          </a:spcBef>
          <a:spcAft>
            <a:spcPts val="100"/>
          </a:spcAft>
          <a:buClr>
            <a:schemeClr val="bg1"/>
          </a:buClr>
          <a:buFont typeface="Arial" pitchFamily="34" charset="0"/>
          <a:buChar char="•"/>
          <a:defRPr sz="20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owerpoint Template (.potx)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rtlCol="0" anchor="t">
        <a:norm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20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txDef>
      <a:spPr>
        <a:noFill/>
      </a:spPr>
      <a:bodyPr wrap="square" rtlCol="0">
        <a:spAutoFit/>
      </a:bodyPr>
      <a:lstStyle>
        <a:defPPr marL="233363" indent="-233363">
          <a:lnSpc>
            <a:spcPct val="90000"/>
          </a:lnSpc>
          <a:spcBef>
            <a:spcPts val="100"/>
          </a:spcBef>
          <a:spcAft>
            <a:spcPts val="100"/>
          </a:spcAft>
          <a:buClr>
            <a:schemeClr val="bg1"/>
          </a:buClr>
          <a:buFont typeface="Arial" pitchFamily="34" charset="0"/>
          <a:buChar char="•"/>
          <a:defRPr sz="20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x3_Dell_PPTX_Template_BW1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B7295A"/>
      </a:accent1>
      <a:accent2>
        <a:srgbClr val="F2AF00"/>
      </a:accent2>
      <a:accent3>
        <a:srgbClr val="7AB800"/>
      </a:accent3>
      <a:accent4>
        <a:srgbClr val="AAAAAA"/>
      </a:accent4>
      <a:accent5>
        <a:srgbClr val="6E2585"/>
      </a:accent5>
      <a:accent6>
        <a:srgbClr val="3084B6"/>
      </a:accent6>
      <a:hlink>
        <a:srgbClr val="DC5034"/>
      </a:hlink>
      <a:folHlink>
        <a:srgbClr val="009BBB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ank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rtlCol="0" anchor="t">
        <a:norm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20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txDef>
      <a:spPr>
        <a:noFill/>
      </a:spPr>
      <a:bodyPr wrap="square" rtlCol="0">
        <a:spAutoFit/>
      </a:bodyPr>
      <a:lstStyle>
        <a:defPPr marL="233363" indent="-233363">
          <a:lnSpc>
            <a:spcPct val="90000"/>
          </a:lnSpc>
          <a:spcBef>
            <a:spcPts val="100"/>
          </a:spcBef>
          <a:spcAft>
            <a:spcPts val="100"/>
          </a:spcAft>
          <a:buClr>
            <a:schemeClr val="bg1"/>
          </a:buClr>
          <a:buFont typeface="Arial" pitchFamily="34" charset="0"/>
          <a:buChar char="•"/>
          <a:defRPr sz="20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Dell Presentation Template 4x3ml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rtlCol="0" anchor="t">
        <a:norm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20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txDef>
      <a:spPr>
        <a:noFill/>
      </a:spPr>
      <a:bodyPr wrap="square" rtlCol="0">
        <a:spAutoFit/>
      </a:bodyPr>
      <a:lstStyle>
        <a:defPPr marL="233363" indent="-233363">
          <a:lnSpc>
            <a:spcPct val="90000"/>
          </a:lnSpc>
          <a:spcBef>
            <a:spcPts val="100"/>
          </a:spcBef>
          <a:spcAft>
            <a:spcPts val="100"/>
          </a:spcAft>
          <a:buClr>
            <a:schemeClr val="bg1"/>
          </a:buClr>
          <a:buFont typeface="Arial" pitchFamily="34" charset="0"/>
          <a:buChar char="•"/>
          <a:defRPr sz="20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Presentation Template 4x3ml 1">
        <a:dk1>
          <a:srgbClr val="444444"/>
        </a:dk1>
        <a:lt1>
          <a:srgbClr val="0085C3"/>
        </a:lt1>
        <a:dk2>
          <a:srgbClr val="FFFFFF"/>
        </a:dk2>
        <a:lt2>
          <a:srgbClr val="000000"/>
        </a:lt2>
        <a:accent1>
          <a:srgbClr val="B7295A"/>
        </a:accent1>
        <a:accent2>
          <a:srgbClr val="F2AF00"/>
        </a:accent2>
        <a:accent3>
          <a:srgbClr val="AAC2DE"/>
        </a:accent3>
        <a:accent4>
          <a:srgbClr val="393939"/>
        </a:accent4>
        <a:accent5>
          <a:srgbClr val="D8ACB5"/>
        </a:accent5>
        <a:accent6>
          <a:srgbClr val="DB9E00"/>
        </a:accent6>
        <a:hlink>
          <a:srgbClr val="DC5034"/>
        </a:hlink>
        <a:folHlink>
          <a:srgbClr val="D42E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Blank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rtlCol="0" anchor="t">
        <a:norm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20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txDef>
      <a:spPr>
        <a:noFill/>
      </a:spPr>
      <a:bodyPr wrap="square" rtlCol="0">
        <a:spAutoFit/>
      </a:bodyPr>
      <a:lstStyle>
        <a:defPPr marL="233363" indent="-233363">
          <a:lnSpc>
            <a:spcPct val="90000"/>
          </a:lnSpc>
          <a:spcBef>
            <a:spcPts val="100"/>
          </a:spcBef>
          <a:spcAft>
            <a:spcPts val="100"/>
          </a:spcAft>
          <a:buClr>
            <a:schemeClr val="bg1"/>
          </a:buClr>
          <a:buFont typeface="Arial" pitchFamily="34" charset="0"/>
          <a:buChar char="•"/>
          <a:defRPr sz="20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Dell Presentation Template 4x3ml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rtlCol="0" anchor="t">
        <a:norm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20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txDef>
      <a:spPr>
        <a:noFill/>
      </a:spPr>
      <a:bodyPr wrap="square" rtlCol="0">
        <a:spAutoFit/>
      </a:bodyPr>
      <a:lstStyle>
        <a:defPPr marL="233363" indent="-233363">
          <a:lnSpc>
            <a:spcPct val="90000"/>
          </a:lnSpc>
          <a:spcBef>
            <a:spcPts val="100"/>
          </a:spcBef>
          <a:spcAft>
            <a:spcPts val="100"/>
          </a:spcAft>
          <a:buClr>
            <a:schemeClr val="bg1"/>
          </a:buClr>
          <a:buFont typeface="Arial" pitchFamily="34" charset="0"/>
          <a:buChar char="•"/>
          <a:defRPr sz="20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Presentation Template 4x3ml 1">
        <a:dk1>
          <a:srgbClr val="444444"/>
        </a:dk1>
        <a:lt1>
          <a:srgbClr val="0085C3"/>
        </a:lt1>
        <a:dk2>
          <a:srgbClr val="FFFFFF"/>
        </a:dk2>
        <a:lt2>
          <a:srgbClr val="000000"/>
        </a:lt2>
        <a:accent1>
          <a:srgbClr val="B7295A"/>
        </a:accent1>
        <a:accent2>
          <a:srgbClr val="F2AF00"/>
        </a:accent2>
        <a:accent3>
          <a:srgbClr val="AAC2DE"/>
        </a:accent3>
        <a:accent4>
          <a:srgbClr val="393939"/>
        </a:accent4>
        <a:accent5>
          <a:srgbClr val="D8ACB5"/>
        </a:accent5>
        <a:accent6>
          <a:srgbClr val="DB9E00"/>
        </a:accent6>
        <a:hlink>
          <a:srgbClr val="DC5034"/>
        </a:hlink>
        <a:folHlink>
          <a:srgbClr val="D42E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7795375AC1F648B0D0249BC55A1183" ma:contentTypeVersion="0" ma:contentTypeDescription="Create a new document." ma:contentTypeScope="" ma:versionID="69f4655428abb2ad9d142b0793f921f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8E40B4-D689-4149-86EC-D878B7FBF5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BF4FAD9-5240-4827-AA83-1EC00605D71B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979FB65-5F02-404B-A00D-C6A709B0D9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3681</TotalTime>
  <Words>311</Words>
  <Application>Microsoft Macintosh PowerPoint</Application>
  <PresentationFormat>Prezentácia na obrazovke (4:3)</PresentationFormat>
  <Paragraphs>55</Paragraphs>
  <Slides>1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9</vt:i4>
      </vt:variant>
      <vt:variant>
        <vt:lpstr>Nadpisy snímok</vt:lpstr>
      </vt:variant>
      <vt:variant>
        <vt:i4>1</vt:i4>
      </vt:variant>
    </vt:vector>
  </HeadingPairs>
  <TitlesOfParts>
    <vt:vector size="10" baseType="lpstr">
      <vt:lpstr>Dell Presentation Template</vt:lpstr>
      <vt:lpstr>Powerpoint Template (.potx)</vt:lpstr>
      <vt:lpstr>1_Powerpoint Template (.potx)</vt:lpstr>
      <vt:lpstr>4x3_Dell_PPTX_Template_BW1</vt:lpstr>
      <vt:lpstr>Blank</vt:lpstr>
      <vt:lpstr>Dell Presentation Template 4x3ml</vt:lpstr>
      <vt:lpstr>2_Blank</vt:lpstr>
      <vt:lpstr>3_Dell Presentation Template 4x3ml</vt:lpstr>
      <vt:lpstr>1_Office Theme</vt:lpstr>
      <vt:lpstr>Snímka 1</vt:lpstr>
    </vt:vector>
  </TitlesOfParts>
  <Company>Dell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janice_comish</dc:creator>
  <cp:lastModifiedBy>Windows User</cp:lastModifiedBy>
  <cp:revision>254</cp:revision>
  <cp:lastPrinted>2012-07-19T14:59:52Z</cp:lastPrinted>
  <dcterms:created xsi:type="dcterms:W3CDTF">2011-11-11T12:30:46Z</dcterms:created>
  <dcterms:modified xsi:type="dcterms:W3CDTF">2019-08-15T15:41:30Z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0x010100B77795375AC1F648B0D0249BC55A1183</vt:lpwstr>
  </property>
</Properties>
</file>