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70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6"/>
  </p:normalViewPr>
  <p:slideViewPr>
    <p:cSldViewPr snapToGrid="0" snapToObjects="1">
      <p:cViewPr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google.com/url?q=https%3A%2F%2Fwww.hindawi.com%2Fjournals%2Faaa%2F2014%2F648047%2F&amp;sa=D&amp;sntz=1&amp;usg=AFQjCNFrqk0D28rvW84bEDXvAzpe9Kax4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904" y="787076"/>
            <a:ext cx="766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Estate Pricing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7" y="1888791"/>
            <a:ext cx="6010835" cy="4364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38935"/>
            <a:ext cx="412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Kamarri Cummings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4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" y="537882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247" y="1277470"/>
            <a:ext cx="1073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data to provide predictive modeling techniques to see which model will provide the best outcome to support my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06" y="61856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Steps: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6824" y="1640541"/>
            <a:ext cx="1116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best options for predicting real estate prices would be Decision Trees, Linear Regressions and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9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5" y="295835"/>
            <a:ext cx="7221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Best Model: Decision Tree: Returned an </a:t>
            </a:r>
            <a:r>
              <a:rPr lang="en-US" sz="3200" smtClean="0"/>
              <a:t>accuracy score of </a:t>
            </a:r>
            <a:r>
              <a:rPr lang="en-US" sz="3200" dirty="0" smtClean="0"/>
              <a:t>48%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59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40" y="21515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Decision Tree: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" y="897218"/>
            <a:ext cx="9144000" cy="443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" y="5426808"/>
            <a:ext cx="91440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95647" y="799928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Simple English: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086844" y="1842247"/>
            <a:ext cx="1640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was the best model that returned an </a:t>
            </a:r>
            <a:r>
              <a:rPr lang="en-US" smtClean="0"/>
              <a:t>accuracy score of 48%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95647" y="1092124"/>
            <a:ext cx="21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(non-technical jargon)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045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118" y="416860"/>
            <a:ext cx="253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 Steps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5118" y="1912345"/>
            <a:ext cx="4466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-support vector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/>
              <a:t>-least squares support vector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/>
              <a:t>-partial least squares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139" y="4183193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://www.hindawi.com/journals/aaa/2014/648047/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139" y="4137027"/>
            <a:ext cx="103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article that uses various machine learning methods that forecasts housing values.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139" y="144198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-Try other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18" y="3578684"/>
            <a:ext cx="924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*</a:t>
            </a:r>
            <a:r>
              <a:rPr lang="en-US" b="1" u="sng" dirty="0" smtClean="0"/>
              <a:t>rework and tune up this project and enter it into the competition to beat Jeremy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979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4" y="309282"/>
            <a:ext cx="287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Thank you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3750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50" y="268938"/>
            <a:ext cx="861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</a:t>
            </a:r>
            <a:r>
              <a:rPr lang="en-US" sz="2400" dirty="0" smtClean="0"/>
              <a:t> Idea: Predicting prices along the L train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884347"/>
            <a:ext cx="11255188" cy="54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06" y="322729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0306" y="102197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Trend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306" y="160020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Construction spending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06" y="215199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Residential Spending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3647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Sales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15163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State-level home spending reports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0306" y="387008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home sales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115" y="437701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 sales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934603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NAHB’s Housing Market 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569" y="543886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35" y="389965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Background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6" y="1143000"/>
            <a:ext cx="985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background of this project stems from the options and variables that potential homebuyers evaluate when deciding on purchasing a home.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435" y="2076526"/>
            <a:ext cx="97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part of a competition that challenges you to predict the final price of each home.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435" y="3010052"/>
            <a:ext cx="8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focus is on houses in Ames, Iowa.</a:t>
            </a:r>
          </a:p>
        </p:txBody>
      </p:sp>
    </p:spTree>
    <p:extLst>
      <p:ext uri="{BB962C8B-B14F-4D97-AF65-F5344CB8AC3E}">
        <p14:creationId xmlns:p14="http://schemas.microsoft.com/office/powerpoint/2010/main" val="23546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965" y="322729"/>
            <a:ext cx="19960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Data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52282" y="1479176"/>
            <a:ext cx="719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9965" y="1017511"/>
            <a:ext cx="1186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Ames Housing dataset is provided from Dean De Cock for the use of data science education. It is an alternative for data scientists who are looking for a more modern and expanded version of the popular Boston Housing dataset.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965" y="2217840"/>
            <a:ext cx="98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data set contains 79 explanatory variables (below are some of variables.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5" y="2587172"/>
            <a:ext cx="6454588" cy="4270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2" y="2587172"/>
            <a:ext cx="5347448" cy="42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777" y="457201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64777" y="1358152"/>
            <a:ext cx="11134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years, many people and organizations, from various industries, have attempted to predict the prices at which an individual or family will pay for a house. </a:t>
            </a:r>
            <a:r>
              <a:rPr lang="en-US" dirty="0"/>
              <a:t>The ability to predict the </a:t>
            </a:r>
            <a:r>
              <a:rPr lang="en-US" dirty="0" smtClean="0"/>
              <a:t>price of a </a:t>
            </a:r>
            <a:r>
              <a:rPr lang="en-US" dirty="0"/>
              <a:t>home value is not only beneficial on the individual level, but on a larger economic scale. There are several factors that may influence the price of one's home and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117" y="389965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Hypothesis: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5117" y="1196787"/>
            <a:ext cx="10475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believe that there is a direct relationship, and one of the most important factors to consider, between paying a higher price for property when the size of the property being sold is larger. I believe that the larger the Lot Frontage of the property, which is the linear feet of street connect to the property, the higher the selling price of that property.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2" y="1558363"/>
            <a:ext cx="8256493" cy="5017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835" y="28238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Exploring the data: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5835" y="1028097"/>
            <a:ext cx="892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visual demonstrates the relationship between Lot Frontage and </a:t>
            </a:r>
            <a:r>
              <a:rPr lang="en-US" smtClean="0"/>
              <a:t>sales price.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1" y="3289300"/>
            <a:ext cx="4854389" cy="300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3289300"/>
            <a:ext cx="5281706" cy="295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0775" y="2683586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Lot Frontage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68988" y="2729753"/>
            <a:ext cx="157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Lot Area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565" y="658906"/>
            <a:ext cx="5551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Comparing some </a:t>
            </a:r>
            <a:r>
              <a:rPr lang="en-US" sz="3200" dirty="0"/>
              <a:t>v</a:t>
            </a:r>
            <a:r>
              <a:rPr lang="en-US" sz="3200" dirty="0" smtClean="0"/>
              <a:t>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223</TotalTime>
  <Words>456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Arial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Kamarri Cummings</dc:creator>
  <cp:lastModifiedBy>Kamarri Cummings</cp:lastModifiedBy>
  <cp:revision>23</cp:revision>
  <dcterms:created xsi:type="dcterms:W3CDTF">2016-12-01T13:41:59Z</dcterms:created>
  <dcterms:modified xsi:type="dcterms:W3CDTF">2016-12-01T17:25:10Z</dcterms:modified>
</cp:coreProperties>
</file>