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67" r:id="rId1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30-08-2024</a:t>
            </a:fld>
            <a:endParaRPr lang="ta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hnschrift SemiCondensed" pitchFamily="34" charset="0"/>
              </a:rPr>
              <a:t>STUDENT NAME: M YOGALAKSHMI MUTHU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hnschrift SemiCondensed" pitchFamily="34" charset="0"/>
              </a:rPr>
              <a:t>RIGISTER NO:122201156, unm299bcom(CS)56/116423  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hnschrift SemiCondensed" pitchFamily="34" charset="0"/>
              </a:rPr>
              <a:t>DEPARTMENT:B.COM(COPORATE SECRETARYSHIP)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hnschrift SemiCondensed" pitchFamily="34" charset="0"/>
              </a:rPr>
              <a:t>COLLEGE: SSKV COLLEGE ARTS &amp; SCIENCE FOR WOMEN</a:t>
            </a:r>
          </a:p>
          <a:p>
            <a:pPr marL="109728" indent="0">
              <a:buNone/>
            </a:pPr>
            <a:endParaRPr lang="en-US" b="1" dirty="0" smtClean="0">
              <a:latin typeface="Bahnschrift SemiCondensed" pitchFamily="34" charset="0"/>
            </a:endParaRPr>
          </a:p>
          <a:p>
            <a:pPr marL="109728" indent="0">
              <a:buNone/>
            </a:pPr>
            <a:endParaRPr lang="en-US" b="1" dirty="0" smtClean="0">
              <a:latin typeface="Bahnschrift SemiCondensed" pitchFamily="34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Bahnschrift SemiCondensed" pitchFamily="34" charset="0"/>
              </a:rPr>
              <a:t>   </a:t>
            </a:r>
            <a:endParaRPr lang="en-US" b="1" dirty="0">
              <a:latin typeface="Bahnschrift Semi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Employee Data Analysis Using Excel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83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2900" b="1" dirty="0" smtClean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 smtClean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 smtClean="0">
                <a:latin typeface="Baskerville Old Face" pitchFamily="18" charset="0"/>
              </a:rPr>
              <a:t>9 Features </a:t>
            </a:r>
          </a:p>
          <a:p>
            <a:pPr marL="109728" indent="0">
              <a:buNone/>
            </a:pPr>
            <a:endParaRPr lang="en-US" sz="2900" b="1" dirty="0" smtClean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Employee Status </a:t>
            </a:r>
            <a:endParaRPr lang="ta-IN" sz="29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DATASET DESCRIPTION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="" xmlns:p14="http://schemas.microsoft.com/office/powerpoint/2010/main" val="20093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Z4&gt;=4,”HIGH”,Z4&gt;=3,”MED”,TRUE,”LOW”)</a:t>
            </a: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82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 Then download employee data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  Color filled blank Values 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  Missing Values Filter out </a:t>
            </a:r>
            <a:r>
              <a:rPr lang="en-US" dirty="0" smtClean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r>
              <a:rPr lang="en-US" dirty="0" smtClean="0"/>
              <a:t> </a:t>
            </a:r>
            <a:endParaRPr lang="ta-IN" dirty="0"/>
          </a:p>
        </p:txBody>
      </p:sp>
    </p:spTree>
    <p:extLst>
      <p:ext uri="{BB962C8B-B14F-4D97-AF65-F5344CB8AC3E}">
        <p14:creationId xmlns="" xmlns:p14="http://schemas.microsoft.com/office/powerpoint/2010/main" val="30861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Open </a:t>
            </a:r>
            <a:r>
              <a:rPr lang="en-US" b="1" dirty="0" smtClean="0">
                <a:latin typeface="Baskerville Old Face" pitchFamily="18" charset="0"/>
              </a:rPr>
              <a:t>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Drag </a:t>
            </a:r>
            <a:r>
              <a:rPr lang="en-US" b="1" dirty="0" smtClean="0">
                <a:latin typeface="Baskerville Old Face" pitchFamily="18" charset="0"/>
              </a:rPr>
              <a:t>rows, cols, filters, values respectively Business </a:t>
            </a:r>
            <a:r>
              <a:rPr lang="en-US" b="1" dirty="0" smtClean="0">
                <a:latin typeface="Baskerville Old Face" pitchFamily="18" charset="0"/>
              </a:rPr>
              <a:t>       Unit</a:t>
            </a:r>
            <a:r>
              <a:rPr lang="en-US" b="1" dirty="0" smtClean="0">
                <a:latin typeface="Baskerville Old Face" pitchFamily="18" charset="0"/>
              </a:rPr>
              <a:t>, performance level, Gender Code, count of first 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Remove </a:t>
            </a:r>
            <a:r>
              <a:rPr lang="en-US" b="1" dirty="0" smtClean="0">
                <a:latin typeface="Baskerville Old Face" pitchFamily="18" charset="0"/>
              </a:rPr>
              <a:t>the blank Option.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Visulazation</a:t>
            </a:r>
            <a:endParaRPr lang="en-US" b="1" dirty="0">
              <a:latin typeface="Baskerville Old Face" pitchFamily="18" charset="0"/>
            </a:endParaRP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Put </a:t>
            </a:r>
            <a:r>
              <a:rPr lang="en-US" b="1" dirty="0" smtClean="0">
                <a:latin typeface="Baskerville Old Face" pitchFamily="18" charset="0"/>
              </a:rPr>
              <a:t>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Filter </a:t>
            </a:r>
            <a:r>
              <a:rPr lang="en-US" b="1" dirty="0" smtClean="0">
                <a:latin typeface="Baskerville Old Face" pitchFamily="18" charset="0"/>
              </a:rPr>
              <a:t>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  To </a:t>
            </a:r>
            <a:r>
              <a:rPr lang="en-US" b="1" dirty="0" smtClean="0">
                <a:latin typeface="Baskerville Old Face" pitchFamily="18" charset="0"/>
              </a:rPr>
              <a:t>get pie chart for our reference.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="" xmlns:p14="http://schemas.microsoft.com/office/powerpoint/2010/main" val="41760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>
              <a:buNone/>
            </a:pPr>
            <a:endParaRPr lang="ta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40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lang="ta-IN" sz="28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            </a:t>
            </a:r>
            <a:r>
              <a:rPr lang="en-US" dirty="0" smtClean="0">
                <a:solidFill>
                  <a:srgbClr val="FF0000"/>
                </a:solidFill>
                <a:latin typeface="Bahnschrift Light" pitchFamily="34" charset="0"/>
              </a:rPr>
              <a:t>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43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a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ta-IN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75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89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Track employee performance rating overtime </a:t>
            </a:r>
          </a:p>
          <a:p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Identify top performers and underperformers </a:t>
            </a:r>
          </a:p>
          <a:p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Analyze performance by department, job role, and other categories </a:t>
            </a:r>
          </a:p>
          <a:p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Visualize trends and correlations in performance data </a:t>
            </a:r>
          </a:p>
          <a:p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9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>
              <a:buNone/>
            </a:pPr>
            <a:endParaRPr lang="en-US" b="1" dirty="0" smtClean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 smtClean="0">
                <a:latin typeface="Bahnschrift Condensed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 smtClean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44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12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Filter-Remove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Pivot-summary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Graph-data visualization  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56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="" xmlns:p14="http://schemas.microsoft.com/office/powerpoint/2010/main" val="381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 smtClean="0">
                <a:latin typeface="Baskerville Old Face" pitchFamily="18" charset="0"/>
              </a:rPr>
              <a:t>By leveraging graphs and data visualization in excel</a:t>
            </a:r>
            <a:r>
              <a:rPr lang="en-US" b="1" dirty="0">
                <a:latin typeface="Baskerville Old Face" pitchFamily="18" charset="0"/>
              </a:rPr>
              <a:t> our solution provides a powerful </a:t>
            </a:r>
            <a:r>
              <a:rPr lang="en-US" b="1" dirty="0" smtClean="0">
                <a:latin typeface="Baskerville Old Face" pitchFamily="18" charset="0"/>
              </a:rPr>
              <a:t>and intuitive tool </a:t>
            </a:r>
            <a:r>
              <a:rPr lang="en-US" b="1" dirty="0">
                <a:latin typeface="Baskerville Old Face" pitchFamily="18" charset="0"/>
              </a:rPr>
              <a:t>for employee performance analysis, enabling HR managers and leaders to Make informed decisions and drive business success</a:t>
            </a:r>
            <a:r>
              <a:rPr lang="en-US" b="1" dirty="0" smtClean="0">
                <a:latin typeface="Baskerville Old Face" pitchFamily="18" charset="0"/>
              </a:rPr>
              <a:t>.</a:t>
            </a: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  </a:t>
            </a:r>
            <a:endParaRPr lang="ta-IN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</p:spTree>
    <p:extLst>
      <p:ext uri="{BB962C8B-B14F-4D97-AF65-F5344CB8AC3E}">
        <p14:creationId xmlns="" xmlns:p14="http://schemas.microsoft.com/office/powerpoint/2010/main" val="11118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669</TotalTime>
  <Words>478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Slide 8</vt:lpstr>
      <vt:lpstr>Slide 9</vt:lpstr>
      <vt:lpstr>DATASET DESCRIPTION    </vt:lpstr>
      <vt:lpstr>THE “WOW” IN OUR SOLUTION </vt:lpstr>
      <vt:lpstr>MODELLING </vt:lpstr>
      <vt:lpstr>Slide 13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BEST</cp:lastModifiedBy>
  <cp:revision>46</cp:revision>
  <dcterms:created xsi:type="dcterms:W3CDTF">2024-08-27T11:51:50Z</dcterms:created>
  <dcterms:modified xsi:type="dcterms:W3CDTF">2024-08-30T01:35:46Z</dcterms:modified>
</cp:coreProperties>
</file>