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9"/>
  </p:notesMasterIdLst>
  <p:sldIdLst>
    <p:sldId id="256" r:id="rId2"/>
    <p:sldId id="358" r:id="rId3"/>
    <p:sldId id="356" r:id="rId4"/>
    <p:sldId id="410" r:id="rId5"/>
    <p:sldId id="411" r:id="rId6"/>
    <p:sldId id="412" r:id="rId7"/>
    <p:sldId id="413" r:id="rId8"/>
    <p:sldId id="414" r:id="rId9"/>
    <p:sldId id="415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16" r:id="rId18"/>
  </p:sldIdLst>
  <p:sldSz cx="12192000" cy="6858000"/>
  <p:notesSz cx="6858000" cy="9144000"/>
  <p:embeddedFontLst>
    <p:embeddedFont>
      <p:font typeface="Geo"/>
      <p:regular r:id="rId20"/>
      <p: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4853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64564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  <a:defRPr sz="6000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16951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3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ylko tytuł">
  <p:cSld name="2_Tylko tytu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3586399" y="1034019"/>
            <a:ext cx="5024201" cy="67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sz="4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593725" y="4465638"/>
            <a:ext cx="11118850" cy="161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 b="0" i="0">
                <a:solidFill>
                  <a:srgbClr val="51515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ylko tytuł">
  <p:cSld name="3_Tylko tytu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586399" y="1034019"/>
            <a:ext cx="5024201" cy="67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sz="4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0" y="4241259"/>
            <a:ext cx="12192000" cy="107005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593725" y="4465638"/>
            <a:ext cx="11118850" cy="161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 b="0" i="0">
                <a:solidFill>
                  <a:srgbClr val="51515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>
  <p:cSld name="Pusty">
    <p:bg>
      <p:bgPr>
        <a:solidFill>
          <a:srgbClr val="F5F5F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5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739775" y="3910013"/>
            <a:ext cx="2946400" cy="154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5"/>
          </p:nvPr>
        </p:nvSpPr>
        <p:spPr>
          <a:xfrm>
            <a:off x="4622800" y="3910013"/>
            <a:ext cx="2946400" cy="154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6"/>
          </p:nvPr>
        </p:nvSpPr>
        <p:spPr>
          <a:xfrm>
            <a:off x="8509000" y="3910013"/>
            <a:ext cx="2946400" cy="154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sz="3200" b="1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Tytuł i zawartość">
    <p:bg>
      <p:bgPr>
        <a:solidFill>
          <a:srgbClr val="F5F5F5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sz="3200" b="1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4202349"/>
            <a:ext cx="10515600" cy="207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4649924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800"/>
              <a:buNone/>
              <a:defRPr>
                <a:solidFill>
                  <a:srgbClr val="77597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>
            <a:spLocks noGrp="1"/>
          </p:cNvSpPr>
          <p:nvPr>
            <p:ph type="body" idx="4"/>
          </p:nvPr>
        </p:nvSpPr>
        <p:spPr>
          <a:xfrm>
            <a:off x="4649788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ytuł i zawartość">
  <p:cSld name="1_Tytuł i zawartość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sz="3200" b="1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838200" y="4202349"/>
            <a:ext cx="10515600" cy="207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1" name="Google Shape;41;p4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3"/>
          </p:nvPr>
        </p:nvSpPr>
        <p:spPr>
          <a:xfrm>
            <a:off x="4649924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3" name="Google Shape;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>
            <a:spLocks noGrp="1"/>
          </p:cNvSpPr>
          <p:nvPr>
            <p:ph type="body" idx="4"/>
          </p:nvPr>
        </p:nvSpPr>
        <p:spPr>
          <a:xfrm>
            <a:off x="4649788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  <a:defRPr sz="6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5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wa elementy zawartości">
  <p:cSld name="1_Dwa elementy zawartośc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4388795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610360" y="2701045"/>
            <a:ext cx="6177065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558480" y="2626467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" y="1232337"/>
            <a:ext cx="12191999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sz="3200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5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7299190" y="2701045"/>
            <a:ext cx="4285016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>
            <a:spLocks noGrp="1"/>
          </p:cNvSpPr>
          <p:nvPr>
            <p:ph type="pic" idx="2"/>
          </p:nvPr>
        </p:nvSpPr>
        <p:spPr>
          <a:xfrm>
            <a:off x="7252485" y="2626468"/>
            <a:ext cx="4331503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sz="3200" b="1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3405" y="16904"/>
            <a:ext cx="1916349" cy="90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orównanie">
  <p:cSld name="1_Porównani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838200" y="1681163"/>
            <a:ext cx="10515600" cy="5176837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sz="3200" b="1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400"/>
              <a:buNone/>
              <a:defRPr sz="2400" b="1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400"/>
              <a:buNone/>
              <a:defRPr sz="2400" b="1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3405" y="16904"/>
            <a:ext cx="1916349" cy="90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bg>
      <p:bgPr>
        <a:solidFill>
          <a:srgbClr val="F5F5F5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0"/>
            <a:ext cx="5183188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311286" y="-1"/>
            <a:ext cx="4460739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311286" y="1281002"/>
            <a:ext cx="4460739" cy="77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sz="3200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>
            <a:spLocks noGrp="1"/>
          </p:cNvSpPr>
          <p:nvPr>
            <p:ph type="pic" idx="2"/>
          </p:nvPr>
        </p:nvSpPr>
        <p:spPr>
          <a:xfrm>
            <a:off x="5183188" y="0"/>
            <a:ext cx="700881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9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 b="0" i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97" name="Google Shape;9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8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ylko tytuł">
  <p:cSld name="1_Tylko tytu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3586399" y="1034019"/>
            <a:ext cx="5024201" cy="67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sz="4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14" name="Google Shape;1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2"/>
          <p:cNvSpPr>
            <a:spLocks noGrp="1"/>
          </p:cNvSpPr>
          <p:nvPr>
            <p:ph type="pic" idx="2"/>
          </p:nvPr>
        </p:nvSpPr>
        <p:spPr>
          <a:xfrm>
            <a:off x="1027553" y="2178909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3"/>
          </p:nvPr>
        </p:nvSpPr>
        <p:spPr>
          <a:xfrm>
            <a:off x="2328289" y="392358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>
            <a:spLocks noGrp="1"/>
          </p:cNvSpPr>
          <p:nvPr>
            <p:ph type="pic" idx="4"/>
          </p:nvPr>
        </p:nvSpPr>
        <p:spPr>
          <a:xfrm>
            <a:off x="1027553" y="3757765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5"/>
          </p:nvPr>
        </p:nvSpPr>
        <p:spPr>
          <a:xfrm>
            <a:off x="7957293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2"/>
          <p:cNvSpPr>
            <a:spLocks noGrp="1"/>
          </p:cNvSpPr>
          <p:nvPr>
            <p:ph type="pic" idx="7"/>
          </p:nvPr>
        </p:nvSpPr>
        <p:spPr>
          <a:xfrm>
            <a:off x="6656557" y="3734711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8"/>
          </p:nvPr>
        </p:nvSpPr>
        <p:spPr>
          <a:xfrm>
            <a:off x="7957293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</a:pPr>
            <a:r>
              <a:rPr lang="pl-PL" dirty="0" smtClean="0"/>
              <a:t>Git lokalnie + komunikacja z </a:t>
            </a:r>
            <a:r>
              <a:rPr lang="pl-PL" dirty="0" err="1" smtClean="0"/>
              <a:t>Github</a:t>
            </a:r>
            <a:r>
              <a:rPr lang="pl-PL" dirty="0" smtClean="0"/>
              <a:t> (repozytorium zdalne)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1"/>
          </p:nvPr>
        </p:nvSpPr>
        <p:spPr>
          <a:xfrm>
            <a:off x="1524000" y="316951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pl-PL" dirty="0" smtClean="0"/>
              <a:t>Przykład</a:t>
            </a:r>
          </a:p>
        </p:txBody>
      </p:sp>
      <p:sp>
        <p:nvSpPr>
          <p:cNvPr id="159" name="Google Shape;159;p16"/>
          <p:cNvSpPr txBox="1">
            <a:spLocks noGrp="1"/>
          </p:cNvSpPr>
          <p:nvPr>
            <p:ph type="ftr" idx="11"/>
          </p:nvPr>
        </p:nvSpPr>
        <p:spPr>
          <a:xfrm>
            <a:off x="3511826" y="6356350"/>
            <a:ext cx="53008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Autor:Michał</a:t>
            </a:r>
            <a:r>
              <a:rPr lang="pl-PL" dirty="0" smtClean="0"/>
              <a:t> Ziółecki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Prawa do korzystania z materiałów posiada Software Development </a:t>
            </a:r>
            <a:r>
              <a:rPr lang="pl-PL" dirty="0" err="1"/>
              <a:t>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1175313"/>
            <a:ext cx="10833330" cy="2069049"/>
          </a:xfrm>
        </p:spPr>
        <p:txBody>
          <a:bodyPr/>
          <a:lstStyle/>
          <a:p>
            <a:r>
              <a:rPr lang="pl-PL" dirty="0" smtClean="0"/>
              <a:t>Sposób </a:t>
            </a:r>
            <a:r>
              <a:rPr lang="pl-PL" dirty="0" smtClean="0"/>
              <a:t>2: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Tworzymy repozytorium </a:t>
            </a:r>
            <a:r>
              <a:rPr lang="pl-PL" dirty="0" smtClean="0"/>
              <a:t>lokalnie (na komputerze) i je wysyłamy:</a:t>
            </a:r>
          </a:p>
          <a:p>
            <a:endParaRPr lang="pl-PL" dirty="0" smtClean="0"/>
          </a:p>
          <a:p>
            <a:r>
              <a:rPr lang="pl-PL" dirty="0" smtClean="0"/>
              <a:t>- Komendą </a:t>
            </a:r>
            <a:r>
              <a:rPr lang="pl-PL" b="1" i="1" dirty="0" smtClean="0"/>
              <a:t>git </a:t>
            </a:r>
            <a:r>
              <a:rPr lang="pl-PL" b="1" i="1" dirty="0" err="1" smtClean="0"/>
              <a:t>init</a:t>
            </a:r>
            <a:r>
              <a:rPr lang="pl-PL" b="1" i="1" dirty="0" smtClean="0"/>
              <a:t> </a:t>
            </a:r>
            <a:r>
              <a:rPr lang="pl-PL" dirty="0" smtClean="0"/>
              <a:t>tworzymy repozytorium</a:t>
            </a:r>
            <a:endParaRPr lang="pl-PL" b="1" i="1" dirty="0" smtClean="0"/>
          </a:p>
          <a:p>
            <a:endParaRPr lang="pl-P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8962" y="3276235"/>
            <a:ext cx="52959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914401"/>
            <a:ext cx="10833330" cy="2329962"/>
          </a:xfrm>
        </p:spPr>
        <p:txBody>
          <a:bodyPr/>
          <a:lstStyle/>
          <a:p>
            <a:r>
              <a:rPr lang="pl-PL" sz="2400" dirty="0" smtClean="0"/>
              <a:t>Następnie musimy utworzyć pierwszy </a:t>
            </a:r>
            <a:r>
              <a:rPr lang="pl-PL" sz="2400" b="1" i="1" dirty="0" err="1" smtClean="0"/>
              <a:t>commit</a:t>
            </a:r>
            <a:r>
              <a:rPr lang="pl-PL" sz="2400" b="1" i="1" dirty="0" smtClean="0"/>
              <a:t> </a:t>
            </a:r>
            <a:r>
              <a:rPr lang="pl-PL" sz="2400" dirty="0" smtClean="0"/>
              <a:t>w repozytorium lokalnym.</a:t>
            </a:r>
            <a:endParaRPr lang="pl-PL" sz="2400" b="1" i="1" dirty="0" smtClean="0"/>
          </a:p>
          <a:p>
            <a:r>
              <a:rPr lang="pl-PL" sz="2400" dirty="0" smtClean="0"/>
              <a:t>Tworzymy np. pusty plik </a:t>
            </a:r>
            <a:r>
              <a:rPr lang="pl-PL" sz="2400" dirty="0" err="1" smtClean="0"/>
              <a:t>Readme.md</a:t>
            </a:r>
            <a:r>
              <a:rPr lang="pl-PL" sz="2400" dirty="0" smtClean="0"/>
              <a:t> (tutaj komendą </a:t>
            </a:r>
            <a:r>
              <a:rPr lang="pl-PL" sz="2400" b="1" i="1" dirty="0" err="1" smtClean="0"/>
              <a:t>touch</a:t>
            </a:r>
            <a:r>
              <a:rPr lang="pl-PL" sz="2400" dirty="0" smtClean="0"/>
              <a:t>) następnie</a:t>
            </a:r>
          </a:p>
          <a:p>
            <a:r>
              <a:rPr lang="pl-PL" sz="2400" dirty="0" smtClean="0"/>
              <a:t>Sprawdzamy czy powstał </a:t>
            </a:r>
            <a:r>
              <a:rPr lang="pl-PL" sz="2400" b="1" i="1" dirty="0" smtClean="0"/>
              <a:t>git status, </a:t>
            </a:r>
            <a:r>
              <a:rPr lang="pl-PL" sz="2400" dirty="0" smtClean="0"/>
              <a:t>a następnie dodajemy do go śledzenia i wysyłamy kolejno </a:t>
            </a:r>
            <a:r>
              <a:rPr lang="pl-PL" sz="2400" b="1" i="1" dirty="0" smtClean="0"/>
              <a:t>git </a:t>
            </a:r>
            <a:r>
              <a:rPr lang="pl-PL" sz="2400" b="1" i="1" dirty="0" err="1" smtClean="0"/>
              <a:t>add</a:t>
            </a:r>
            <a:r>
              <a:rPr lang="pl-PL" sz="2400" b="1" i="1" dirty="0" smtClean="0"/>
              <a:t> &lt;plik&gt;</a:t>
            </a:r>
            <a:r>
              <a:rPr lang="pl-PL" sz="2400" dirty="0" smtClean="0"/>
              <a:t> lub </a:t>
            </a:r>
            <a:r>
              <a:rPr lang="pl-PL" sz="2400" b="1" i="1" dirty="0" smtClean="0"/>
              <a:t>git </a:t>
            </a:r>
            <a:r>
              <a:rPr lang="pl-PL" sz="2400" b="1" i="1" dirty="0" err="1" smtClean="0"/>
              <a:t>add</a:t>
            </a:r>
            <a:r>
              <a:rPr lang="pl-PL" sz="2400" b="1" i="1" dirty="0" smtClean="0"/>
              <a:t> . </a:t>
            </a:r>
            <a:r>
              <a:rPr lang="pl-PL" sz="2400" dirty="0" smtClean="0"/>
              <a:t> </a:t>
            </a:r>
            <a:r>
              <a:rPr lang="pl-PL" sz="2400" dirty="0" smtClean="0"/>
              <a:t>i</a:t>
            </a:r>
            <a:r>
              <a:rPr lang="pl-PL" sz="2400" dirty="0" smtClean="0"/>
              <a:t> </a:t>
            </a:r>
            <a:r>
              <a:rPr lang="pl-PL" sz="2400" b="1" i="1" dirty="0" smtClean="0"/>
              <a:t>git </a:t>
            </a:r>
            <a:r>
              <a:rPr lang="pl-PL" sz="2400" b="1" i="1" dirty="0" err="1" smtClean="0"/>
              <a:t>commit</a:t>
            </a:r>
            <a:r>
              <a:rPr lang="pl-PL" sz="2400" b="1" i="1" dirty="0" smtClean="0"/>
              <a:t> –m ”komentarz”</a:t>
            </a:r>
            <a:endParaRPr lang="pl-PL" sz="2400" b="1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6538" y="2919046"/>
            <a:ext cx="57261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914401"/>
            <a:ext cx="10833330" cy="800099"/>
          </a:xfrm>
        </p:spPr>
        <p:txBody>
          <a:bodyPr/>
          <a:lstStyle/>
          <a:p>
            <a:r>
              <a:rPr lang="pl-PL" dirty="0" smtClean="0"/>
              <a:t>Tworzymy puste repozytorium na </a:t>
            </a:r>
            <a:r>
              <a:rPr lang="pl-PL" dirty="0" err="1" smtClean="0"/>
              <a:t>github</a:t>
            </a:r>
            <a:r>
              <a:rPr lang="pl-PL" dirty="0" smtClean="0"/>
              <a:t> i kopiujemy do niego link:</a:t>
            </a:r>
          </a:p>
          <a:p>
            <a:r>
              <a:rPr lang="pl-PL" i="1" dirty="0" smtClean="0"/>
              <a:t>- Klikamy w „</a:t>
            </a:r>
            <a:r>
              <a:rPr lang="pl-PL" i="1" dirty="0" err="1" smtClean="0"/>
              <a:t>Repositories</a:t>
            </a:r>
            <a:r>
              <a:rPr lang="pl-PL" i="1" dirty="0" smtClean="0"/>
              <a:t>”</a:t>
            </a:r>
          </a:p>
          <a:p>
            <a:r>
              <a:rPr lang="pl-PL" i="1" dirty="0" smtClean="0"/>
              <a:t>- Następnie „New”</a:t>
            </a:r>
          </a:p>
          <a:p>
            <a:endParaRPr lang="pl-PL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830" y="2889373"/>
            <a:ext cx="681196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869" y="4401283"/>
            <a:ext cx="9231312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914401"/>
            <a:ext cx="10833330" cy="800099"/>
          </a:xfrm>
        </p:spPr>
        <p:txBody>
          <a:bodyPr/>
          <a:lstStyle/>
          <a:p>
            <a:r>
              <a:rPr lang="pl-PL" dirty="0" smtClean="0"/>
              <a:t>Tworzymy puste repozytorium – Nie możemy inicjalizować </a:t>
            </a:r>
            <a:r>
              <a:rPr lang="pl-PL" dirty="0" err="1" smtClean="0"/>
              <a:t>Readme</a:t>
            </a:r>
            <a:r>
              <a:rPr lang="pl-PL" dirty="0" smtClean="0"/>
              <a:t> !</a:t>
            </a:r>
            <a:endParaRPr lang="pl-PL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506" y="1571804"/>
            <a:ext cx="7385661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914401"/>
            <a:ext cx="10833330" cy="800099"/>
          </a:xfrm>
        </p:spPr>
        <p:txBody>
          <a:bodyPr/>
          <a:lstStyle/>
          <a:p>
            <a:r>
              <a:rPr lang="pl-PL" dirty="0" smtClean="0"/>
              <a:t>Kopiujemy adres do nowego </a:t>
            </a:r>
            <a:r>
              <a:rPr lang="pl-PL" dirty="0" err="1" smtClean="0"/>
              <a:t>repo</a:t>
            </a:r>
            <a:r>
              <a:rPr lang="pl-PL" dirty="0" smtClean="0"/>
              <a:t>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969" y="1941040"/>
            <a:ext cx="10766792" cy="237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914401"/>
            <a:ext cx="10833330" cy="1907930"/>
          </a:xfrm>
        </p:spPr>
        <p:txBody>
          <a:bodyPr/>
          <a:lstStyle/>
          <a:p>
            <a:r>
              <a:rPr lang="pl-PL" dirty="0" smtClean="0"/>
              <a:t>Dodajemy do lokalnego repozytorium adres zdalnego:</a:t>
            </a:r>
          </a:p>
          <a:p>
            <a:r>
              <a:rPr lang="pl-PL" b="1" i="1" dirty="0" smtClean="0"/>
              <a:t>g</a:t>
            </a:r>
            <a:r>
              <a:rPr lang="pl-PL" b="1" i="1" dirty="0" smtClean="0"/>
              <a:t>it </a:t>
            </a:r>
            <a:r>
              <a:rPr lang="pl-PL" b="1" i="1" dirty="0" err="1" smtClean="0"/>
              <a:t>remote</a:t>
            </a:r>
            <a:r>
              <a:rPr lang="pl-PL" b="1" i="1" dirty="0" smtClean="0"/>
              <a:t> –v </a:t>
            </a:r>
            <a:r>
              <a:rPr lang="pl-PL" dirty="0" smtClean="0"/>
              <a:t> listuje zdalne repozytoria na które możecie wysyłać kod</a:t>
            </a:r>
          </a:p>
          <a:p>
            <a:r>
              <a:rPr lang="pl-PL" b="1" i="1" dirty="0" smtClean="0"/>
              <a:t>git </a:t>
            </a:r>
            <a:r>
              <a:rPr lang="pl-PL" b="1" i="1" dirty="0" err="1" smtClean="0"/>
              <a:t>remote</a:t>
            </a:r>
            <a:r>
              <a:rPr lang="pl-PL" b="1" i="1" dirty="0" smtClean="0"/>
              <a:t> </a:t>
            </a:r>
            <a:r>
              <a:rPr lang="pl-PL" b="1" i="1" dirty="0" err="1" smtClean="0"/>
              <a:t>add</a:t>
            </a:r>
            <a:r>
              <a:rPr lang="pl-PL" b="1" i="1" dirty="0" smtClean="0"/>
              <a:t> &lt;alias&gt; &lt;adres&gt; </a:t>
            </a:r>
            <a:r>
              <a:rPr lang="pl-PL" dirty="0" smtClean="0"/>
              <a:t> - dodaje adres do zdalnego repozytorium na który możecie wysyłać kod alias </a:t>
            </a:r>
            <a:r>
              <a:rPr lang="pl-PL" dirty="0" err="1" smtClean="0"/>
              <a:t>głownego</a:t>
            </a:r>
            <a:r>
              <a:rPr lang="pl-PL" dirty="0" smtClean="0"/>
              <a:t> </a:t>
            </a:r>
            <a:r>
              <a:rPr lang="pl-PL" dirty="0" err="1" smtClean="0"/>
              <a:t>repo</a:t>
            </a:r>
            <a:r>
              <a:rPr lang="pl-PL" dirty="0" smtClean="0"/>
              <a:t> to „</a:t>
            </a:r>
            <a:r>
              <a:rPr lang="pl-PL" dirty="0" err="1" smtClean="0"/>
              <a:t>origin</a:t>
            </a:r>
            <a:r>
              <a:rPr lang="pl-PL" dirty="0" smtClean="0"/>
              <a:t>”</a:t>
            </a:r>
          </a:p>
          <a:p>
            <a:endParaRPr lang="pl-PL" dirty="0" smtClean="0"/>
          </a:p>
          <a:p>
            <a:endParaRPr lang="pl-PL" b="1" i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9793" y="3950676"/>
            <a:ext cx="54387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914400"/>
            <a:ext cx="5760168" cy="4800599"/>
          </a:xfrm>
        </p:spPr>
        <p:txBody>
          <a:bodyPr/>
          <a:lstStyle/>
          <a:p>
            <a:r>
              <a:rPr lang="pl-PL" sz="2400" dirty="0" smtClean="0"/>
              <a:t>Wysyłamy zmiany na zdalne repozytorium (serwer) </a:t>
            </a:r>
            <a:r>
              <a:rPr lang="pl-PL" sz="2400" dirty="0" smtClean="0">
                <a:sym typeface="Wingdings" pitchFamily="2" charset="2"/>
              </a:rPr>
              <a:t></a:t>
            </a:r>
          </a:p>
          <a:p>
            <a:r>
              <a:rPr lang="pl-PL" sz="2400" dirty="0" smtClean="0">
                <a:sym typeface="Wingdings" pitchFamily="2" charset="2"/>
              </a:rPr>
              <a:t>Używamy komendy</a:t>
            </a:r>
          </a:p>
          <a:p>
            <a:r>
              <a:rPr lang="pl-PL" sz="2400" dirty="0" smtClean="0">
                <a:sym typeface="Wingdings" pitchFamily="2" charset="2"/>
              </a:rPr>
              <a:t> </a:t>
            </a:r>
            <a:r>
              <a:rPr lang="en-US" sz="2400" b="1" i="1" dirty="0" err="1" smtClean="0"/>
              <a:t>git</a:t>
            </a:r>
            <a:r>
              <a:rPr lang="en-US" sz="2400" b="1" i="1" dirty="0" smtClean="0"/>
              <a:t> push --set-upstream origin </a:t>
            </a:r>
            <a:r>
              <a:rPr lang="en-US" sz="2400" b="1" i="1" dirty="0" smtClean="0"/>
              <a:t>master</a:t>
            </a:r>
            <a:r>
              <a:rPr lang="pl-PL" sz="2400" b="1" i="1" dirty="0" smtClean="0"/>
              <a:t> </a:t>
            </a:r>
          </a:p>
          <a:p>
            <a:r>
              <a:rPr lang="pl-PL" sz="2400" dirty="0" smtClean="0"/>
              <a:t>– podczas pierwszego użycia pozwala to wskazać na jakie repozytorium i na jaką gałąź wysyłać będziecie z lokalnej gałęzi kod. </a:t>
            </a:r>
          </a:p>
          <a:p>
            <a:r>
              <a:rPr lang="pl-PL" sz="2400" dirty="0" smtClean="0"/>
              <a:t>Potem można używać </a:t>
            </a:r>
          </a:p>
          <a:p>
            <a:r>
              <a:rPr lang="pl-PL" sz="2400" b="1" i="1" dirty="0" smtClean="0"/>
              <a:t>git </a:t>
            </a:r>
            <a:r>
              <a:rPr lang="pl-PL" sz="2400" b="1" i="1" dirty="0" err="1" smtClean="0"/>
              <a:t>push</a:t>
            </a:r>
            <a:r>
              <a:rPr lang="pl-PL" sz="2400" dirty="0" smtClean="0"/>
              <a:t> </a:t>
            </a:r>
          </a:p>
          <a:p>
            <a:r>
              <a:rPr lang="pl-PL" sz="2400" dirty="0" smtClean="0"/>
              <a:t>co domyślnie wykona</a:t>
            </a:r>
          </a:p>
          <a:p>
            <a:r>
              <a:rPr lang="pl-PL" sz="2400" dirty="0" smtClean="0"/>
              <a:t> </a:t>
            </a:r>
            <a:r>
              <a:rPr lang="pl-PL" sz="2400" b="1" i="1" dirty="0" smtClean="0"/>
              <a:t>git </a:t>
            </a:r>
            <a:r>
              <a:rPr lang="pl-PL" sz="2400" b="1" i="1" dirty="0" err="1" smtClean="0"/>
              <a:t>push</a:t>
            </a:r>
            <a:r>
              <a:rPr lang="pl-PL" sz="2400" b="1" i="1" dirty="0" smtClean="0"/>
              <a:t> </a:t>
            </a:r>
            <a:r>
              <a:rPr lang="pl-PL" sz="2400" b="1" i="1" dirty="0" err="1" smtClean="0"/>
              <a:t>origin</a:t>
            </a:r>
            <a:r>
              <a:rPr lang="pl-PL" sz="2400" b="1" i="1" dirty="0" smtClean="0"/>
              <a:t> master</a:t>
            </a:r>
          </a:p>
          <a:p>
            <a:endParaRPr lang="pl-PL" sz="2400" dirty="0" smtClean="0"/>
          </a:p>
          <a:p>
            <a:endParaRPr lang="pl-PL" sz="2400" b="1" i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3892" y="1493071"/>
            <a:ext cx="4649055" cy="433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3"/>
          </p:nvPr>
        </p:nvSpPr>
        <p:spPr>
          <a:xfrm>
            <a:off x="341693" y="1210482"/>
            <a:ext cx="4406900" cy="505457"/>
          </a:xfrm>
        </p:spPr>
        <p:txBody>
          <a:bodyPr/>
          <a:lstStyle/>
          <a:p>
            <a:r>
              <a:rPr lang="pl-PL" dirty="0" smtClean="0"/>
              <a:t>Poradnik </a:t>
            </a:r>
            <a:r>
              <a:rPr lang="pl-PL" dirty="0" err="1" smtClean="0"/>
              <a:t>githubowy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5185" y="1098845"/>
            <a:ext cx="8342190" cy="545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3"/>
          </p:nvPr>
        </p:nvSpPr>
        <p:spPr>
          <a:xfrm>
            <a:off x="825270" y="1298405"/>
            <a:ext cx="4406900" cy="505457"/>
          </a:xfrm>
        </p:spPr>
        <p:txBody>
          <a:bodyPr/>
          <a:lstStyle/>
          <a:p>
            <a:r>
              <a:rPr lang="pl-PL" dirty="0" smtClean="0"/>
              <a:t>Plan działania: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4"/>
          </p:nvPr>
        </p:nvSpPr>
        <p:spPr>
          <a:xfrm>
            <a:off x="877887" y="1972896"/>
            <a:ext cx="7043981" cy="4049835"/>
          </a:xfrm>
        </p:spPr>
        <p:txBody>
          <a:bodyPr/>
          <a:lstStyle/>
          <a:p>
            <a:pPr marL="685800" indent="-457200"/>
            <a:r>
              <a:rPr lang="pl-PL" dirty="0" smtClean="0"/>
              <a:t>Są dwa podejścia:</a:t>
            </a:r>
          </a:p>
          <a:p>
            <a:pPr marL="685800" indent="-457200">
              <a:buAutoNum type="arabicPeriod"/>
            </a:pPr>
            <a:r>
              <a:rPr lang="pl-PL" dirty="0" smtClean="0"/>
              <a:t>Zakładamy </a:t>
            </a:r>
            <a:r>
              <a:rPr lang="pl-PL" dirty="0" smtClean="0"/>
              <a:t>repozytorium </a:t>
            </a:r>
            <a:r>
              <a:rPr lang="pl-PL" dirty="0" smtClean="0"/>
              <a:t>zdalne i je pobieramy </a:t>
            </a:r>
            <a:endParaRPr lang="pl-PL" dirty="0" smtClean="0"/>
          </a:p>
          <a:p>
            <a:pPr marL="685800" indent="-457200">
              <a:buFont typeface="Arial"/>
              <a:buAutoNum type="arabicPeriod"/>
            </a:pPr>
            <a:r>
              <a:rPr lang="pl-PL" dirty="0" smtClean="0"/>
              <a:t>Zakładamy repozytorium </a:t>
            </a:r>
            <a:r>
              <a:rPr lang="pl-PL" dirty="0" smtClean="0"/>
              <a:t>lokalnie i je </a:t>
            </a:r>
            <a:r>
              <a:rPr lang="pl-PL" dirty="0" err="1" smtClean="0"/>
              <a:t>wysyłąmy</a:t>
            </a:r>
            <a:endParaRPr lang="pl-PL" dirty="0" smtClean="0"/>
          </a:p>
          <a:p>
            <a:pPr marL="685800" indent="-457200">
              <a:buAutoNum type="arabicPeriod"/>
            </a:pPr>
            <a:endParaRPr lang="pl-PL" dirty="0" smtClean="0"/>
          </a:p>
          <a:p>
            <a:pPr marL="685800" indent="-457200"/>
            <a:endParaRPr lang="pl-PL" dirty="0" smtClean="0"/>
          </a:p>
          <a:p>
            <a:pPr marL="685800" indent="-457200">
              <a:buAutoNum type="arabicPeriod"/>
            </a:pPr>
            <a:endParaRPr lang="pl-PL" dirty="0"/>
          </a:p>
        </p:txBody>
      </p:sp>
      <p:pic>
        <p:nvPicPr>
          <p:cNvPr id="7" name="Picture 2" descr="git-scm.com/images/logos/downloads/Git-Icon-178..."/>
          <p:cNvPicPr>
            <a:picLocks noGrp="1" noChangeAspect="1" noChangeArrowheads="1"/>
          </p:cNvPicPr>
          <p:nvPr>
            <p:ph type="pic" idx="2"/>
          </p:nvPr>
        </p:nvPicPr>
        <p:blipFill>
          <a:blip r:embed="rId2"/>
          <a:srcRect t="35" b="35"/>
          <a:stretch>
            <a:fillRect/>
          </a:stretch>
        </p:blipFill>
        <p:spPr bwMode="auto">
          <a:xfrm>
            <a:off x="7725788" y="2171714"/>
            <a:ext cx="2247900" cy="2246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pic>
        <p:nvPicPr>
          <p:cNvPr id="7" name="Picture 2" descr="git-scm.com/images/logos/downloads/Git-Icon-178..."/>
          <p:cNvPicPr>
            <a:picLocks noGrp="1" noChangeAspect="1" noChangeArrowheads="1"/>
          </p:cNvPicPr>
          <p:nvPr>
            <p:ph type="pic" idx="2"/>
          </p:nvPr>
        </p:nvPicPr>
        <p:blipFill>
          <a:blip r:embed="rId2"/>
          <a:srcRect t="35" b="35"/>
          <a:stretch>
            <a:fillRect/>
          </a:stretch>
        </p:blipFill>
        <p:spPr bwMode="auto">
          <a:xfrm>
            <a:off x="9246858" y="1178184"/>
            <a:ext cx="2247900" cy="224631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184" y="3892553"/>
            <a:ext cx="11658601" cy="15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825269" y="1298405"/>
            <a:ext cx="7571385" cy="1743733"/>
          </a:xfrm>
        </p:spPr>
        <p:txBody>
          <a:bodyPr/>
          <a:lstStyle/>
          <a:p>
            <a:r>
              <a:rPr lang="pl-PL" dirty="0" smtClean="0"/>
              <a:t>Sposó</a:t>
            </a:r>
            <a:r>
              <a:rPr lang="pl-PL" dirty="0" smtClean="0"/>
              <a:t>b 1:</a:t>
            </a:r>
            <a:br>
              <a:rPr lang="pl-PL" dirty="0" smtClean="0"/>
            </a:br>
            <a:r>
              <a:rPr lang="pl-PL" dirty="0" smtClean="0"/>
              <a:t>Tworzymy </a:t>
            </a:r>
            <a:r>
              <a:rPr lang="pl-PL" dirty="0" smtClean="0"/>
              <a:t>repozytorium zdalne (na serwerze):</a:t>
            </a:r>
          </a:p>
          <a:p>
            <a:pPr>
              <a:buFontTx/>
              <a:buChar char="-"/>
            </a:pPr>
            <a:r>
              <a:rPr lang="pl-PL" dirty="0" smtClean="0"/>
              <a:t>Klikamy „New”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1175313"/>
            <a:ext cx="3957746" cy="4970510"/>
          </a:xfrm>
        </p:spPr>
        <p:txBody>
          <a:bodyPr/>
          <a:lstStyle/>
          <a:p>
            <a:r>
              <a:rPr lang="pl-PL" dirty="0" smtClean="0"/>
              <a:t>Tworzymy repozytorium zdalne (na serwerze):</a:t>
            </a:r>
          </a:p>
          <a:p>
            <a:pPr>
              <a:buFontTx/>
              <a:buChar char="-"/>
            </a:pPr>
            <a:r>
              <a:rPr lang="pl-PL" dirty="0" smtClean="0"/>
              <a:t>Podajemy nazwę repozytorium</a:t>
            </a:r>
          </a:p>
          <a:p>
            <a:pPr>
              <a:buFontTx/>
              <a:buChar char="-"/>
            </a:pPr>
            <a:r>
              <a:rPr lang="pl-PL" dirty="0" smtClean="0"/>
              <a:t>Ogólnie zalecałbym nie używanie w nazwach plików, katalogów i innych spacji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Na początku możecie utworzyć README będzie Wam łatwiej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2546" y="1160585"/>
            <a:ext cx="6145704" cy="541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1175313"/>
            <a:ext cx="10833330" cy="1523925"/>
          </a:xfrm>
        </p:spPr>
        <p:txBody>
          <a:bodyPr/>
          <a:lstStyle/>
          <a:p>
            <a:r>
              <a:rPr lang="pl-PL" dirty="0" smtClean="0"/>
              <a:t>To jest utworzone repozytorium zdalne, czyli na serwerze. </a:t>
            </a:r>
          </a:p>
          <a:p>
            <a:r>
              <a:rPr lang="pl-PL" dirty="0" smtClean="0"/>
              <a:t>Pewnie jakieś skrzynki gdzieś w Europie ;))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154" y="2301322"/>
            <a:ext cx="7474316" cy="433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1175313"/>
            <a:ext cx="10833330" cy="1945956"/>
          </a:xfrm>
        </p:spPr>
        <p:txBody>
          <a:bodyPr/>
          <a:lstStyle/>
          <a:p>
            <a:r>
              <a:rPr lang="pl-PL" dirty="0" smtClean="0"/>
              <a:t>Mamy nasze repozytorium na serwerze, czas je pobrać do siebie na dysk </a:t>
            </a:r>
            <a:r>
              <a:rPr lang="pl-PL" dirty="0" smtClean="0">
                <a:sym typeface="Wingdings" pitchFamily="2" charset="2"/>
              </a:rPr>
              <a:t></a:t>
            </a:r>
          </a:p>
          <a:p>
            <a:r>
              <a:rPr lang="pl-PL" dirty="0" smtClean="0">
                <a:sym typeface="Wingdings" pitchFamily="2" charset="2"/>
              </a:rPr>
              <a:t>- Kopiujemy link do repozytorium</a:t>
            </a:r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6058" y="3174390"/>
            <a:ext cx="45624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1175313"/>
            <a:ext cx="10833330" cy="1945956"/>
          </a:xfrm>
        </p:spPr>
        <p:txBody>
          <a:bodyPr/>
          <a:lstStyle/>
          <a:p>
            <a:r>
              <a:rPr lang="pl-PL" dirty="0" smtClean="0"/>
              <a:t>Aby z użyciem konsoli (</a:t>
            </a:r>
            <a:r>
              <a:rPr lang="pl-PL" b="1" dirty="0" smtClean="0"/>
              <a:t>git </a:t>
            </a:r>
            <a:r>
              <a:rPr lang="pl-PL" b="1" dirty="0" err="1" smtClean="0"/>
              <a:t>bash</a:t>
            </a:r>
            <a:r>
              <a:rPr lang="pl-PL" dirty="0" smtClean="0"/>
              <a:t>) pobrać repozytorium na dysk z serwera. Należy wykorzystać komendę </a:t>
            </a:r>
            <a:r>
              <a:rPr lang="pl-PL" b="1" i="1" dirty="0" smtClean="0"/>
              <a:t>git clone.</a:t>
            </a:r>
          </a:p>
          <a:p>
            <a:r>
              <a:rPr lang="pl-PL" b="1" i="1" dirty="0" smtClean="0"/>
              <a:t>git clone &lt;</a:t>
            </a:r>
            <a:r>
              <a:rPr lang="pl-PL" b="1" i="1" dirty="0" err="1" smtClean="0"/>
              <a:t>adres_repozytorium</a:t>
            </a:r>
            <a:r>
              <a:rPr lang="pl-PL" b="1" i="1" dirty="0" smtClean="0"/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3852" y="3050931"/>
            <a:ext cx="7549659" cy="80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1175313"/>
            <a:ext cx="10833330" cy="1945956"/>
          </a:xfrm>
        </p:spPr>
        <p:txBody>
          <a:bodyPr/>
          <a:lstStyle/>
          <a:p>
            <a:r>
              <a:rPr lang="pl-PL" dirty="0" smtClean="0"/>
              <a:t>Mamy repozytorium lokalnie </a:t>
            </a:r>
            <a:r>
              <a:rPr lang="pl-PL" dirty="0" smtClean="0">
                <a:sym typeface="Wingdings" pitchFamily="2" charset="2"/>
              </a:rPr>
              <a:t>o nazwie </a:t>
            </a:r>
            <a:r>
              <a:rPr lang="pl-PL" dirty="0" err="1" smtClean="0">
                <a:sym typeface="Wingdings" pitchFamily="2" charset="2"/>
              </a:rPr>
              <a:t>test_repo</a:t>
            </a:r>
            <a:r>
              <a:rPr lang="pl-PL" dirty="0" smtClean="0">
                <a:sym typeface="Wingdings" pitchFamily="2" charset="2"/>
              </a:rPr>
              <a:t> </a:t>
            </a:r>
            <a:endParaRPr lang="pl-PL" b="1" i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9936" y="2507640"/>
            <a:ext cx="47053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i GITHUB - </a:t>
            </a:r>
            <a:r>
              <a:rPr lang="pl-PL" dirty="0" err="1" smtClean="0"/>
              <a:t>tutorial</a:t>
            </a:r>
            <a:endParaRPr lang="pl-PL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idx="3"/>
          </p:nvPr>
        </p:nvSpPr>
        <p:spPr>
          <a:xfrm>
            <a:off x="280147" y="1175313"/>
            <a:ext cx="10833330" cy="2069049"/>
          </a:xfrm>
        </p:spPr>
        <p:txBody>
          <a:bodyPr/>
          <a:lstStyle/>
          <a:p>
            <a:r>
              <a:rPr lang="pl-PL" dirty="0" smtClean="0"/>
              <a:t>Repozytorium zdalne możemy aktualizować przez </a:t>
            </a:r>
            <a:r>
              <a:rPr lang="pl-PL" b="1" i="1" dirty="0" smtClean="0"/>
              <a:t>git </a:t>
            </a:r>
            <a:r>
              <a:rPr lang="pl-PL" b="1" i="1" dirty="0" err="1" smtClean="0"/>
              <a:t>push</a:t>
            </a:r>
            <a:r>
              <a:rPr lang="pl-PL" b="1" i="1" dirty="0" smtClean="0"/>
              <a:t> </a:t>
            </a:r>
            <a:r>
              <a:rPr lang="pl-PL" dirty="0" smtClean="0"/>
              <a:t>a pobierać z niego aby zaktualizować stan na naszym komputerze przez </a:t>
            </a:r>
            <a:r>
              <a:rPr lang="pl-PL" b="1" i="1" dirty="0" smtClean="0"/>
              <a:t> git </a:t>
            </a:r>
            <a:r>
              <a:rPr lang="pl-PL" b="1" i="1" dirty="0" err="1" smtClean="0"/>
              <a:t>pull</a:t>
            </a:r>
            <a:endParaRPr lang="pl-PL" b="1" i="1" dirty="0" smtClean="0"/>
          </a:p>
          <a:p>
            <a:r>
              <a:rPr lang="pl-PL" i="1" dirty="0" smtClean="0"/>
              <a:t>Wyświetlenie repozytorium z którego pobraliśmy kod za pomocą komendy</a:t>
            </a:r>
            <a:r>
              <a:rPr lang="pl-PL" b="1" i="1" dirty="0" smtClean="0"/>
              <a:t> git </a:t>
            </a:r>
            <a:r>
              <a:rPr lang="pl-PL" b="1" i="1" dirty="0" err="1" smtClean="0"/>
              <a:t>remote</a:t>
            </a:r>
            <a:r>
              <a:rPr lang="pl-PL" b="1" i="1" dirty="0" smtClean="0"/>
              <a:t> -v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8005" y="3331918"/>
            <a:ext cx="44767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447</Words>
  <Application>Microsoft Office PowerPoint</Application>
  <PresentationFormat>Niestandardowy</PresentationFormat>
  <Paragraphs>63</Paragraphs>
  <Slides>17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Geo</vt:lpstr>
      <vt:lpstr>Calibri</vt:lpstr>
      <vt:lpstr>Wingdings</vt:lpstr>
      <vt:lpstr>Motyw sdacademy.pl</vt:lpstr>
      <vt:lpstr>Git lokalnie + komunikacja z Github (repozytorium zdalne)</vt:lpstr>
      <vt:lpstr>Agenda</vt:lpstr>
      <vt:lpstr>GIT i GITHUB - tutorial</vt:lpstr>
      <vt:lpstr>GIT i GITHUB - tutorial</vt:lpstr>
      <vt:lpstr>GIT i GITHUB - tutorial</vt:lpstr>
      <vt:lpstr>GIT i GITHUB - tutorial</vt:lpstr>
      <vt:lpstr>GIT i GITHUB - tutorial</vt:lpstr>
      <vt:lpstr>GIT i GITHUB - tutorial</vt:lpstr>
      <vt:lpstr>GIT i GITHUB - tutorial</vt:lpstr>
      <vt:lpstr>GIT i GITHUB - tutorial</vt:lpstr>
      <vt:lpstr>GIT i GITHUB - tutorial</vt:lpstr>
      <vt:lpstr>GIT i GITHUB - tutorial</vt:lpstr>
      <vt:lpstr>GIT i GITHUB - tutorial</vt:lpstr>
      <vt:lpstr>GIT i GITHUB - tutorial</vt:lpstr>
      <vt:lpstr>GIT i GITHUB - tutorial</vt:lpstr>
      <vt:lpstr>GIT i GITHUB - tutorial</vt:lpstr>
      <vt:lpstr>GIT i GITHUB - tutorial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podstawy</dc:title>
  <dc:creator>Agata Rybak Grabicka</dc:creator>
  <cp:lastModifiedBy>Michał Ziółecki</cp:lastModifiedBy>
  <cp:revision>126</cp:revision>
  <dcterms:modified xsi:type="dcterms:W3CDTF">2020-07-22T19:23:19Z</dcterms:modified>
</cp:coreProperties>
</file>