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Manrope"/>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H7eDIItPLcYq9k3CC4pi31z+l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FE41B9-53E7-4E58-8596-7B94CD604524}">
  <a:tblStyle styleId="{03FE41B9-53E7-4E58-8596-7B94CD604524}" styleName="Table_0">
    <a:wholeTbl>
      <a:tcTxStyle b="off" i="off">
        <a:font>
          <a:latin typeface="Impact"/>
          <a:ea typeface="Impact"/>
          <a:cs typeface="Impact"/>
        </a:font>
        <a:schemeClr val="dk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40000"/>
            </a:schemeClr>
          </a:solidFill>
        </a:fill>
      </a:tcStyle>
    </a:band1H>
    <a:band2H>
      <a:tcTxStyle/>
    </a:band2H>
    <a:band1V>
      <a:tcTxStyle/>
      <a:tcStyle>
        <a:tcBdr>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tcBdr>
        <a:fill>
          <a:solidFill>
            <a:schemeClr val="accent5">
              <a:alpha val="40000"/>
            </a:schemeClr>
          </a:solidFill>
        </a:fill>
      </a:tcStyle>
    </a:band1V>
    <a:band2V>
      <a:tcTxStyle/>
    </a:band2V>
    <a:lastCol>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Impact"/>
          <a:ea typeface="Impact"/>
          <a:cs typeface="Impact"/>
        </a:font>
        <a:schemeClr val="lt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anrope-bold.fntdata"/><Relationship Id="rId27" Type="http://schemas.openxmlformats.org/officeDocument/2006/relationships/font" Target="fonts/Manrop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pic>
        <p:nvPicPr>
          <p:cNvPr descr="Brickwork-HD-R1a.jpg" id="17" name="Google Shape;17;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23"/>
          <p:cNvSpPr/>
          <p:nvPr/>
        </p:nvSpPr>
        <p:spPr>
          <a:xfrm>
            <a:off x="-15875" y="0"/>
            <a:ext cx="11683810" cy="6588125"/>
          </a:xfrm>
          <a:custGeom>
            <a:rect b="b" l="l" r="r" t="t"/>
            <a:pathLst>
              <a:path extrusionOk="0" h="6588125" w="11683810">
                <a:moveTo>
                  <a:pt x="0" y="0"/>
                </a:moveTo>
                <a:lnTo>
                  <a:pt x="11318691" y="0"/>
                </a:lnTo>
                <a:lnTo>
                  <a:pt x="11683810" y="5976938"/>
                </a:lnTo>
                <a:lnTo>
                  <a:pt x="15875" y="6588125"/>
                </a:lnTo>
                <a:cubicBezTo>
                  <a:pt x="10583" y="4386792"/>
                  <a:pt x="5292" y="2185458"/>
                  <a:pt x="0" y="0"/>
                </a:cubicBezTo>
                <a:close/>
              </a:path>
            </a:pathLst>
          </a:custGeom>
          <a:blipFill rotWithShape="1">
            <a:blip r:embed="rId3">
              <a:alphaModFix/>
            </a:blip>
            <a:stretch>
              <a:fillRect b="0" l="0" r="0" t="0"/>
            </a:stretch>
          </a:blipFill>
          <a:ln>
            <a:noFill/>
          </a:ln>
          <a:effectLst>
            <a:outerShdw blurRad="101600" rotWithShape="0" algn="tl" dir="4380000" dist="152400">
              <a:srgbClr val="000000">
                <a:alpha val="4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3"/>
          <p:cNvSpPr/>
          <p:nvPr/>
        </p:nvSpPr>
        <p:spPr>
          <a:xfrm>
            <a:off x="0" y="4282257"/>
            <a:ext cx="11329257" cy="2028845"/>
          </a:xfrm>
          <a:custGeom>
            <a:rect b="b" l="l" r="r" t="t"/>
            <a:pathLst>
              <a:path extrusionOk="0" h="2028845" w="11329257">
                <a:moveTo>
                  <a:pt x="0" y="588520"/>
                </a:moveTo>
                <a:lnTo>
                  <a:pt x="11244075" y="0"/>
                </a:lnTo>
                <a:lnTo>
                  <a:pt x="11329257" y="1424838"/>
                </a:lnTo>
                <a:lnTo>
                  <a:pt x="0" y="2028845"/>
                </a:lnTo>
                <a:lnTo>
                  <a:pt x="0" y="588520"/>
                </a:lnTo>
                <a:close/>
              </a:path>
            </a:pathLst>
          </a:custGeom>
          <a:gradFill>
            <a:gsLst>
              <a:gs pos="0">
                <a:schemeClr val="accent1"/>
              </a:gs>
              <a:gs pos="34000">
                <a:schemeClr val="accent1"/>
              </a:gs>
              <a:gs pos="100000">
                <a:srgbClr val="193149"/>
              </a:gs>
            </a:gsLst>
            <a:path path="circle">
              <a:fillToRect b="50%" l="50%" r="50%" t="50%"/>
            </a:path>
            <a:tileRect/>
          </a:gradFill>
          <a:ln>
            <a:noFill/>
          </a:ln>
        </p:spPr>
      </p:sp>
      <p:sp>
        <p:nvSpPr>
          <p:cNvPr id="20" name="Google Shape;20;p23"/>
          <p:cNvSpPr/>
          <p:nvPr/>
        </p:nvSpPr>
        <p:spPr>
          <a:xfrm>
            <a:off x="0" y="0"/>
            <a:ext cx="8719579" cy="456877"/>
          </a:xfrm>
          <a:custGeom>
            <a:rect b="b" l="l" r="r" t="t"/>
            <a:pathLst>
              <a:path extrusionOk="0" h="456877" w="8719579">
                <a:moveTo>
                  <a:pt x="0" y="0"/>
                </a:moveTo>
                <a:lnTo>
                  <a:pt x="8719579" y="0"/>
                </a:lnTo>
                <a:lnTo>
                  <a:pt x="0" y="456877"/>
                </a:lnTo>
                <a:lnTo>
                  <a:pt x="0" y="0"/>
                </a:lnTo>
                <a:close/>
              </a:path>
            </a:pathLst>
          </a:custGeom>
          <a:gradFill>
            <a:gsLst>
              <a:gs pos="0">
                <a:schemeClr val="accent1"/>
              </a:gs>
              <a:gs pos="34000">
                <a:schemeClr val="accent1"/>
              </a:gs>
              <a:gs pos="100000">
                <a:srgbClr val="193149"/>
              </a:gs>
            </a:gsLst>
            <a:path path="circle">
              <a:fillToRect b="50%" l="50%" r="50%" t="50%"/>
            </a:path>
            <a:tileRect/>
          </a:gradFill>
          <a:ln>
            <a:noFill/>
          </a:ln>
        </p:spPr>
      </p:sp>
      <p:sp>
        <p:nvSpPr>
          <p:cNvPr id="21" name="Google Shape;21;p23"/>
          <p:cNvSpPr/>
          <p:nvPr/>
        </p:nvSpPr>
        <p:spPr>
          <a:xfrm rot="-180000">
            <a:off x="-161800" y="293317"/>
            <a:ext cx="11367116" cy="5751804"/>
          </a:xfrm>
          <a:custGeom>
            <a:rect b="b" l="l" r="r" t="t"/>
            <a:pathLst>
              <a:path extrusionOk="0" h="5751804" w="11367116">
                <a:moveTo>
                  <a:pt x="11346705" y="0"/>
                </a:moveTo>
                <a:cubicBezTo>
                  <a:pt x="11353509" y="1915114"/>
                  <a:pt x="11360312" y="3830229"/>
                  <a:pt x="11367116" y="5745343"/>
                </a:cubicBezTo>
                <a:lnTo>
                  <a:pt x="0" y="5751804"/>
                </a:lnTo>
              </a:path>
            </a:pathLst>
          </a:custGeom>
          <a:noFill/>
          <a:ln cap="flat" cmpd="sng" w="82550">
            <a:solidFill>
              <a:srgbClr val="7F7F7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3"/>
          <p:cNvSpPr txBox="1"/>
          <p:nvPr>
            <p:ph type="ctrTitle"/>
          </p:nvPr>
        </p:nvSpPr>
        <p:spPr>
          <a:xfrm rot="-180000">
            <a:off x="891201" y="662656"/>
            <a:ext cx="9755187" cy="276652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74A2CD"/>
              </a:buClr>
              <a:buSzPts val="8000"/>
              <a:buFont typeface="Impact"/>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subTitle"/>
          </p:nvPr>
        </p:nvSpPr>
        <p:spPr>
          <a:xfrm rot="-180000">
            <a:off x="983062" y="3505209"/>
            <a:ext cx="9755187" cy="550333"/>
          </a:xfrm>
          <a:prstGeom prst="rect">
            <a:avLst/>
          </a:prstGeom>
          <a:noFill/>
          <a:ln>
            <a:noFill/>
          </a:ln>
        </p:spPr>
        <p:txBody>
          <a:bodyPr anchorCtr="0" anchor="t" bIns="45700" lIns="91425" spcFirstLastPara="1" rIns="91425" wrap="square" tIns="45700">
            <a:noAutofit/>
          </a:bodyPr>
          <a:lstStyle>
            <a:lvl1pPr lvl="0" algn="r">
              <a:lnSpc>
                <a:spcPct val="120000"/>
              </a:lnSpc>
              <a:spcBef>
                <a:spcPts val="1000"/>
              </a:spcBef>
              <a:spcAft>
                <a:spcPts val="0"/>
              </a:spcAft>
              <a:buSzPts val="4480"/>
              <a:buNone/>
              <a:defRPr sz="2800">
                <a:solidFill>
                  <a:srgbClr val="7F7F7F"/>
                </a:solidFill>
              </a:defRPr>
            </a:lvl1pPr>
            <a:lvl2pPr lvl="1" algn="ctr">
              <a:lnSpc>
                <a:spcPct val="120000"/>
              </a:lnSpc>
              <a:spcBef>
                <a:spcPts val="500"/>
              </a:spcBef>
              <a:spcAft>
                <a:spcPts val="0"/>
              </a:spcAft>
              <a:buSzPts val="3200"/>
              <a:buNone/>
              <a:defRPr sz="2000"/>
            </a:lvl2pPr>
            <a:lvl3pPr lvl="2" algn="ctr">
              <a:lnSpc>
                <a:spcPct val="120000"/>
              </a:lnSpc>
              <a:spcBef>
                <a:spcPts val="500"/>
              </a:spcBef>
              <a:spcAft>
                <a:spcPts val="0"/>
              </a:spcAft>
              <a:buSzPts val="2880"/>
              <a:buNone/>
              <a:defRPr sz="1800"/>
            </a:lvl3pPr>
            <a:lvl4pPr lvl="3" algn="ctr">
              <a:lnSpc>
                <a:spcPct val="120000"/>
              </a:lnSpc>
              <a:spcBef>
                <a:spcPts val="500"/>
              </a:spcBef>
              <a:spcAft>
                <a:spcPts val="0"/>
              </a:spcAft>
              <a:buSzPts val="2560"/>
              <a:buNone/>
              <a:defRPr sz="1600"/>
            </a:lvl4pPr>
            <a:lvl5pPr lvl="4" algn="ctr">
              <a:lnSpc>
                <a:spcPct val="120000"/>
              </a:lnSpc>
              <a:spcBef>
                <a:spcPts val="500"/>
              </a:spcBef>
              <a:spcAft>
                <a:spcPts val="0"/>
              </a:spcAft>
              <a:buSzPts val="2560"/>
              <a:buNone/>
              <a:defRPr sz="1600"/>
            </a:lvl5pPr>
            <a:lvl6pPr lvl="5" algn="ctr">
              <a:lnSpc>
                <a:spcPct val="120000"/>
              </a:lnSpc>
              <a:spcBef>
                <a:spcPts val="500"/>
              </a:spcBef>
              <a:spcAft>
                <a:spcPts val="0"/>
              </a:spcAft>
              <a:buSzPts val="2560"/>
              <a:buNone/>
              <a:defRPr sz="1600"/>
            </a:lvl6pPr>
            <a:lvl7pPr lvl="6" algn="ctr">
              <a:lnSpc>
                <a:spcPct val="120000"/>
              </a:lnSpc>
              <a:spcBef>
                <a:spcPts val="500"/>
              </a:spcBef>
              <a:spcAft>
                <a:spcPts val="0"/>
              </a:spcAft>
              <a:buSzPts val="2560"/>
              <a:buNone/>
              <a:defRPr sz="1600"/>
            </a:lvl7pPr>
            <a:lvl8pPr lvl="7" algn="ctr">
              <a:lnSpc>
                <a:spcPct val="120000"/>
              </a:lnSpc>
              <a:spcBef>
                <a:spcPts val="500"/>
              </a:spcBef>
              <a:spcAft>
                <a:spcPts val="0"/>
              </a:spcAft>
              <a:buSzPts val="2560"/>
              <a:buNone/>
              <a:defRPr sz="1600"/>
            </a:lvl8pPr>
            <a:lvl9pPr lvl="8" algn="ctr">
              <a:lnSpc>
                <a:spcPct val="120000"/>
              </a:lnSpc>
              <a:spcBef>
                <a:spcPts val="500"/>
              </a:spcBef>
              <a:spcAft>
                <a:spcPts val="0"/>
              </a:spcAft>
              <a:buSzPts val="2560"/>
              <a:buNone/>
              <a:defRPr sz="1600"/>
            </a:lvl9pPr>
          </a:lstStyle>
          <a:p/>
        </p:txBody>
      </p:sp>
      <p:sp>
        <p:nvSpPr>
          <p:cNvPr id="24" name="Google Shape;24;p23"/>
          <p:cNvSpPr txBox="1"/>
          <p:nvPr>
            <p:ph idx="10" type="dt"/>
          </p:nvPr>
        </p:nvSpPr>
        <p:spPr>
          <a:xfrm rot="-180000">
            <a:off x="4948541" y="4578463"/>
            <a:ext cx="6143653" cy="11631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5400">
                <a:solidFill>
                  <a:srgbClr val="74A2CD"/>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rot="-180000">
            <a:off x="9144" y="4882896"/>
            <a:ext cx="4050792" cy="1197864"/>
          </a:xfrm>
          <a:prstGeom prst="rect">
            <a:avLst/>
          </a:prstGeom>
          <a:noFill/>
          <a:ln>
            <a:noFill/>
          </a:ln>
        </p:spPr>
        <p:txBody>
          <a:bodyPr anchorCtr="0" anchor="ctr" bIns="45700" lIns="91425" spcFirstLastPara="1" rIns="91425" wrap="square" tIns="45700">
            <a:spAutoFit/>
          </a:bodyPr>
          <a:lstStyle>
            <a:lvl1pPr lvl="0" algn="l">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rot="-180000">
            <a:off x="9851758" y="3832648"/>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u="none" cap="none" strike="noStrike">
                <a:solidFill>
                  <a:srgbClr val="3F3F3F"/>
                </a:solidFill>
                <a:latin typeface="Impact"/>
                <a:ea typeface="Impact"/>
                <a:cs typeface="Impact"/>
                <a:sym typeface="Impact"/>
              </a:defRPr>
            </a:lvl1pPr>
            <a:lvl2pPr indent="0" lvl="1" marL="0" algn="ctr">
              <a:spcBef>
                <a:spcPts val="0"/>
              </a:spcBef>
              <a:buNone/>
              <a:defRPr b="0" i="0" sz="2400" u="none" cap="none" strike="noStrike">
                <a:solidFill>
                  <a:srgbClr val="3F3F3F"/>
                </a:solidFill>
                <a:latin typeface="Impact"/>
                <a:ea typeface="Impact"/>
                <a:cs typeface="Impact"/>
                <a:sym typeface="Impact"/>
              </a:defRPr>
            </a:lvl2pPr>
            <a:lvl3pPr indent="0" lvl="2" marL="0" algn="ctr">
              <a:spcBef>
                <a:spcPts val="0"/>
              </a:spcBef>
              <a:buNone/>
              <a:defRPr b="0" i="0" sz="2400" u="none" cap="none" strike="noStrike">
                <a:solidFill>
                  <a:srgbClr val="3F3F3F"/>
                </a:solidFill>
                <a:latin typeface="Impact"/>
                <a:ea typeface="Impact"/>
                <a:cs typeface="Impact"/>
                <a:sym typeface="Impact"/>
              </a:defRPr>
            </a:lvl3pPr>
            <a:lvl4pPr indent="0" lvl="3" marL="0" algn="ctr">
              <a:spcBef>
                <a:spcPts val="0"/>
              </a:spcBef>
              <a:buNone/>
              <a:defRPr b="0" i="0" sz="2400" u="none" cap="none" strike="noStrike">
                <a:solidFill>
                  <a:srgbClr val="3F3F3F"/>
                </a:solidFill>
                <a:latin typeface="Impact"/>
                <a:ea typeface="Impact"/>
                <a:cs typeface="Impact"/>
                <a:sym typeface="Impact"/>
              </a:defRPr>
            </a:lvl4pPr>
            <a:lvl5pPr indent="0" lvl="4" marL="0" algn="ctr">
              <a:spcBef>
                <a:spcPts val="0"/>
              </a:spcBef>
              <a:buNone/>
              <a:defRPr b="0" i="0" sz="2400" u="none" cap="none" strike="noStrike">
                <a:solidFill>
                  <a:srgbClr val="3F3F3F"/>
                </a:solidFill>
                <a:latin typeface="Impact"/>
                <a:ea typeface="Impact"/>
                <a:cs typeface="Impact"/>
                <a:sym typeface="Impact"/>
              </a:defRPr>
            </a:lvl5pPr>
            <a:lvl6pPr indent="0" lvl="5" marL="0" algn="ctr">
              <a:spcBef>
                <a:spcPts val="0"/>
              </a:spcBef>
              <a:buNone/>
              <a:defRPr b="0" i="0" sz="2400" u="none" cap="none" strike="noStrike">
                <a:solidFill>
                  <a:srgbClr val="3F3F3F"/>
                </a:solidFill>
                <a:latin typeface="Impact"/>
                <a:ea typeface="Impact"/>
                <a:cs typeface="Impact"/>
                <a:sym typeface="Impact"/>
              </a:defRPr>
            </a:lvl6pPr>
            <a:lvl7pPr indent="0" lvl="6" marL="0" algn="ctr">
              <a:spcBef>
                <a:spcPts val="0"/>
              </a:spcBef>
              <a:buNone/>
              <a:defRPr b="0" i="0" sz="2400" u="none" cap="none" strike="noStrike">
                <a:solidFill>
                  <a:srgbClr val="3F3F3F"/>
                </a:solidFill>
                <a:latin typeface="Impact"/>
                <a:ea typeface="Impact"/>
                <a:cs typeface="Impact"/>
                <a:sym typeface="Impact"/>
              </a:defRPr>
            </a:lvl7pPr>
            <a:lvl8pPr indent="0" lvl="7" marL="0" algn="ctr">
              <a:spcBef>
                <a:spcPts val="0"/>
              </a:spcBef>
              <a:buNone/>
              <a:defRPr b="0" i="0" sz="2400" u="none" cap="none" strike="noStrike">
                <a:solidFill>
                  <a:srgbClr val="3F3F3F"/>
                </a:solidFill>
                <a:latin typeface="Impact"/>
                <a:ea typeface="Impact"/>
                <a:cs typeface="Impact"/>
                <a:sym typeface="Impact"/>
              </a:defRPr>
            </a:lvl8pPr>
            <a:lvl9pPr indent="0" lvl="8" marL="0" algn="ctr">
              <a:spcBef>
                <a:spcPts val="0"/>
              </a:spcBef>
              <a:buNone/>
              <a:defRPr b="0" i="0" sz="2400" u="none" cap="none" strike="noStrike">
                <a:solidFill>
                  <a:srgbClr val="3F3F3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23"/>
          <p:cNvSpPr/>
          <p:nvPr/>
        </p:nvSpPr>
        <p:spPr>
          <a:xfrm rot="-180000">
            <a:off x="4221385" y="5111356"/>
            <a:ext cx="515386" cy="515386"/>
          </a:xfrm>
          <a:prstGeom prst="star5">
            <a:avLst>
              <a:gd fmla="val 26693" name="adj"/>
              <a:gd fmla="val 105146" name="hf"/>
              <a:gd fmla="val 110557" name="vf"/>
            </a:avLst>
          </a:prstGeom>
          <a:solidFill>
            <a:srgbClr val="74A2CD">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32"/>
          <p:cNvSpPr txBox="1"/>
          <p:nvPr>
            <p:ph type="title"/>
          </p:nvPr>
        </p:nvSpPr>
        <p:spPr>
          <a:xfrm>
            <a:off x="685800" y="4106333"/>
            <a:ext cx="10394708" cy="58884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4A2CD"/>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2"/>
          <p:cNvSpPr/>
          <p:nvPr>
            <p:ph idx="2" type="pic"/>
          </p:nvPr>
        </p:nvSpPr>
        <p:spPr>
          <a:xfrm>
            <a:off x="685801" y="685799"/>
            <a:ext cx="10392513" cy="3194903"/>
          </a:xfrm>
          <a:prstGeom prst="rect">
            <a:avLst/>
          </a:prstGeom>
          <a:noFill/>
          <a:ln cap="flat" cmpd="thinThick" w="57150">
            <a:solidFill>
              <a:srgbClr val="7F7F7F"/>
            </a:solidFill>
            <a:prstDash val="solid"/>
            <a:miter lim="800000"/>
            <a:headEnd len="sm" w="sm" type="none"/>
            <a:tailEnd len="sm" w="sm" type="none"/>
          </a:ln>
        </p:spPr>
      </p:sp>
      <p:sp>
        <p:nvSpPr>
          <p:cNvPr id="82" name="Google Shape;82;p32"/>
          <p:cNvSpPr txBox="1"/>
          <p:nvPr>
            <p:ph idx="1" type="body"/>
          </p:nvPr>
        </p:nvSpPr>
        <p:spPr>
          <a:xfrm>
            <a:off x="685780" y="4702923"/>
            <a:ext cx="10394728"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2560"/>
              <a:buNone/>
              <a:defRPr sz="16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83" name="Google Shape;83;p32"/>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2"/>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2"/>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33"/>
          <p:cNvSpPr txBox="1"/>
          <p:nvPr>
            <p:ph type="title"/>
          </p:nvPr>
        </p:nvSpPr>
        <p:spPr>
          <a:xfrm>
            <a:off x="685801" y="685800"/>
            <a:ext cx="10396902" cy="319490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74A2CD"/>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3"/>
          <p:cNvSpPr txBox="1"/>
          <p:nvPr>
            <p:ph idx="1" type="body"/>
          </p:nvPr>
        </p:nvSpPr>
        <p:spPr>
          <a:xfrm>
            <a:off x="685779" y="4106333"/>
            <a:ext cx="10394729" cy="127360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89" name="Google Shape;89;p33"/>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3"/>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3"/>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34"/>
          <p:cNvSpPr txBox="1"/>
          <p:nvPr>
            <p:ph type="title"/>
          </p:nvPr>
        </p:nvSpPr>
        <p:spPr>
          <a:xfrm>
            <a:off x="1121732" y="685800"/>
            <a:ext cx="9525020" cy="29167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74A2CD"/>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4"/>
          <p:cNvSpPr txBox="1"/>
          <p:nvPr>
            <p:ph idx="1" type="body"/>
          </p:nvPr>
        </p:nvSpPr>
        <p:spPr>
          <a:xfrm>
            <a:off x="1550264" y="3610032"/>
            <a:ext cx="8667956" cy="377768"/>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SzPts val="2240"/>
              <a:buNone/>
              <a:defRPr sz="1400">
                <a:solidFill>
                  <a:srgbClr val="7F7F7F"/>
                </a:solidFill>
              </a:defRPr>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95" name="Google Shape;95;p34"/>
          <p:cNvSpPr txBox="1"/>
          <p:nvPr>
            <p:ph idx="2" type="body"/>
          </p:nvPr>
        </p:nvSpPr>
        <p:spPr>
          <a:xfrm>
            <a:off x="685801" y="4106334"/>
            <a:ext cx="10396882" cy="1268252"/>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96" name="Google Shape;96;p34"/>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4"/>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9" name="Google Shape;99;p34"/>
          <p:cNvSpPr txBox="1"/>
          <p:nvPr/>
        </p:nvSpPr>
        <p:spPr>
          <a:xfrm>
            <a:off x="685801" y="89262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Impact"/>
              <a:buNone/>
            </a:pPr>
            <a:r>
              <a:rPr b="0" lang="en-US" sz="8000" cap="none">
                <a:solidFill>
                  <a:schemeClr val="dk1"/>
                </a:solidFill>
                <a:latin typeface="Impact"/>
                <a:ea typeface="Impact"/>
                <a:cs typeface="Impact"/>
                <a:sym typeface="Impact"/>
              </a:rPr>
              <a:t>“</a:t>
            </a:r>
            <a:endParaRPr/>
          </a:p>
        </p:txBody>
      </p:sp>
      <p:sp>
        <p:nvSpPr>
          <p:cNvPr id="100" name="Google Shape;100;p34"/>
          <p:cNvSpPr txBox="1"/>
          <p:nvPr/>
        </p:nvSpPr>
        <p:spPr>
          <a:xfrm>
            <a:off x="10473083" y="292282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Impact"/>
              <a:buNone/>
            </a:pPr>
            <a:r>
              <a:rPr b="0" lang="en-US" sz="8000" cap="none">
                <a:solidFill>
                  <a:schemeClr val="dk1"/>
                </a:solidFill>
                <a:latin typeface="Impact"/>
                <a:ea typeface="Impact"/>
                <a:cs typeface="Impact"/>
                <a:sym typeface="Impact"/>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35"/>
          <p:cNvSpPr txBox="1"/>
          <p:nvPr>
            <p:ph type="title"/>
          </p:nvPr>
        </p:nvSpPr>
        <p:spPr>
          <a:xfrm>
            <a:off x="685800" y="1723854"/>
            <a:ext cx="10394707"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4A2CD"/>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35"/>
          <p:cNvSpPr txBox="1"/>
          <p:nvPr>
            <p:ph idx="1" type="body"/>
          </p:nvPr>
        </p:nvSpPr>
        <p:spPr>
          <a:xfrm>
            <a:off x="685800" y="4247468"/>
            <a:ext cx="10394707"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104" name="Google Shape;104;p35"/>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5"/>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5"/>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7" name="Shape 107"/>
        <p:cNvGrpSpPr/>
        <p:nvPr/>
      </p:nvGrpSpPr>
      <p:grpSpPr>
        <a:xfrm>
          <a:off x="0" y="0"/>
          <a:ext cx="0" cy="0"/>
          <a:chOff x="0" y="0"/>
          <a:chExt cx="0" cy="0"/>
        </a:xfrm>
      </p:grpSpPr>
      <p:sp>
        <p:nvSpPr>
          <p:cNvPr id="108" name="Google Shape;108;p36"/>
          <p:cNvSpPr txBox="1"/>
          <p:nvPr>
            <p:ph type="title"/>
          </p:nvPr>
        </p:nvSpPr>
        <p:spPr>
          <a:xfrm>
            <a:off x="685802" y="685800"/>
            <a:ext cx="10394706" cy="115196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74A2CD"/>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6"/>
          <p:cNvSpPr txBox="1"/>
          <p:nvPr>
            <p:ph idx="1" type="body"/>
          </p:nvPr>
        </p:nvSpPr>
        <p:spPr>
          <a:xfrm>
            <a:off x="685802" y="206339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840"/>
              <a:buNone/>
              <a:defRPr b="0" sz="24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10" name="Google Shape;110;p36"/>
          <p:cNvSpPr txBox="1"/>
          <p:nvPr>
            <p:ph idx="2" type="body"/>
          </p:nvPr>
        </p:nvSpPr>
        <p:spPr>
          <a:xfrm>
            <a:off x="685802" y="2639658"/>
            <a:ext cx="3310128" cy="273492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11" name="Google Shape;111;p36"/>
          <p:cNvSpPr txBox="1"/>
          <p:nvPr>
            <p:ph idx="3" type="body"/>
          </p:nvPr>
        </p:nvSpPr>
        <p:spPr>
          <a:xfrm>
            <a:off x="4234622" y="206339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840"/>
              <a:buNone/>
              <a:defRPr b="0" sz="24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12" name="Google Shape;112;p36"/>
          <p:cNvSpPr txBox="1"/>
          <p:nvPr>
            <p:ph idx="4" type="body"/>
          </p:nvPr>
        </p:nvSpPr>
        <p:spPr>
          <a:xfrm>
            <a:off x="4234621" y="2639658"/>
            <a:ext cx="3310128" cy="273492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13" name="Google Shape;113;p36"/>
          <p:cNvSpPr txBox="1"/>
          <p:nvPr>
            <p:ph idx="5" type="body"/>
          </p:nvPr>
        </p:nvSpPr>
        <p:spPr>
          <a:xfrm>
            <a:off x="7770380" y="206339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840"/>
              <a:buNone/>
              <a:defRPr b="0" sz="24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14" name="Google Shape;114;p36"/>
          <p:cNvSpPr txBox="1"/>
          <p:nvPr>
            <p:ph idx="6" type="body"/>
          </p:nvPr>
        </p:nvSpPr>
        <p:spPr>
          <a:xfrm>
            <a:off x="7770380" y="2639658"/>
            <a:ext cx="3310128" cy="273492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15" name="Google Shape;115;p36"/>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6"/>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6"/>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8" name="Shape 118"/>
        <p:cNvGrpSpPr/>
        <p:nvPr/>
      </p:nvGrpSpPr>
      <p:grpSpPr>
        <a:xfrm>
          <a:off x="0" y="0"/>
          <a:ext cx="0" cy="0"/>
          <a:chOff x="0" y="0"/>
          <a:chExt cx="0" cy="0"/>
        </a:xfrm>
      </p:grpSpPr>
      <p:sp>
        <p:nvSpPr>
          <p:cNvPr id="119" name="Google Shape;119;p37"/>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74A2CD"/>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7"/>
          <p:cNvSpPr txBox="1"/>
          <p:nvPr>
            <p:ph idx="1" type="body"/>
          </p:nvPr>
        </p:nvSpPr>
        <p:spPr>
          <a:xfrm>
            <a:off x="691840" y="381302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520"/>
              <a:buNone/>
              <a:defRPr b="0" sz="22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21" name="Google Shape;121;p37"/>
          <p:cNvSpPr/>
          <p:nvPr>
            <p:ph idx="2" type="pic"/>
          </p:nvPr>
        </p:nvSpPr>
        <p:spPr>
          <a:xfrm>
            <a:off x="685780" y="2063395"/>
            <a:ext cx="3310128" cy="1536725"/>
          </a:xfrm>
          <a:prstGeom prst="roundRect">
            <a:avLst>
              <a:gd fmla="val 0" name="adj"/>
            </a:avLst>
          </a:prstGeom>
          <a:noFill/>
          <a:ln cap="flat" cmpd="thinThick" w="57150">
            <a:solidFill>
              <a:srgbClr val="7F7F7F"/>
            </a:solidFill>
            <a:prstDash val="solid"/>
            <a:miter lim="800000"/>
            <a:headEnd len="sm" w="sm" type="none"/>
            <a:tailEnd len="sm" w="sm" type="none"/>
          </a:ln>
        </p:spPr>
      </p:sp>
      <p:sp>
        <p:nvSpPr>
          <p:cNvPr id="122" name="Google Shape;122;p37"/>
          <p:cNvSpPr txBox="1"/>
          <p:nvPr>
            <p:ph idx="3" type="body"/>
          </p:nvPr>
        </p:nvSpPr>
        <p:spPr>
          <a:xfrm>
            <a:off x="691840" y="4389287"/>
            <a:ext cx="3310128" cy="9852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23" name="Google Shape;123;p37"/>
          <p:cNvSpPr txBox="1"/>
          <p:nvPr>
            <p:ph idx="4" type="body"/>
          </p:nvPr>
        </p:nvSpPr>
        <p:spPr>
          <a:xfrm>
            <a:off x="4237410" y="381302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520"/>
              <a:buNone/>
              <a:defRPr b="0" sz="22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24" name="Google Shape;124;p37"/>
          <p:cNvSpPr/>
          <p:nvPr>
            <p:ph idx="5" type="pic"/>
          </p:nvPr>
        </p:nvSpPr>
        <p:spPr>
          <a:xfrm>
            <a:off x="4235999" y="2063395"/>
            <a:ext cx="3310128" cy="1535237"/>
          </a:xfrm>
          <a:prstGeom prst="roundRect">
            <a:avLst>
              <a:gd fmla="val 0" name="adj"/>
            </a:avLst>
          </a:prstGeom>
          <a:noFill/>
          <a:ln cap="flat" cmpd="thinThick" w="57150">
            <a:solidFill>
              <a:srgbClr val="7F7F7F"/>
            </a:solidFill>
            <a:prstDash val="solid"/>
            <a:miter lim="800000"/>
            <a:headEnd len="sm" w="sm" type="none"/>
            <a:tailEnd len="sm" w="sm" type="none"/>
          </a:ln>
        </p:spPr>
      </p:sp>
      <p:sp>
        <p:nvSpPr>
          <p:cNvPr id="125" name="Google Shape;125;p37"/>
          <p:cNvSpPr txBox="1"/>
          <p:nvPr>
            <p:ph idx="6" type="body"/>
          </p:nvPr>
        </p:nvSpPr>
        <p:spPr>
          <a:xfrm>
            <a:off x="4235999" y="4389286"/>
            <a:ext cx="3310128" cy="9853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26" name="Google Shape;126;p37"/>
          <p:cNvSpPr txBox="1"/>
          <p:nvPr>
            <p:ph idx="7" type="body"/>
          </p:nvPr>
        </p:nvSpPr>
        <p:spPr>
          <a:xfrm>
            <a:off x="7768944" y="381302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520"/>
              <a:buNone/>
              <a:defRPr b="0" sz="22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27" name="Google Shape;127;p37"/>
          <p:cNvSpPr/>
          <p:nvPr>
            <p:ph idx="8" type="pic"/>
          </p:nvPr>
        </p:nvSpPr>
        <p:spPr>
          <a:xfrm>
            <a:off x="7768819" y="2063394"/>
            <a:ext cx="3310128" cy="1537196"/>
          </a:xfrm>
          <a:prstGeom prst="roundRect">
            <a:avLst>
              <a:gd fmla="val 0" name="adj"/>
            </a:avLst>
          </a:prstGeom>
          <a:noFill/>
          <a:ln cap="flat" cmpd="thinThick" w="57150">
            <a:solidFill>
              <a:srgbClr val="7F7F7F"/>
            </a:solidFill>
            <a:prstDash val="solid"/>
            <a:miter lim="800000"/>
            <a:headEnd len="sm" w="sm" type="none"/>
            <a:tailEnd len="sm" w="sm" type="none"/>
          </a:ln>
        </p:spPr>
      </p:sp>
      <p:sp>
        <p:nvSpPr>
          <p:cNvPr id="128" name="Google Shape;128;p37"/>
          <p:cNvSpPr txBox="1"/>
          <p:nvPr>
            <p:ph idx="9" type="body"/>
          </p:nvPr>
        </p:nvSpPr>
        <p:spPr>
          <a:xfrm>
            <a:off x="7768819" y="4389284"/>
            <a:ext cx="3310128" cy="98530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29" name="Google Shape;129;p37"/>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7"/>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7"/>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38"/>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74A2CD"/>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38"/>
          <p:cNvSpPr txBox="1"/>
          <p:nvPr>
            <p:ph idx="1" type="body"/>
          </p:nvPr>
        </p:nvSpPr>
        <p:spPr>
          <a:xfrm rot="5400000">
            <a:off x="4227559" y="-1478362"/>
            <a:ext cx="3311190" cy="10394707"/>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135" name="Google Shape;135;p38"/>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8"/>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8"/>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39"/>
          <p:cNvSpPr txBox="1"/>
          <p:nvPr>
            <p:ph type="title"/>
          </p:nvPr>
        </p:nvSpPr>
        <p:spPr>
          <a:xfrm rot="5400000">
            <a:off x="7603792" y="1897870"/>
            <a:ext cx="4688785" cy="226464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A2CD"/>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9"/>
          <p:cNvSpPr txBox="1"/>
          <p:nvPr>
            <p:ph idx="1" type="body"/>
          </p:nvPr>
        </p:nvSpPr>
        <p:spPr>
          <a:xfrm rot="5400000">
            <a:off x="2293623" y="-922023"/>
            <a:ext cx="4688785" cy="7904431"/>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141" name="Google Shape;141;p39"/>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9"/>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9"/>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4"/>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A2C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4"/>
          <p:cNvSpPr txBox="1"/>
          <p:nvPr>
            <p:ph idx="1" type="body"/>
          </p:nvPr>
        </p:nvSpPr>
        <p:spPr>
          <a:xfrm>
            <a:off x="685800" y="2063396"/>
            <a:ext cx="10394707" cy="3311189"/>
          </a:xfrm>
          <a:prstGeom prst="rect">
            <a:avLst/>
          </a:prstGeom>
          <a:noFill/>
          <a:ln>
            <a:noFill/>
          </a:ln>
        </p:spPr>
        <p:txBody>
          <a:bodyPr anchorCtr="0" anchor="ctr"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31" name="Google Shape;31;p24"/>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5"/>
          <p:cNvSpPr txBox="1"/>
          <p:nvPr>
            <p:ph type="title"/>
          </p:nvPr>
        </p:nvSpPr>
        <p:spPr>
          <a:xfrm>
            <a:off x="685801" y="685800"/>
            <a:ext cx="10394707" cy="31934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4A2CD"/>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5"/>
          <p:cNvSpPr txBox="1"/>
          <p:nvPr>
            <p:ph idx="1" type="body"/>
          </p:nvPr>
        </p:nvSpPr>
        <p:spPr>
          <a:xfrm>
            <a:off x="685801" y="3742267"/>
            <a:ext cx="10394707" cy="16396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3200"/>
              <a:buNone/>
              <a:defRPr sz="2000">
                <a:solidFill>
                  <a:srgbClr val="7F7F7F"/>
                </a:solidFill>
              </a:defRPr>
            </a:lvl1pPr>
            <a:lvl2pPr indent="-228600" lvl="1" marL="914400" algn="l">
              <a:lnSpc>
                <a:spcPct val="120000"/>
              </a:lnSpc>
              <a:spcBef>
                <a:spcPts val="500"/>
              </a:spcBef>
              <a:spcAft>
                <a:spcPts val="0"/>
              </a:spcAft>
              <a:buSzPts val="3200"/>
              <a:buNone/>
              <a:defRPr sz="2000">
                <a:solidFill>
                  <a:srgbClr val="888888"/>
                </a:solidFill>
              </a:defRPr>
            </a:lvl2pPr>
            <a:lvl3pPr indent="-228600" lvl="2" marL="1371600" algn="l">
              <a:lnSpc>
                <a:spcPct val="120000"/>
              </a:lnSpc>
              <a:spcBef>
                <a:spcPts val="500"/>
              </a:spcBef>
              <a:spcAft>
                <a:spcPts val="0"/>
              </a:spcAft>
              <a:buSzPts val="2880"/>
              <a:buNone/>
              <a:defRPr sz="1800">
                <a:solidFill>
                  <a:srgbClr val="888888"/>
                </a:solidFill>
              </a:defRPr>
            </a:lvl3pPr>
            <a:lvl4pPr indent="-228600" lvl="3" marL="1828800" algn="l">
              <a:lnSpc>
                <a:spcPct val="120000"/>
              </a:lnSpc>
              <a:spcBef>
                <a:spcPts val="500"/>
              </a:spcBef>
              <a:spcAft>
                <a:spcPts val="0"/>
              </a:spcAft>
              <a:buSzPts val="2560"/>
              <a:buNone/>
              <a:defRPr sz="1600">
                <a:solidFill>
                  <a:srgbClr val="888888"/>
                </a:solidFill>
              </a:defRPr>
            </a:lvl4pPr>
            <a:lvl5pPr indent="-228600" lvl="4" marL="2286000" algn="l">
              <a:lnSpc>
                <a:spcPct val="120000"/>
              </a:lnSpc>
              <a:spcBef>
                <a:spcPts val="500"/>
              </a:spcBef>
              <a:spcAft>
                <a:spcPts val="0"/>
              </a:spcAft>
              <a:buSzPts val="2560"/>
              <a:buNone/>
              <a:defRPr sz="1600">
                <a:solidFill>
                  <a:srgbClr val="888888"/>
                </a:solidFill>
              </a:defRPr>
            </a:lvl5pPr>
            <a:lvl6pPr indent="-228600" lvl="5" marL="2743200" algn="l">
              <a:lnSpc>
                <a:spcPct val="120000"/>
              </a:lnSpc>
              <a:spcBef>
                <a:spcPts val="500"/>
              </a:spcBef>
              <a:spcAft>
                <a:spcPts val="0"/>
              </a:spcAft>
              <a:buSzPts val="2560"/>
              <a:buNone/>
              <a:defRPr sz="1600">
                <a:solidFill>
                  <a:srgbClr val="888888"/>
                </a:solidFill>
              </a:defRPr>
            </a:lvl6pPr>
            <a:lvl7pPr indent="-228600" lvl="6" marL="3200400" algn="l">
              <a:lnSpc>
                <a:spcPct val="120000"/>
              </a:lnSpc>
              <a:spcBef>
                <a:spcPts val="500"/>
              </a:spcBef>
              <a:spcAft>
                <a:spcPts val="0"/>
              </a:spcAft>
              <a:buSzPts val="2560"/>
              <a:buNone/>
              <a:defRPr sz="1600">
                <a:solidFill>
                  <a:srgbClr val="888888"/>
                </a:solidFill>
              </a:defRPr>
            </a:lvl7pPr>
            <a:lvl8pPr indent="-228600" lvl="7" marL="3657600" algn="l">
              <a:lnSpc>
                <a:spcPct val="120000"/>
              </a:lnSpc>
              <a:spcBef>
                <a:spcPts val="500"/>
              </a:spcBef>
              <a:spcAft>
                <a:spcPts val="0"/>
              </a:spcAft>
              <a:buSzPts val="2560"/>
              <a:buNone/>
              <a:defRPr sz="1600">
                <a:solidFill>
                  <a:srgbClr val="888888"/>
                </a:solidFill>
              </a:defRPr>
            </a:lvl8pPr>
            <a:lvl9pPr indent="-228600" lvl="8" marL="4114800" algn="l">
              <a:lnSpc>
                <a:spcPct val="120000"/>
              </a:lnSpc>
              <a:spcBef>
                <a:spcPts val="500"/>
              </a:spcBef>
              <a:spcAft>
                <a:spcPts val="0"/>
              </a:spcAft>
              <a:buSzPts val="2560"/>
              <a:buNone/>
              <a:defRPr sz="1600">
                <a:solidFill>
                  <a:srgbClr val="888888"/>
                </a:solidFill>
              </a:defRPr>
            </a:lvl9pPr>
          </a:lstStyle>
          <a:p/>
        </p:txBody>
      </p:sp>
      <p:sp>
        <p:nvSpPr>
          <p:cNvPr id="37" name="Google Shape;37;p25"/>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6"/>
          <p:cNvSpPr txBox="1"/>
          <p:nvPr>
            <p:ph type="title"/>
          </p:nvPr>
        </p:nvSpPr>
        <p:spPr>
          <a:xfrm>
            <a:off x="685801" y="685800"/>
            <a:ext cx="10396882" cy="11581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A2C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685800" y="2063396"/>
            <a:ext cx="5088714" cy="3311189"/>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43" name="Google Shape;43;p26"/>
          <p:cNvSpPr txBox="1"/>
          <p:nvPr>
            <p:ph idx="2" type="body"/>
          </p:nvPr>
        </p:nvSpPr>
        <p:spPr>
          <a:xfrm>
            <a:off x="5993971" y="2063396"/>
            <a:ext cx="5086538" cy="3311189"/>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44" name="Google Shape;44;p26"/>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6"/>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7"/>
          <p:cNvSpPr txBox="1"/>
          <p:nvPr>
            <p:ph type="title"/>
          </p:nvPr>
        </p:nvSpPr>
        <p:spPr>
          <a:xfrm>
            <a:off x="685801" y="685800"/>
            <a:ext cx="10394707" cy="11581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A2C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7"/>
          <p:cNvSpPr txBox="1"/>
          <p:nvPr>
            <p:ph idx="1" type="body"/>
          </p:nvPr>
        </p:nvSpPr>
        <p:spPr>
          <a:xfrm>
            <a:off x="918356" y="2063396"/>
            <a:ext cx="4856158" cy="67999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SzPts val="4160"/>
              <a:buNone/>
              <a:defRPr b="0" sz="26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50" name="Google Shape;50;p27"/>
          <p:cNvSpPr txBox="1"/>
          <p:nvPr>
            <p:ph idx="2" type="body"/>
          </p:nvPr>
        </p:nvSpPr>
        <p:spPr>
          <a:xfrm>
            <a:off x="685802" y="2861733"/>
            <a:ext cx="5088712" cy="2512852"/>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51" name="Google Shape;51;p27"/>
          <p:cNvSpPr txBox="1"/>
          <p:nvPr>
            <p:ph idx="3" type="body"/>
          </p:nvPr>
        </p:nvSpPr>
        <p:spPr>
          <a:xfrm>
            <a:off x="6218191" y="2063396"/>
            <a:ext cx="4864491" cy="67999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SzPts val="4160"/>
              <a:buNone/>
              <a:defRPr b="0" sz="26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52" name="Google Shape;52;p27"/>
          <p:cNvSpPr txBox="1"/>
          <p:nvPr>
            <p:ph idx="4" type="body"/>
          </p:nvPr>
        </p:nvSpPr>
        <p:spPr>
          <a:xfrm>
            <a:off x="5993969" y="2861733"/>
            <a:ext cx="5088713" cy="2512852"/>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53" name="Google Shape;53;p27"/>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7"/>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8"/>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A2C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8"/>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9"/>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693643" y="685800"/>
            <a:ext cx="4126860"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74A2CD"/>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txBox="1"/>
          <p:nvPr>
            <p:ph idx="1" type="body"/>
          </p:nvPr>
        </p:nvSpPr>
        <p:spPr>
          <a:xfrm>
            <a:off x="5046132" y="685800"/>
            <a:ext cx="6034375" cy="4688785"/>
          </a:xfrm>
          <a:prstGeom prst="rect">
            <a:avLst/>
          </a:prstGeom>
          <a:noFill/>
          <a:ln>
            <a:noFill/>
          </a:ln>
        </p:spPr>
        <p:txBody>
          <a:bodyPr anchorCtr="0" anchor="ctr"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68" name="Google Shape;68;p30"/>
          <p:cNvSpPr txBox="1"/>
          <p:nvPr>
            <p:ph idx="2" type="body"/>
          </p:nvPr>
        </p:nvSpPr>
        <p:spPr>
          <a:xfrm>
            <a:off x="693642" y="2709052"/>
            <a:ext cx="4126861" cy="266553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69" name="Google Shape;69;p30"/>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31"/>
          <p:cNvSpPr txBox="1"/>
          <p:nvPr>
            <p:ph type="title"/>
          </p:nvPr>
        </p:nvSpPr>
        <p:spPr>
          <a:xfrm>
            <a:off x="685800" y="685800"/>
            <a:ext cx="6345302"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74A2CD"/>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p:nvPr>
            <p:ph idx="2" type="pic"/>
          </p:nvPr>
        </p:nvSpPr>
        <p:spPr>
          <a:xfrm>
            <a:off x="7482362" y="0"/>
            <a:ext cx="3598146" cy="5071533"/>
          </a:xfrm>
          <a:prstGeom prst="rect">
            <a:avLst/>
          </a:prstGeom>
          <a:noFill/>
          <a:ln cap="flat" cmpd="thinThick" w="57150">
            <a:solidFill>
              <a:srgbClr val="7F7F7F"/>
            </a:solidFill>
            <a:prstDash val="solid"/>
            <a:miter lim="800000"/>
            <a:headEnd len="sm" w="sm" type="none"/>
            <a:tailEnd len="sm" w="sm" type="none"/>
          </a:ln>
        </p:spPr>
      </p:sp>
      <p:sp>
        <p:nvSpPr>
          <p:cNvPr id="75" name="Google Shape;75;p31"/>
          <p:cNvSpPr txBox="1"/>
          <p:nvPr>
            <p:ph idx="1" type="body"/>
          </p:nvPr>
        </p:nvSpPr>
        <p:spPr>
          <a:xfrm>
            <a:off x="685801" y="2709052"/>
            <a:ext cx="6345301" cy="236248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76" name="Google Shape;76;p31"/>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Brickwork-HD-R1a.jpg" id="6" name="Google Shape;6;p22"/>
          <p:cNvPicPr preferRelativeResize="0"/>
          <p:nvPr/>
        </p:nvPicPr>
        <p:blipFill rotWithShape="1">
          <a:blip r:embed="rId2">
            <a:alphaModFix/>
          </a:blip>
          <a:srcRect b="0" l="0" r="0" t="0"/>
          <a:stretch/>
        </p:blipFill>
        <p:spPr>
          <a:xfrm>
            <a:off x="0" y="0"/>
            <a:ext cx="12192000" cy="6858000"/>
          </a:xfrm>
          <a:prstGeom prst="rect">
            <a:avLst/>
          </a:prstGeom>
          <a:noFill/>
          <a:ln>
            <a:noFill/>
          </a:ln>
        </p:spPr>
      </p:pic>
      <p:grpSp>
        <p:nvGrpSpPr>
          <p:cNvPr id="7" name="Google Shape;7;p22"/>
          <p:cNvGrpSpPr/>
          <p:nvPr/>
        </p:nvGrpSpPr>
        <p:grpSpPr>
          <a:xfrm>
            <a:off x="-25397" y="0"/>
            <a:ext cx="12005350" cy="6644081"/>
            <a:chOff x="-25397" y="0"/>
            <a:chExt cx="12005350" cy="6644081"/>
          </a:xfrm>
        </p:grpSpPr>
        <p:sp>
          <p:nvSpPr>
            <p:cNvPr id="8" name="Google Shape;8;p22"/>
            <p:cNvSpPr/>
            <p:nvPr/>
          </p:nvSpPr>
          <p:spPr>
            <a:xfrm>
              <a:off x="1" y="0"/>
              <a:ext cx="11979952" cy="6644081"/>
            </a:xfrm>
            <a:prstGeom prst="rect">
              <a:avLst/>
            </a:prstGeom>
            <a:blipFill rotWithShape="1">
              <a:blip r:embed="rId1">
                <a:alphaModFix/>
              </a:blip>
              <a:stretch>
                <a:fillRect b="0" l="0" r="0" t="0"/>
              </a:stretch>
            </a:blipFill>
            <a:ln>
              <a:noFill/>
            </a:ln>
            <a:effectLst>
              <a:outerShdw blurRad="98425" rotWithShape="0" algn="tl" dir="4380000" dist="76200">
                <a:srgbClr val="000000">
                  <a:alpha val="6784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2"/>
            <p:cNvSpPr/>
            <p:nvPr/>
          </p:nvSpPr>
          <p:spPr>
            <a:xfrm>
              <a:off x="-25397" y="0"/>
              <a:ext cx="11773291" cy="6419514"/>
            </a:xfrm>
            <a:custGeom>
              <a:rect b="b" l="l" r="r" t="t"/>
              <a:pathLst>
                <a:path extrusionOk="0" h="6419514" w="11773291">
                  <a:moveTo>
                    <a:pt x="11750059" y="0"/>
                  </a:moveTo>
                  <a:lnTo>
                    <a:pt x="11773291" y="6419514"/>
                  </a:lnTo>
                  <a:lnTo>
                    <a:pt x="0" y="6411047"/>
                  </a:lnTo>
                </a:path>
              </a:pathLst>
            </a:custGeom>
            <a:noFill/>
            <a:ln cap="flat" cmpd="sng" w="82550">
              <a:solidFill>
                <a:srgbClr val="7F7F7F"/>
              </a:solidFill>
              <a:prstDash val="solid"/>
              <a:miter lim="800000"/>
              <a:headEnd len="sm" w="sm" type="none"/>
              <a:tailEnd len="sm" w="sm" type="none"/>
            </a:ln>
          </p:spPr>
        </p:sp>
        <p:sp>
          <p:nvSpPr>
            <p:cNvPr id="10" name="Google Shape;10;p22"/>
            <p:cNvSpPr/>
            <p:nvPr/>
          </p:nvSpPr>
          <p:spPr>
            <a:xfrm>
              <a:off x="1" y="5600215"/>
              <a:ext cx="11706512" cy="780581"/>
            </a:xfrm>
            <a:prstGeom prst="rect">
              <a:avLst/>
            </a:prstGeom>
            <a:gradFill>
              <a:gsLst>
                <a:gs pos="0">
                  <a:schemeClr val="accent1"/>
                </a:gs>
                <a:gs pos="34000">
                  <a:schemeClr val="accent1"/>
                </a:gs>
                <a:gs pos="100000">
                  <a:srgbClr val="19314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 name="Google Shape;11;p22"/>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74A2CD"/>
              </a:buClr>
              <a:buSzPts val="5400"/>
              <a:buFont typeface="Impact"/>
              <a:buNone/>
              <a:defRPr b="0" i="0" sz="5400" u="none" cap="none" strike="noStrike">
                <a:solidFill>
                  <a:srgbClr val="74A2CD"/>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2"/>
          <p:cNvSpPr txBox="1"/>
          <p:nvPr>
            <p:ph idx="1" type="body"/>
          </p:nvPr>
        </p:nvSpPr>
        <p:spPr>
          <a:xfrm>
            <a:off x="685800" y="2063396"/>
            <a:ext cx="10396883" cy="3311189"/>
          </a:xfrm>
          <a:prstGeom prst="rect">
            <a:avLst/>
          </a:prstGeom>
          <a:noFill/>
          <a:ln>
            <a:noFill/>
          </a:ln>
        </p:spPr>
        <p:txBody>
          <a:bodyPr anchorCtr="0" anchor="ctr" bIns="45700" lIns="91425" spcFirstLastPara="1" rIns="91425" wrap="square" tIns="45700">
            <a:normAutofit/>
          </a:bodyPr>
          <a:lstStyle>
            <a:lvl1pPr indent="-431800" lvl="0" marL="457200" marR="0" rtl="0" algn="l">
              <a:lnSpc>
                <a:spcPct val="120000"/>
              </a:lnSpc>
              <a:spcBef>
                <a:spcPts val="1000"/>
              </a:spcBef>
              <a:spcAft>
                <a:spcPts val="0"/>
              </a:spcAft>
              <a:buClr>
                <a:srgbClr val="74A2CD"/>
              </a:buClr>
              <a:buSzPts val="3200"/>
              <a:buFont typeface="Arial"/>
              <a:buChar char="•"/>
              <a:defRPr b="0" i="0" sz="2000" u="none" cap="none" strike="noStrike">
                <a:solidFill>
                  <a:schemeClr val="dk1"/>
                </a:solidFill>
                <a:latin typeface="Impact"/>
                <a:ea typeface="Impact"/>
                <a:cs typeface="Impact"/>
                <a:sym typeface="Impact"/>
              </a:defRPr>
            </a:lvl1pPr>
            <a:lvl2pPr indent="-411480" lvl="1" marL="914400" marR="0" rtl="0" algn="l">
              <a:lnSpc>
                <a:spcPct val="120000"/>
              </a:lnSpc>
              <a:spcBef>
                <a:spcPts val="500"/>
              </a:spcBef>
              <a:spcAft>
                <a:spcPts val="0"/>
              </a:spcAft>
              <a:buClr>
                <a:srgbClr val="74A2CD"/>
              </a:buClr>
              <a:buSzPts val="2880"/>
              <a:buFont typeface="Arial"/>
              <a:buChar char="•"/>
              <a:defRPr b="0" i="0" sz="1800" u="none" cap="none" strike="noStrike">
                <a:solidFill>
                  <a:schemeClr val="dk1"/>
                </a:solidFill>
                <a:latin typeface="Impact"/>
                <a:ea typeface="Impact"/>
                <a:cs typeface="Impact"/>
                <a:sym typeface="Impact"/>
              </a:defRPr>
            </a:lvl2pPr>
            <a:lvl3pPr indent="-391160" lvl="2" marL="1371600" marR="0" rtl="0" algn="l">
              <a:lnSpc>
                <a:spcPct val="120000"/>
              </a:lnSpc>
              <a:spcBef>
                <a:spcPts val="500"/>
              </a:spcBef>
              <a:spcAft>
                <a:spcPts val="0"/>
              </a:spcAft>
              <a:buClr>
                <a:srgbClr val="74A2CD"/>
              </a:buClr>
              <a:buSzPts val="2560"/>
              <a:buFont typeface="Arial"/>
              <a:buChar char="•"/>
              <a:defRPr b="0" i="0" sz="1600" u="none" cap="none" strike="noStrike">
                <a:solidFill>
                  <a:schemeClr val="dk1"/>
                </a:solidFill>
                <a:latin typeface="Impact"/>
                <a:ea typeface="Impact"/>
                <a:cs typeface="Impact"/>
                <a:sym typeface="Impact"/>
              </a:defRPr>
            </a:lvl3pPr>
            <a:lvl4pPr indent="-370839" lvl="3" marL="1828800" marR="0" rtl="0" algn="l">
              <a:lnSpc>
                <a:spcPct val="120000"/>
              </a:lnSpc>
              <a:spcBef>
                <a:spcPts val="500"/>
              </a:spcBef>
              <a:spcAft>
                <a:spcPts val="0"/>
              </a:spcAft>
              <a:buClr>
                <a:srgbClr val="74A2CD"/>
              </a:buClr>
              <a:buSzPts val="2240"/>
              <a:buFont typeface="Arial"/>
              <a:buChar char="•"/>
              <a:defRPr b="0" i="0" sz="1400" u="none" cap="none" strike="noStrike">
                <a:solidFill>
                  <a:schemeClr val="dk1"/>
                </a:solidFill>
                <a:latin typeface="Impact"/>
                <a:ea typeface="Impact"/>
                <a:cs typeface="Impact"/>
                <a:sym typeface="Impact"/>
              </a:defRPr>
            </a:lvl4pPr>
            <a:lvl5pPr indent="-370839" lvl="4" marL="2286000" marR="0" rtl="0" algn="l">
              <a:lnSpc>
                <a:spcPct val="120000"/>
              </a:lnSpc>
              <a:spcBef>
                <a:spcPts val="500"/>
              </a:spcBef>
              <a:spcAft>
                <a:spcPts val="0"/>
              </a:spcAft>
              <a:buClr>
                <a:srgbClr val="74A2CD"/>
              </a:buClr>
              <a:buSzPts val="2240"/>
              <a:buFont typeface="Arial"/>
              <a:buChar char="•"/>
              <a:defRPr b="0" i="0" sz="1400" u="none" cap="none" strike="noStrike">
                <a:solidFill>
                  <a:schemeClr val="dk1"/>
                </a:solidFill>
                <a:latin typeface="Impact"/>
                <a:ea typeface="Impact"/>
                <a:cs typeface="Impact"/>
                <a:sym typeface="Impact"/>
              </a:defRPr>
            </a:lvl5pPr>
            <a:lvl6pPr indent="-370839" lvl="5" marL="2743200" marR="0" rtl="0" algn="l">
              <a:lnSpc>
                <a:spcPct val="120000"/>
              </a:lnSpc>
              <a:spcBef>
                <a:spcPts val="500"/>
              </a:spcBef>
              <a:spcAft>
                <a:spcPts val="0"/>
              </a:spcAft>
              <a:buClr>
                <a:srgbClr val="74A2CD"/>
              </a:buClr>
              <a:buSzPts val="2240"/>
              <a:buFont typeface="Arial"/>
              <a:buChar char="•"/>
              <a:defRPr b="0" i="0" sz="1400" u="none" cap="none" strike="noStrike">
                <a:solidFill>
                  <a:schemeClr val="dk1"/>
                </a:solidFill>
                <a:latin typeface="Impact"/>
                <a:ea typeface="Impact"/>
                <a:cs typeface="Impact"/>
                <a:sym typeface="Impact"/>
              </a:defRPr>
            </a:lvl6pPr>
            <a:lvl7pPr indent="-370839" lvl="6" marL="3200400" marR="0" rtl="0" algn="l">
              <a:lnSpc>
                <a:spcPct val="120000"/>
              </a:lnSpc>
              <a:spcBef>
                <a:spcPts val="500"/>
              </a:spcBef>
              <a:spcAft>
                <a:spcPts val="0"/>
              </a:spcAft>
              <a:buClr>
                <a:srgbClr val="74A2CD"/>
              </a:buClr>
              <a:buSzPts val="2240"/>
              <a:buFont typeface="Arial"/>
              <a:buChar char="•"/>
              <a:defRPr b="0" i="0" sz="1400" u="none" cap="none" strike="noStrike">
                <a:solidFill>
                  <a:schemeClr val="dk1"/>
                </a:solidFill>
                <a:latin typeface="Impact"/>
                <a:ea typeface="Impact"/>
                <a:cs typeface="Impact"/>
                <a:sym typeface="Impact"/>
              </a:defRPr>
            </a:lvl7pPr>
            <a:lvl8pPr indent="-370840" lvl="7" marL="3657600" marR="0" rtl="0" algn="l">
              <a:lnSpc>
                <a:spcPct val="120000"/>
              </a:lnSpc>
              <a:spcBef>
                <a:spcPts val="500"/>
              </a:spcBef>
              <a:spcAft>
                <a:spcPts val="0"/>
              </a:spcAft>
              <a:buClr>
                <a:srgbClr val="74A2CD"/>
              </a:buClr>
              <a:buSzPts val="2240"/>
              <a:buFont typeface="Arial"/>
              <a:buChar char="•"/>
              <a:defRPr b="0" i="0" sz="1400" u="none" cap="none" strike="noStrike">
                <a:solidFill>
                  <a:schemeClr val="dk1"/>
                </a:solidFill>
                <a:latin typeface="Impact"/>
                <a:ea typeface="Impact"/>
                <a:cs typeface="Impact"/>
                <a:sym typeface="Impact"/>
              </a:defRPr>
            </a:lvl8pPr>
            <a:lvl9pPr indent="-370840" lvl="8" marL="4114800" marR="0" rtl="0" algn="l">
              <a:lnSpc>
                <a:spcPct val="120000"/>
              </a:lnSpc>
              <a:spcBef>
                <a:spcPts val="500"/>
              </a:spcBef>
              <a:spcAft>
                <a:spcPts val="0"/>
              </a:spcAft>
              <a:buClr>
                <a:srgbClr val="74A2CD"/>
              </a:buClr>
              <a:buSzPts val="2240"/>
              <a:buFont typeface="Arial"/>
              <a:buChar char="•"/>
              <a:defRPr b="0" i="0" sz="1400" u="none" cap="none" strike="noStrike">
                <a:solidFill>
                  <a:schemeClr val="dk1"/>
                </a:solidFill>
                <a:latin typeface="Impact"/>
                <a:ea typeface="Impact"/>
                <a:cs typeface="Impact"/>
                <a:sym typeface="Impact"/>
              </a:defRPr>
            </a:lvl9pPr>
          </a:lstStyle>
          <a:p/>
        </p:txBody>
      </p:sp>
      <p:sp>
        <p:nvSpPr>
          <p:cNvPr id="13" name="Google Shape;13;p22"/>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200" u="none" cap="none" strike="noStrike">
                <a:solidFill>
                  <a:srgbClr val="74A2CD"/>
                </a:solidFill>
                <a:latin typeface="Impact"/>
                <a:ea typeface="Impact"/>
                <a:cs typeface="Impact"/>
                <a:sym typeface="Impact"/>
              </a:defRPr>
            </a:lvl1pPr>
            <a:lvl2pPr lvl="1"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2pPr>
            <a:lvl3pPr lvl="2"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3pPr>
            <a:lvl4pPr lvl="3"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4pPr>
            <a:lvl5pPr lvl="4"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6pPr>
            <a:lvl7pPr lvl="6"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7pPr>
            <a:lvl8pPr lvl="7"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8pPr>
            <a:lvl9pPr lvl="8"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9pPr>
          </a:lstStyle>
          <a:p/>
        </p:txBody>
      </p:sp>
      <p:sp>
        <p:nvSpPr>
          <p:cNvPr id="14" name="Google Shape;14;p22"/>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74A2CD"/>
                </a:solidFill>
                <a:latin typeface="Impact"/>
                <a:ea typeface="Impact"/>
                <a:cs typeface="Impact"/>
                <a:sym typeface="Impact"/>
              </a:defRPr>
            </a:lvl1pPr>
            <a:lvl2pPr lvl="1"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2pPr>
            <a:lvl3pPr lvl="2"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3pPr>
            <a:lvl4pPr lvl="3"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4pPr>
            <a:lvl5pPr lvl="4"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6pPr>
            <a:lvl7pPr lvl="6"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7pPr>
            <a:lvl8pPr lvl="7"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8pPr>
            <a:lvl9pPr lvl="8"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9pPr>
          </a:lstStyle>
          <a:p/>
        </p:txBody>
      </p:sp>
      <p:sp>
        <p:nvSpPr>
          <p:cNvPr id="15" name="Google Shape;15;p22"/>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3200" u="none" cap="none" strike="noStrike">
                <a:solidFill>
                  <a:srgbClr val="74A2CD"/>
                </a:solidFill>
                <a:latin typeface="Impact"/>
                <a:ea typeface="Impact"/>
                <a:cs typeface="Impact"/>
                <a:sym typeface="Impact"/>
              </a:defRPr>
            </a:lvl1pPr>
            <a:lvl2pPr indent="0" lvl="1" marL="0" marR="0" rtl="0" algn="ctr">
              <a:spcBef>
                <a:spcPts val="0"/>
              </a:spcBef>
              <a:buNone/>
              <a:defRPr b="0" i="0" sz="3200" u="none" cap="none" strike="noStrike">
                <a:solidFill>
                  <a:srgbClr val="74A2CD"/>
                </a:solidFill>
                <a:latin typeface="Impact"/>
                <a:ea typeface="Impact"/>
                <a:cs typeface="Impact"/>
                <a:sym typeface="Impact"/>
              </a:defRPr>
            </a:lvl2pPr>
            <a:lvl3pPr indent="0" lvl="2" marL="0" marR="0" rtl="0" algn="ctr">
              <a:spcBef>
                <a:spcPts val="0"/>
              </a:spcBef>
              <a:buNone/>
              <a:defRPr b="0" i="0" sz="3200" u="none" cap="none" strike="noStrike">
                <a:solidFill>
                  <a:srgbClr val="74A2CD"/>
                </a:solidFill>
                <a:latin typeface="Impact"/>
                <a:ea typeface="Impact"/>
                <a:cs typeface="Impact"/>
                <a:sym typeface="Impact"/>
              </a:defRPr>
            </a:lvl3pPr>
            <a:lvl4pPr indent="0" lvl="3" marL="0" marR="0" rtl="0" algn="ctr">
              <a:spcBef>
                <a:spcPts val="0"/>
              </a:spcBef>
              <a:buNone/>
              <a:defRPr b="0" i="0" sz="3200" u="none" cap="none" strike="noStrike">
                <a:solidFill>
                  <a:srgbClr val="74A2CD"/>
                </a:solidFill>
                <a:latin typeface="Impact"/>
                <a:ea typeface="Impact"/>
                <a:cs typeface="Impact"/>
                <a:sym typeface="Impact"/>
              </a:defRPr>
            </a:lvl4pPr>
            <a:lvl5pPr indent="0" lvl="4" marL="0" marR="0" rtl="0" algn="ctr">
              <a:spcBef>
                <a:spcPts val="0"/>
              </a:spcBef>
              <a:buNone/>
              <a:defRPr b="0" i="0" sz="3200" u="none" cap="none" strike="noStrike">
                <a:solidFill>
                  <a:srgbClr val="74A2CD"/>
                </a:solidFill>
                <a:latin typeface="Impact"/>
                <a:ea typeface="Impact"/>
                <a:cs typeface="Impact"/>
                <a:sym typeface="Impact"/>
              </a:defRPr>
            </a:lvl5pPr>
            <a:lvl6pPr indent="0" lvl="5" marL="0" marR="0" rtl="0" algn="ctr">
              <a:spcBef>
                <a:spcPts val="0"/>
              </a:spcBef>
              <a:buNone/>
              <a:defRPr b="0" i="0" sz="3200" u="none" cap="none" strike="noStrike">
                <a:solidFill>
                  <a:srgbClr val="74A2CD"/>
                </a:solidFill>
                <a:latin typeface="Impact"/>
                <a:ea typeface="Impact"/>
                <a:cs typeface="Impact"/>
                <a:sym typeface="Impact"/>
              </a:defRPr>
            </a:lvl6pPr>
            <a:lvl7pPr indent="0" lvl="6" marL="0" marR="0" rtl="0" algn="ctr">
              <a:spcBef>
                <a:spcPts val="0"/>
              </a:spcBef>
              <a:buNone/>
              <a:defRPr b="0" i="0" sz="3200" u="none" cap="none" strike="noStrike">
                <a:solidFill>
                  <a:srgbClr val="74A2CD"/>
                </a:solidFill>
                <a:latin typeface="Impact"/>
                <a:ea typeface="Impact"/>
                <a:cs typeface="Impact"/>
                <a:sym typeface="Impact"/>
              </a:defRPr>
            </a:lvl7pPr>
            <a:lvl8pPr indent="0" lvl="7" marL="0" marR="0" rtl="0" algn="ctr">
              <a:spcBef>
                <a:spcPts val="0"/>
              </a:spcBef>
              <a:buNone/>
              <a:defRPr b="0" i="0" sz="3200" u="none" cap="none" strike="noStrike">
                <a:solidFill>
                  <a:srgbClr val="74A2CD"/>
                </a:solidFill>
                <a:latin typeface="Impact"/>
                <a:ea typeface="Impact"/>
                <a:cs typeface="Impact"/>
                <a:sym typeface="Impact"/>
              </a:defRPr>
            </a:lvl8pPr>
            <a:lvl9pPr indent="0" lvl="8" marL="0" marR="0" rtl="0" algn="ctr">
              <a:spcBef>
                <a:spcPts val="0"/>
              </a:spcBef>
              <a:buNone/>
              <a:defRPr b="0" i="0" sz="3200" u="none" cap="none" strike="noStrike">
                <a:solidFill>
                  <a:srgbClr val="74A2CD"/>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hyperlink" Target="https://bit.ly/task_5_3_top250" TargetMode="External"/><Relationship Id="rId6" Type="http://schemas.openxmlformats.org/officeDocument/2006/relationships/hyperlink" Target="https://bit.ly/task_5_3_Top_Foreign_Lang_Fil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bit.ly/tasl_5_4_Top_10_Directo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hyperlink" Target="https://bit.ly/3reXFH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hyperlink" Target="https://bit.ly/3rpcre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bit.ly/3pNxxmV"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it.ly/task_5_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bit.ly/task_5_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ctrTitle"/>
          </p:nvPr>
        </p:nvSpPr>
        <p:spPr>
          <a:xfrm rot="-180000">
            <a:off x="891201" y="662656"/>
            <a:ext cx="9755187" cy="276652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74151"/>
              </a:buClr>
              <a:buSzPts val="8000"/>
              <a:buFont typeface="Arial"/>
              <a:buNone/>
            </a:pPr>
            <a:r>
              <a:rPr b="0" i="0" lang="en-US">
                <a:solidFill>
                  <a:srgbClr val="374151"/>
                </a:solidFill>
                <a:latin typeface="Arial"/>
                <a:ea typeface="Arial"/>
                <a:cs typeface="Arial"/>
                <a:sym typeface="Arial"/>
              </a:rPr>
              <a:t>DECODING IMDB REVIEWS</a:t>
            </a:r>
            <a:endParaRPr/>
          </a:p>
        </p:txBody>
      </p:sp>
      <p:sp>
        <p:nvSpPr>
          <p:cNvPr id="149" name="Google Shape;149;p1"/>
          <p:cNvSpPr txBox="1"/>
          <p:nvPr>
            <p:ph idx="1" type="subTitle"/>
          </p:nvPr>
        </p:nvSpPr>
        <p:spPr>
          <a:xfrm rot="-180000">
            <a:off x="983062" y="3505209"/>
            <a:ext cx="9755187" cy="550333"/>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SzPts val="4480"/>
              <a:buNone/>
            </a:pPr>
            <a:r>
              <a:rPr b="0" i="0" lang="en-US">
                <a:solidFill>
                  <a:srgbClr val="374151"/>
                </a:solidFill>
                <a:latin typeface="Arial"/>
                <a:ea typeface="Arial"/>
                <a:cs typeface="Arial"/>
                <a:sym typeface="Arial"/>
              </a:rPr>
              <a:t>UNCOVERING INSIGHTS THROUGH DATA 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0"/>
          <p:cNvPicPr preferRelativeResize="0"/>
          <p:nvPr>
            <p:ph idx="1" type="body"/>
          </p:nvPr>
        </p:nvPicPr>
        <p:blipFill rotWithShape="1">
          <a:blip r:embed="rId3">
            <a:alphaModFix/>
          </a:blip>
          <a:srcRect b="0" l="0" r="0" t="0"/>
          <a:stretch/>
        </p:blipFill>
        <p:spPr>
          <a:xfrm>
            <a:off x="105396" y="787040"/>
            <a:ext cx="2618037" cy="3646937"/>
          </a:xfrm>
          <a:prstGeom prst="rect">
            <a:avLst/>
          </a:prstGeom>
          <a:noFill/>
          <a:ln>
            <a:noFill/>
          </a:ln>
        </p:spPr>
      </p:pic>
      <p:pic>
        <p:nvPicPr>
          <p:cNvPr id="201" name="Google Shape;201;p10"/>
          <p:cNvPicPr preferRelativeResize="0"/>
          <p:nvPr/>
        </p:nvPicPr>
        <p:blipFill rotWithShape="1">
          <a:blip r:embed="rId4">
            <a:alphaModFix/>
          </a:blip>
          <a:srcRect b="0" l="0" r="0" t="0"/>
          <a:stretch/>
        </p:blipFill>
        <p:spPr>
          <a:xfrm>
            <a:off x="3145389" y="795666"/>
            <a:ext cx="2497662" cy="3646937"/>
          </a:xfrm>
          <a:prstGeom prst="rect">
            <a:avLst/>
          </a:prstGeom>
          <a:noFill/>
          <a:ln>
            <a:noFill/>
          </a:ln>
        </p:spPr>
      </p:pic>
      <p:pic>
        <p:nvPicPr>
          <p:cNvPr id="202" name="Google Shape;202;p10"/>
          <p:cNvPicPr preferRelativeResize="0"/>
          <p:nvPr/>
        </p:nvPicPr>
        <p:blipFill rotWithShape="1">
          <a:blip r:embed="rId5">
            <a:alphaModFix/>
          </a:blip>
          <a:srcRect b="0" l="0" r="0" t="0"/>
          <a:stretch/>
        </p:blipFill>
        <p:spPr>
          <a:xfrm>
            <a:off x="6126994" y="787039"/>
            <a:ext cx="2605726" cy="3646937"/>
          </a:xfrm>
          <a:prstGeom prst="rect">
            <a:avLst/>
          </a:prstGeom>
          <a:noFill/>
          <a:ln>
            <a:noFill/>
          </a:ln>
        </p:spPr>
      </p:pic>
      <p:pic>
        <p:nvPicPr>
          <p:cNvPr id="203" name="Google Shape;203;p10"/>
          <p:cNvPicPr preferRelativeResize="0"/>
          <p:nvPr/>
        </p:nvPicPr>
        <p:blipFill rotWithShape="1">
          <a:blip r:embed="rId6">
            <a:alphaModFix/>
          </a:blip>
          <a:srcRect b="0" l="0" r="0" t="0"/>
          <a:stretch/>
        </p:blipFill>
        <p:spPr>
          <a:xfrm>
            <a:off x="9046612" y="795666"/>
            <a:ext cx="2590247" cy="36469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1"/>
          <p:cNvPicPr preferRelativeResize="0"/>
          <p:nvPr>
            <p:ph idx="1" type="body"/>
          </p:nvPr>
        </p:nvPicPr>
        <p:blipFill rotWithShape="1">
          <a:blip r:embed="rId3">
            <a:alphaModFix/>
          </a:blip>
          <a:srcRect b="0" l="0" r="0" t="0"/>
          <a:stretch/>
        </p:blipFill>
        <p:spPr>
          <a:xfrm>
            <a:off x="260670" y="743907"/>
            <a:ext cx="2619128" cy="3648456"/>
          </a:xfrm>
          <a:prstGeom prst="rect">
            <a:avLst/>
          </a:prstGeom>
          <a:noFill/>
          <a:ln>
            <a:noFill/>
          </a:ln>
        </p:spPr>
      </p:pic>
      <p:pic>
        <p:nvPicPr>
          <p:cNvPr id="209" name="Google Shape;209;p11"/>
          <p:cNvPicPr preferRelativeResize="0"/>
          <p:nvPr/>
        </p:nvPicPr>
        <p:blipFill rotWithShape="1">
          <a:blip r:embed="rId4">
            <a:alphaModFix/>
          </a:blip>
          <a:srcRect b="0" l="0" r="0" t="0"/>
          <a:stretch/>
        </p:blipFill>
        <p:spPr>
          <a:xfrm>
            <a:off x="3200400" y="743929"/>
            <a:ext cx="2634695" cy="3648456"/>
          </a:xfrm>
          <a:prstGeom prst="rect">
            <a:avLst/>
          </a:prstGeom>
          <a:noFill/>
          <a:ln>
            <a:noFill/>
          </a:ln>
        </p:spPr>
      </p:pic>
      <p:pic>
        <p:nvPicPr>
          <p:cNvPr id="210" name="Google Shape;210;p11"/>
          <p:cNvPicPr preferRelativeResize="0"/>
          <p:nvPr/>
        </p:nvPicPr>
        <p:blipFill rotWithShape="1">
          <a:blip r:embed="rId5">
            <a:alphaModFix/>
          </a:blip>
          <a:srcRect b="0" l="0" r="0" t="0"/>
          <a:stretch/>
        </p:blipFill>
        <p:spPr>
          <a:xfrm>
            <a:off x="6132619" y="739388"/>
            <a:ext cx="2619128" cy="3645179"/>
          </a:xfrm>
          <a:prstGeom prst="rect">
            <a:avLst/>
          </a:prstGeom>
          <a:noFill/>
          <a:ln>
            <a:noFill/>
          </a:ln>
        </p:spPr>
      </p:pic>
      <p:pic>
        <p:nvPicPr>
          <p:cNvPr id="211" name="Google Shape;211;p11"/>
          <p:cNvPicPr preferRelativeResize="0"/>
          <p:nvPr/>
        </p:nvPicPr>
        <p:blipFill rotWithShape="1">
          <a:blip r:embed="rId6">
            <a:alphaModFix/>
          </a:blip>
          <a:srcRect b="0" l="0" r="0" t="0"/>
          <a:stretch/>
        </p:blipFill>
        <p:spPr>
          <a:xfrm>
            <a:off x="8917684" y="739388"/>
            <a:ext cx="2602927" cy="36451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2"/>
          <p:cNvPicPr preferRelativeResize="0"/>
          <p:nvPr>
            <p:ph idx="1" type="body"/>
          </p:nvPr>
        </p:nvPicPr>
        <p:blipFill rotWithShape="1">
          <a:blip r:embed="rId3">
            <a:alphaModFix/>
          </a:blip>
          <a:srcRect b="0" l="0" r="0" t="0"/>
          <a:stretch/>
        </p:blipFill>
        <p:spPr>
          <a:xfrm>
            <a:off x="547788" y="726655"/>
            <a:ext cx="2613738" cy="3648456"/>
          </a:xfrm>
          <a:prstGeom prst="rect">
            <a:avLst/>
          </a:prstGeom>
          <a:noFill/>
          <a:ln>
            <a:noFill/>
          </a:ln>
        </p:spPr>
      </p:pic>
      <p:pic>
        <p:nvPicPr>
          <p:cNvPr id="217" name="Google Shape;217;p12"/>
          <p:cNvPicPr preferRelativeResize="0"/>
          <p:nvPr/>
        </p:nvPicPr>
        <p:blipFill rotWithShape="1">
          <a:blip r:embed="rId4">
            <a:alphaModFix/>
          </a:blip>
          <a:srcRect b="0" l="0" r="0" t="0"/>
          <a:stretch/>
        </p:blipFill>
        <p:spPr>
          <a:xfrm>
            <a:off x="3657370" y="792197"/>
            <a:ext cx="3635055" cy="1546994"/>
          </a:xfrm>
          <a:prstGeom prst="rect">
            <a:avLst/>
          </a:prstGeom>
          <a:noFill/>
          <a:ln>
            <a:noFill/>
          </a:ln>
        </p:spPr>
      </p:pic>
      <p:sp>
        <p:nvSpPr>
          <p:cNvPr id="218" name="Google Shape;218;p12"/>
          <p:cNvSpPr txBox="1"/>
          <p:nvPr/>
        </p:nvSpPr>
        <p:spPr>
          <a:xfrm>
            <a:off x="547788" y="4770408"/>
            <a:ext cx="97262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Impact"/>
                <a:ea typeface="Impact"/>
                <a:cs typeface="Impact"/>
                <a:sym typeface="Impact"/>
              </a:rPr>
              <a:t>LINK : </a:t>
            </a:r>
            <a:r>
              <a:rPr lang="en-US" sz="18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https://bit.ly/task_5_3_top250</a:t>
            </a: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Impact"/>
                <a:ea typeface="Impact"/>
                <a:cs typeface="Impact"/>
                <a:sym typeface="Impact"/>
              </a:rPr>
              <a:t>LINK : </a:t>
            </a:r>
            <a:r>
              <a:rPr lang="en-US" sz="18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https://bit.ly/task_5_3_Top_Foreign_Lang_Film</a:t>
            </a:r>
            <a:r>
              <a:rPr lang="en-US" sz="1800">
                <a:solidFill>
                  <a:schemeClr val="dk1"/>
                </a:solidFill>
                <a:latin typeface="Impact"/>
                <a:ea typeface="Impact"/>
                <a:cs typeface="Impact"/>
                <a:sym typeface="Impact"/>
              </a:rPr>
              <a:t> </a:t>
            </a:r>
            <a:endParaRPr sz="1800">
              <a:solidFill>
                <a:schemeClr val="dk1"/>
              </a:solidFill>
              <a:latin typeface="Impact"/>
              <a:ea typeface="Impact"/>
              <a:cs typeface="Impact"/>
              <a:sym typeface="Impac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ph idx="1" type="body"/>
          </p:nvPr>
        </p:nvSpPr>
        <p:spPr>
          <a:xfrm>
            <a:off x="685800" y="933336"/>
            <a:ext cx="10394707" cy="3311189"/>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3200"/>
              <a:buChar char="•"/>
            </a:pPr>
            <a:r>
              <a:rPr lang="en-US">
                <a:highlight>
                  <a:srgbClr val="FFFF00"/>
                </a:highlight>
              </a:rPr>
              <a:t>TASK 4:  FIND THE BEST DIRECTORS</a:t>
            </a:r>
            <a:endParaRPr/>
          </a:p>
          <a:p>
            <a:pPr indent="-228600" lvl="0" marL="228600" rtl="0" algn="l">
              <a:lnSpc>
                <a:spcPct val="120000"/>
              </a:lnSpc>
              <a:spcBef>
                <a:spcPts val="1000"/>
              </a:spcBef>
              <a:spcAft>
                <a:spcPts val="0"/>
              </a:spcAft>
              <a:buSzPts val="3200"/>
              <a:buChar char="•"/>
            </a:pPr>
            <a:r>
              <a:rPr lang="en-US"/>
              <a:t>FIRST, CHOOSE THE IMDB_SCORE COLUMN FROM THE CLEANED DATASET.</a:t>
            </a:r>
            <a:endParaRPr/>
          </a:p>
          <a:p>
            <a:pPr indent="-228600" lvl="0" marL="228600" rtl="0" algn="l">
              <a:lnSpc>
                <a:spcPct val="120000"/>
              </a:lnSpc>
              <a:spcBef>
                <a:spcPts val="1000"/>
              </a:spcBef>
              <a:spcAft>
                <a:spcPts val="0"/>
              </a:spcAft>
              <a:buSzPts val="3200"/>
              <a:buChar char="•"/>
            </a:pPr>
            <a:r>
              <a:rPr lang="en-US"/>
              <a:t>THE PIVOT TABLE WILL THEN BE SELECTED. </a:t>
            </a:r>
            <a:endParaRPr/>
          </a:p>
          <a:p>
            <a:pPr indent="-228600" lvl="0" marL="228600" rtl="0" algn="l">
              <a:lnSpc>
                <a:spcPct val="120000"/>
              </a:lnSpc>
              <a:spcBef>
                <a:spcPts val="1000"/>
              </a:spcBef>
              <a:spcAft>
                <a:spcPts val="0"/>
              </a:spcAft>
              <a:buSzPts val="3200"/>
              <a:buChar char="•"/>
            </a:pPr>
            <a:r>
              <a:rPr lang="en-US"/>
              <a:t>DIRECTOR_NAME WILL BE ADDED TO THE PIVOT TABLE'S SERIES SECTION. </a:t>
            </a:r>
            <a:endParaRPr/>
          </a:p>
          <a:p>
            <a:pPr indent="-228600" lvl="0" marL="228600" rtl="0" algn="l">
              <a:lnSpc>
                <a:spcPct val="120000"/>
              </a:lnSpc>
              <a:spcBef>
                <a:spcPts val="1000"/>
              </a:spcBef>
              <a:spcAft>
                <a:spcPts val="0"/>
              </a:spcAft>
              <a:buSzPts val="3200"/>
              <a:buChar char="•"/>
            </a:pPr>
            <a:r>
              <a:rPr lang="en-US"/>
              <a:t>THE PIVOT TABLE'S VALUES SECTION WILL THEN RECEIVE THE ADDITION OF THE AVERAGE IMDB_SCORE. </a:t>
            </a:r>
            <a:endParaRPr/>
          </a:p>
          <a:p>
            <a:pPr indent="-228600" lvl="0" marL="228600" rtl="0" algn="l">
              <a:lnSpc>
                <a:spcPct val="120000"/>
              </a:lnSpc>
              <a:spcBef>
                <a:spcPts val="1000"/>
              </a:spcBef>
              <a:spcAft>
                <a:spcPts val="0"/>
              </a:spcAft>
              <a:buSzPts val="3200"/>
              <a:buChar char="•"/>
            </a:pPr>
            <a:r>
              <a:rPr lang="en-US"/>
              <a:t>THE DATA WILL THEN BE SORTED BASED ON THE AVERAGE IMDB_SCORE AFTER THAT IMDB_SCORE IS FIRST IN DESCENDING ORDER, THEN ALPHABETICALLY BY DIRECTOR NAME.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14"/>
          <p:cNvPicPr preferRelativeResize="0"/>
          <p:nvPr>
            <p:ph idx="1" type="body"/>
          </p:nvPr>
        </p:nvPicPr>
        <p:blipFill rotWithShape="1">
          <a:blip r:embed="rId3">
            <a:alphaModFix/>
          </a:blip>
          <a:srcRect b="0" l="0" r="0" t="0"/>
          <a:stretch/>
        </p:blipFill>
        <p:spPr>
          <a:xfrm>
            <a:off x="3890913" y="701570"/>
            <a:ext cx="3410712" cy="2738905"/>
          </a:xfrm>
          <a:prstGeom prst="rect">
            <a:avLst/>
          </a:prstGeom>
          <a:noFill/>
          <a:ln>
            <a:noFill/>
          </a:ln>
        </p:spPr>
      </p:pic>
      <p:sp>
        <p:nvSpPr>
          <p:cNvPr id="229" name="Google Shape;229;p14"/>
          <p:cNvSpPr txBox="1"/>
          <p:nvPr/>
        </p:nvSpPr>
        <p:spPr>
          <a:xfrm>
            <a:off x="1061049" y="4287328"/>
            <a:ext cx="93941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Impact"/>
                <a:ea typeface="Impact"/>
                <a:cs typeface="Impact"/>
                <a:sym typeface="Impact"/>
              </a:rPr>
              <a:t>LINK : </a:t>
            </a:r>
            <a:r>
              <a:rPr lang="en-US" sz="18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https://bit.ly/tasl_5_4_Top_10_Directors</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idx="1" type="body"/>
          </p:nvPr>
        </p:nvSpPr>
        <p:spPr>
          <a:xfrm>
            <a:off x="685800" y="916083"/>
            <a:ext cx="10394707" cy="3311189"/>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3200"/>
              <a:buChar char="•"/>
            </a:pPr>
            <a:r>
              <a:rPr lang="en-US">
                <a:highlight>
                  <a:srgbClr val="FFFF00"/>
                </a:highlight>
              </a:rPr>
              <a:t>TASK 5: FIND POPULAR GENRES</a:t>
            </a:r>
            <a:endParaRPr/>
          </a:p>
          <a:p>
            <a:pPr indent="-228600" lvl="0" marL="228600" rtl="0" algn="l">
              <a:lnSpc>
                <a:spcPct val="120000"/>
              </a:lnSpc>
              <a:spcBef>
                <a:spcPts val="1000"/>
              </a:spcBef>
              <a:spcAft>
                <a:spcPts val="0"/>
              </a:spcAft>
              <a:buSzPts val="3200"/>
              <a:buChar char="•"/>
            </a:pPr>
            <a:r>
              <a:rPr lang="en-US"/>
              <a:t>CHOOSE THE GENRE COLUMN IN THE CLEANED DATASET FIRST.</a:t>
            </a:r>
            <a:endParaRPr/>
          </a:p>
          <a:p>
            <a:pPr indent="-228600" lvl="0" marL="228600" rtl="0" algn="l">
              <a:lnSpc>
                <a:spcPct val="120000"/>
              </a:lnSpc>
              <a:spcBef>
                <a:spcPts val="1000"/>
              </a:spcBef>
              <a:spcAft>
                <a:spcPts val="0"/>
              </a:spcAft>
              <a:buSzPts val="3200"/>
              <a:buChar char="•"/>
            </a:pPr>
            <a:r>
              <a:rPr lang="en-US"/>
              <a:t> NEXT, WE'LL CHOOSE THE PIVOT TABLE OPTION. </a:t>
            </a:r>
            <a:endParaRPr/>
          </a:p>
          <a:p>
            <a:pPr indent="-228600" lvl="0" marL="228600" rtl="0" algn="l">
              <a:lnSpc>
                <a:spcPct val="120000"/>
              </a:lnSpc>
              <a:spcBef>
                <a:spcPts val="1000"/>
              </a:spcBef>
              <a:spcAft>
                <a:spcPts val="0"/>
              </a:spcAft>
              <a:buSzPts val="3200"/>
              <a:buChar char="•"/>
            </a:pPr>
            <a:r>
              <a:rPr lang="en-US"/>
              <a:t>NEXT, WE'LL CHOOSE THE GENRE NAMES FOR THE ROW LABELS. </a:t>
            </a:r>
            <a:endParaRPr/>
          </a:p>
          <a:p>
            <a:pPr indent="-228600" lvl="0" marL="228600" rtl="0" algn="l">
              <a:lnSpc>
                <a:spcPct val="120000"/>
              </a:lnSpc>
              <a:spcBef>
                <a:spcPts val="1000"/>
              </a:spcBef>
              <a:spcAft>
                <a:spcPts val="0"/>
              </a:spcAft>
              <a:buSzPts val="3200"/>
              <a:buChar char="•"/>
            </a:pPr>
            <a:r>
              <a:rPr lang="en-US"/>
              <a:t>THE VALUES ARE THEN CONVERTED TO A COUNT OF THE GENRES, AND THE GENRE COUNTS ARE USED TO SORT THE DATA IN DECREASING ORDER.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6"/>
          <p:cNvPicPr preferRelativeResize="0"/>
          <p:nvPr>
            <p:ph idx="1" type="body"/>
          </p:nvPr>
        </p:nvPicPr>
        <p:blipFill rotWithShape="1">
          <a:blip r:embed="rId3">
            <a:alphaModFix/>
          </a:blip>
          <a:srcRect b="0" l="0" r="0" t="0"/>
          <a:stretch/>
        </p:blipFill>
        <p:spPr>
          <a:xfrm>
            <a:off x="4347713" y="307677"/>
            <a:ext cx="3324423" cy="3121324"/>
          </a:xfrm>
          <a:prstGeom prst="rect">
            <a:avLst/>
          </a:prstGeom>
          <a:noFill/>
          <a:ln>
            <a:noFill/>
          </a:ln>
        </p:spPr>
      </p:pic>
      <p:sp>
        <p:nvSpPr>
          <p:cNvPr id="240" name="Google Shape;240;p16"/>
          <p:cNvSpPr txBox="1"/>
          <p:nvPr/>
        </p:nvSpPr>
        <p:spPr>
          <a:xfrm>
            <a:off x="914400" y="4511615"/>
            <a:ext cx="104207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Impact"/>
                <a:ea typeface="Impact"/>
                <a:cs typeface="Impact"/>
                <a:sym typeface="Impact"/>
              </a:rPr>
              <a:t>LINK : </a:t>
            </a:r>
            <a:r>
              <a:rPr lang="en-US" sz="18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https://bit.ly/3reXFHH</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idx="1" type="body"/>
          </p:nvPr>
        </p:nvSpPr>
        <p:spPr>
          <a:xfrm>
            <a:off x="685800" y="847071"/>
            <a:ext cx="10394707" cy="3311189"/>
          </a:xfrm>
          <a:prstGeom prst="rect">
            <a:avLst/>
          </a:prstGeom>
          <a:noFill/>
          <a:ln>
            <a:noFill/>
          </a:ln>
        </p:spPr>
        <p:txBody>
          <a:bodyPr anchorCtr="0" anchor="ctr"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60000"/>
              <a:buChar char="•"/>
            </a:pPr>
            <a:r>
              <a:rPr lang="en-US">
                <a:highlight>
                  <a:srgbClr val="FFFF00"/>
                </a:highlight>
              </a:rPr>
              <a:t>TASK 6 : FIND THE CRITIC-FAVORITE AND AUDIENCE-FAVORITE ACTORS</a:t>
            </a:r>
            <a:endParaRPr/>
          </a:p>
          <a:p>
            <a:pPr indent="-228600" lvl="0" marL="228600" rtl="0" algn="l">
              <a:lnSpc>
                <a:spcPct val="120000"/>
              </a:lnSpc>
              <a:spcBef>
                <a:spcPts val="1000"/>
              </a:spcBef>
              <a:spcAft>
                <a:spcPts val="0"/>
              </a:spcAft>
              <a:buSzPct val="160000"/>
              <a:buChar char="•"/>
            </a:pPr>
            <a:r>
              <a:rPr lang="en-US"/>
              <a:t>ADDED THREE ADDITIONAL DATA FRAMES WITH THE NAMES MERYL STREEP, LEONARDO DICAPRIO, AND BRAD PITT. </a:t>
            </a:r>
            <a:endParaRPr/>
          </a:p>
          <a:p>
            <a:pPr indent="-228600" lvl="0" marL="228600" rtl="0" algn="l">
              <a:lnSpc>
                <a:spcPct val="120000"/>
              </a:lnSpc>
              <a:spcBef>
                <a:spcPts val="1000"/>
              </a:spcBef>
              <a:spcAft>
                <a:spcPts val="0"/>
              </a:spcAft>
              <a:buSzPct val="160000"/>
              <a:buChar char="•"/>
            </a:pPr>
            <a:r>
              <a:rPr lang="en-US"/>
              <a:t>THESE FRAMES FEATURED THE FILMS IN WHICH THE AFOREMENTIONED ACTORS PLAYED THE PRINCIPAL ROLES. </a:t>
            </a:r>
            <a:endParaRPr/>
          </a:p>
          <a:p>
            <a:pPr indent="-228600" lvl="0" marL="228600" rtl="0" algn="l">
              <a:lnSpc>
                <a:spcPct val="120000"/>
              </a:lnSpc>
              <a:spcBef>
                <a:spcPts val="1000"/>
              </a:spcBef>
              <a:spcAft>
                <a:spcPts val="0"/>
              </a:spcAft>
              <a:buSzPct val="160000"/>
              <a:buChar char="•"/>
            </a:pPr>
            <a:r>
              <a:rPr lang="en-US"/>
              <a:t>THE ROWS OF EACH OF THESE DATA FRAMES WERE THEN ADDED TO AND SAVED IN A NEW DATA FRAME CALLED "COMBINED." </a:t>
            </a:r>
            <a:endParaRPr/>
          </a:p>
          <a:p>
            <a:pPr indent="-228600" lvl="0" marL="228600" rtl="0" algn="l">
              <a:lnSpc>
                <a:spcPct val="120000"/>
              </a:lnSpc>
              <a:spcBef>
                <a:spcPts val="1000"/>
              </a:spcBef>
              <a:spcAft>
                <a:spcPts val="0"/>
              </a:spcAft>
              <a:buSzPct val="160000"/>
              <a:buChar char="•"/>
            </a:pPr>
            <a:r>
              <a:rPr lang="en-US"/>
              <a:t>NEXT, USE THE ACTOR_1_NAME COLUMN TO GROUP THE 'COMBINED’ , CALCULATED THE MEAN OF NUM_CRITIC_FOR_REVIEWS AND NUM_USERS_FOR_REVIEW.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18"/>
          <p:cNvPicPr preferRelativeResize="0"/>
          <p:nvPr/>
        </p:nvPicPr>
        <p:blipFill rotWithShape="1">
          <a:blip r:embed="rId3">
            <a:alphaModFix/>
          </a:blip>
          <a:srcRect b="0" l="0" r="0" t="0"/>
          <a:stretch/>
        </p:blipFill>
        <p:spPr>
          <a:xfrm>
            <a:off x="2236135" y="408067"/>
            <a:ext cx="7719729" cy="40922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19"/>
          <p:cNvPicPr preferRelativeResize="0"/>
          <p:nvPr/>
        </p:nvPicPr>
        <p:blipFill rotWithShape="1">
          <a:blip r:embed="rId3">
            <a:alphaModFix/>
          </a:blip>
          <a:srcRect b="0" l="0" r="0" t="0"/>
          <a:stretch/>
        </p:blipFill>
        <p:spPr>
          <a:xfrm>
            <a:off x="1843130" y="456229"/>
            <a:ext cx="7712108" cy="4168501"/>
          </a:xfrm>
          <a:prstGeom prst="rect">
            <a:avLst/>
          </a:prstGeom>
          <a:noFill/>
          <a:ln>
            <a:noFill/>
          </a:ln>
        </p:spPr>
      </p:pic>
      <p:sp>
        <p:nvSpPr>
          <p:cNvPr id="256" name="Google Shape;256;p19"/>
          <p:cNvSpPr txBox="1"/>
          <p:nvPr/>
        </p:nvSpPr>
        <p:spPr>
          <a:xfrm>
            <a:off x="552091" y="4968815"/>
            <a:ext cx="9428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Impact"/>
                <a:ea typeface="Impact"/>
                <a:cs typeface="Impact"/>
                <a:sym typeface="Impact"/>
              </a:rPr>
              <a:t>LINK : </a:t>
            </a:r>
            <a:r>
              <a:rPr lang="en-US" sz="18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https://bit.ly/3rpcreZ</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4A2CD"/>
              </a:buClr>
              <a:buSzPts val="5400"/>
              <a:buFont typeface="Impact"/>
              <a:buNone/>
            </a:pPr>
            <a:r>
              <a:rPr lang="en-US"/>
              <a:t>CONTENT</a:t>
            </a:r>
            <a:endParaRPr/>
          </a:p>
        </p:txBody>
      </p:sp>
      <p:sp>
        <p:nvSpPr>
          <p:cNvPr id="155" name="Google Shape;155;p2"/>
          <p:cNvSpPr txBox="1"/>
          <p:nvPr>
            <p:ph idx="1" type="body"/>
          </p:nvPr>
        </p:nvSpPr>
        <p:spPr>
          <a:xfrm>
            <a:off x="685800" y="2063396"/>
            <a:ext cx="10394707" cy="3311189"/>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3200"/>
              <a:buChar char="•"/>
            </a:pPr>
            <a:r>
              <a:rPr b="1" i="0" lang="en-US">
                <a:solidFill>
                  <a:srgbClr val="3C4858"/>
                </a:solidFill>
                <a:latin typeface="Manrope"/>
                <a:ea typeface="Manrope"/>
                <a:cs typeface="Manrope"/>
                <a:sym typeface="Manrope"/>
              </a:rPr>
              <a:t>PROJECT DESCRIPTION</a:t>
            </a:r>
            <a:endParaRPr/>
          </a:p>
          <a:p>
            <a:pPr indent="-228600" lvl="0" marL="228600" rtl="0" algn="l">
              <a:lnSpc>
                <a:spcPct val="120000"/>
              </a:lnSpc>
              <a:spcBef>
                <a:spcPts val="1000"/>
              </a:spcBef>
              <a:spcAft>
                <a:spcPts val="0"/>
              </a:spcAft>
              <a:buSzPts val="3200"/>
              <a:buChar char="•"/>
            </a:pPr>
            <a:r>
              <a:rPr b="1" i="0" lang="en-US">
                <a:solidFill>
                  <a:srgbClr val="3C4858"/>
                </a:solidFill>
                <a:latin typeface="Manrope"/>
                <a:ea typeface="Manrope"/>
                <a:cs typeface="Manrope"/>
                <a:sym typeface="Manrope"/>
              </a:rPr>
              <a:t>APPROACH</a:t>
            </a:r>
            <a:endParaRPr b="1">
              <a:solidFill>
                <a:srgbClr val="3C4858"/>
              </a:solidFill>
              <a:latin typeface="Manrope"/>
              <a:ea typeface="Manrope"/>
              <a:cs typeface="Manrope"/>
              <a:sym typeface="Manrope"/>
            </a:endParaRPr>
          </a:p>
          <a:p>
            <a:pPr indent="-228600" lvl="0" marL="228600" rtl="0" algn="l">
              <a:lnSpc>
                <a:spcPct val="120000"/>
              </a:lnSpc>
              <a:spcBef>
                <a:spcPts val="1000"/>
              </a:spcBef>
              <a:spcAft>
                <a:spcPts val="0"/>
              </a:spcAft>
              <a:buSzPts val="3200"/>
              <a:buChar char="•"/>
            </a:pPr>
            <a:r>
              <a:rPr b="1" i="0" lang="en-US">
                <a:solidFill>
                  <a:srgbClr val="3C4858"/>
                </a:solidFill>
                <a:latin typeface="Manrope"/>
                <a:ea typeface="Manrope"/>
                <a:cs typeface="Manrope"/>
                <a:sym typeface="Manrope"/>
              </a:rPr>
              <a:t>TECH-STACK USED</a:t>
            </a:r>
            <a:endParaRPr/>
          </a:p>
          <a:p>
            <a:pPr indent="-228600" lvl="0" marL="228600" rtl="0" algn="l">
              <a:lnSpc>
                <a:spcPct val="120000"/>
              </a:lnSpc>
              <a:spcBef>
                <a:spcPts val="1000"/>
              </a:spcBef>
              <a:spcAft>
                <a:spcPts val="0"/>
              </a:spcAft>
              <a:buSzPts val="3200"/>
              <a:buChar char="•"/>
            </a:pPr>
            <a:r>
              <a:rPr b="1" i="0" lang="en-US">
                <a:solidFill>
                  <a:srgbClr val="3C4858"/>
                </a:solidFill>
                <a:latin typeface="Manrope"/>
                <a:ea typeface="Manrope"/>
                <a:cs typeface="Manrope"/>
                <a:sym typeface="Manrope"/>
              </a:rPr>
              <a:t>INSIGHTS</a:t>
            </a:r>
            <a:endParaRPr b="1">
              <a:solidFill>
                <a:srgbClr val="3C4858"/>
              </a:solidFill>
              <a:latin typeface="Manrope"/>
              <a:ea typeface="Manrope"/>
              <a:cs typeface="Manrope"/>
              <a:sym typeface="Manrope"/>
            </a:endParaRPr>
          </a:p>
          <a:p>
            <a:pPr indent="-228600" lvl="0" marL="228600" rtl="0" algn="l">
              <a:lnSpc>
                <a:spcPct val="120000"/>
              </a:lnSpc>
              <a:spcBef>
                <a:spcPts val="1000"/>
              </a:spcBef>
              <a:spcAft>
                <a:spcPts val="0"/>
              </a:spcAft>
              <a:buSzPts val="3200"/>
              <a:buChar char="•"/>
            </a:pPr>
            <a:r>
              <a:rPr b="1" i="0" lang="en-US">
                <a:solidFill>
                  <a:srgbClr val="3C4858"/>
                </a:solidFill>
                <a:latin typeface="Manrope"/>
                <a:ea typeface="Manrope"/>
                <a:cs typeface="Manrope"/>
                <a:sym typeface="Manrope"/>
              </a:rPr>
              <a:t>RESULT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nvSpPr>
        <p:spPr>
          <a:xfrm>
            <a:off x="707366" y="4951562"/>
            <a:ext cx="9230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Impact"/>
                <a:ea typeface="Impact"/>
                <a:cs typeface="Impact"/>
                <a:sym typeface="Impact"/>
              </a:rPr>
              <a:t>LINK : </a:t>
            </a:r>
            <a:r>
              <a:rPr lang="en-US"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https://bit.ly/3pNxxmV</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262" name="Google Shape;262;p20"/>
          <p:cNvPicPr preferRelativeResize="0"/>
          <p:nvPr/>
        </p:nvPicPr>
        <p:blipFill rotWithShape="1">
          <a:blip r:embed="rId4">
            <a:alphaModFix/>
          </a:blip>
          <a:srcRect b="0" l="0" r="0" t="0"/>
          <a:stretch/>
        </p:blipFill>
        <p:spPr>
          <a:xfrm>
            <a:off x="4013206" y="398813"/>
            <a:ext cx="3431554" cy="33076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772075" y="315974"/>
            <a:ext cx="10396800" cy="996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4A2CD"/>
              </a:buClr>
              <a:buSzPts val="5400"/>
              <a:buFont typeface="Impact"/>
              <a:buNone/>
            </a:pPr>
            <a:r>
              <a:rPr lang="en-US"/>
              <a:t>RESULT</a:t>
            </a:r>
            <a:endParaRPr/>
          </a:p>
        </p:txBody>
      </p:sp>
      <p:sp>
        <p:nvSpPr>
          <p:cNvPr id="268" name="Google Shape;268;p21"/>
          <p:cNvSpPr txBox="1"/>
          <p:nvPr>
            <p:ph idx="1" type="body"/>
          </p:nvPr>
        </p:nvSpPr>
        <p:spPr>
          <a:xfrm>
            <a:off x="685801" y="1544129"/>
            <a:ext cx="10394707" cy="3701060"/>
          </a:xfrm>
          <a:prstGeom prst="rect">
            <a:avLst/>
          </a:prstGeom>
          <a:noFill/>
          <a:ln>
            <a:noFill/>
          </a:ln>
        </p:spPr>
        <p:txBody>
          <a:bodyPr anchorCtr="0" anchor="ctr" bIns="45700" lIns="91425" spcFirstLastPara="1" rIns="91425" wrap="square" tIns="45700">
            <a:normAutofit lnSpcReduction="10000"/>
          </a:bodyPr>
          <a:lstStyle/>
          <a:p>
            <a:pPr indent="0" lvl="0" marL="228600" rtl="0" algn="just">
              <a:lnSpc>
                <a:spcPct val="120000"/>
              </a:lnSpc>
              <a:spcBef>
                <a:spcPts val="0"/>
              </a:spcBef>
              <a:spcAft>
                <a:spcPts val="0"/>
              </a:spcAft>
              <a:buNone/>
            </a:pPr>
            <a:r>
              <a:rPr lang="en-US">
                <a:solidFill>
                  <a:srgbClr val="252525"/>
                </a:solidFill>
              </a:rPr>
              <a:t>IN ORDER TO EXTRACT THE REQUIRED FINDINGS FROM THE DATASET FOR THIS IMDb MOVIE ANALYSIS PROJECT, I HAVE DEVELOPED A RANGE OF LOGICAL, STATISTICAL, AND TECHNOLOGICAL ABILITIES. I CAN BETTER UNDERSTAND THE DATA AND EVALUATE IT WITH THE USE OF STATISTICS CONCEPTS LIKE AVERAGE, FREQUENCY TABLES, AND IDENTIFYING OUTLIERS. MY ABILITY TO USE STATISTICS AND MICROSOFT EXCEL'S TECHNICAL SKILLS TO ASSESS DATA PROCESSES USING DATA ANALYTICS ARE CONSIDERABLY EXPEDITED. SIMPLIFIES COMPLICATED CALCULATIONS THAT TAKE A LONG TIME. THROUGH ITS DATA VISUALISATION FEATURES, I ALSO GET A SENSE OF HOW EASILY UNDERSTANDABLE DATA IS WHEN IT IS PRESENTED VISUALLY. BASED ON THE FACTS AND THE DESIRED RESULTS, I LEARN WHEN TO UTILISE EACH GRAPH OR CHART.</a:t>
            </a:r>
            <a:endParaRPr/>
          </a:p>
          <a:p>
            <a:pPr indent="-25400" lvl="0" marL="228600" rtl="0" algn="just">
              <a:lnSpc>
                <a:spcPct val="120000"/>
              </a:lnSpc>
              <a:spcBef>
                <a:spcPts val="1000"/>
              </a:spcBef>
              <a:spcAft>
                <a:spcPts val="0"/>
              </a:spcAft>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4A2CD"/>
              </a:buClr>
              <a:buSzPts val="5400"/>
              <a:buFont typeface="Impact"/>
              <a:buNone/>
            </a:pPr>
            <a:r>
              <a:rPr lang="en-US"/>
              <a:t>PROJECT DESCRIPTION</a:t>
            </a:r>
            <a:endParaRPr/>
          </a:p>
        </p:txBody>
      </p:sp>
      <p:sp>
        <p:nvSpPr>
          <p:cNvPr id="161" name="Google Shape;161;p3"/>
          <p:cNvSpPr txBox="1"/>
          <p:nvPr>
            <p:ph idx="1" type="body"/>
          </p:nvPr>
        </p:nvSpPr>
        <p:spPr>
          <a:xfrm>
            <a:off x="685800" y="2063396"/>
            <a:ext cx="10394707" cy="3311189"/>
          </a:xfrm>
          <a:prstGeom prst="rect">
            <a:avLst/>
          </a:prstGeom>
          <a:noFill/>
          <a:ln>
            <a:noFill/>
          </a:ln>
        </p:spPr>
        <p:txBody>
          <a:bodyPr anchorCtr="0" anchor="ctr" bIns="45700" lIns="91425" spcFirstLastPara="1" rIns="91425" wrap="square" tIns="45700">
            <a:normAutofit/>
          </a:bodyPr>
          <a:lstStyle/>
          <a:p>
            <a:pPr indent="-228600" lvl="0" marL="228600" rtl="0" algn="just">
              <a:lnSpc>
                <a:spcPct val="120000"/>
              </a:lnSpc>
              <a:spcBef>
                <a:spcPts val="0"/>
              </a:spcBef>
              <a:spcAft>
                <a:spcPts val="0"/>
              </a:spcAft>
              <a:buSzPts val="3200"/>
              <a:buChar char="•"/>
            </a:pPr>
            <a:r>
              <a:rPr lang="en-US"/>
              <a:t>IMDb IS A WELL-KNOWN WEBSITE THAT ENABLES USERS AND REVIEWERS TO RATE FILMS AND TELEVISION SHOWS. WE MAY DISCOVER REVIEWS OF FILMS AND TELEVISION SHOWS ON IMDb, ALONG WITH BIOS OF THE CAST MEMBERS AND DIRECTORS. HERE, THE </a:t>
            </a:r>
            <a:r>
              <a:rPr lang="en-US"/>
              <a:t>IMDb</a:t>
            </a:r>
            <a:r>
              <a:rPr lang="en-US"/>
              <a:t> DATASET FOR MOTION PICTURES FROM 1927 TO 2016 IS MADE AVAILABLE. THIS INCLUDES DETAILS ON THE PERFORMERS, DIRECTORS, BUDGET, AND OTHER ASPECTS OF THE FILM. WE'RE GOING TO USE OFFICE 365 EXCEL'S APPROACH TO CLEAN THE DATASET AND OBTAIN THE REQUESTED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684714" y="506350"/>
            <a:ext cx="10396800" cy="115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4A2CD"/>
              </a:buClr>
              <a:buSzPts val="5400"/>
              <a:buFont typeface="Impact"/>
              <a:buNone/>
            </a:pPr>
            <a:r>
              <a:rPr lang="en-US"/>
              <a:t>APPROACH </a:t>
            </a:r>
            <a:endParaRPr/>
          </a:p>
        </p:txBody>
      </p:sp>
      <p:sp>
        <p:nvSpPr>
          <p:cNvPr id="167" name="Google Shape;167;p4"/>
          <p:cNvSpPr txBox="1"/>
          <p:nvPr>
            <p:ph idx="1" type="body"/>
          </p:nvPr>
        </p:nvSpPr>
        <p:spPr>
          <a:xfrm>
            <a:off x="685800" y="1658350"/>
            <a:ext cx="10394700" cy="3716100"/>
          </a:xfrm>
          <a:prstGeom prst="rect">
            <a:avLst/>
          </a:prstGeom>
          <a:noFill/>
          <a:ln>
            <a:noFill/>
          </a:ln>
        </p:spPr>
        <p:txBody>
          <a:bodyPr anchorCtr="0" anchor="ctr" bIns="45700" lIns="91425" spcFirstLastPara="1" rIns="91425" wrap="square" tIns="45700">
            <a:normAutofit fontScale="92500" lnSpcReduction="20000"/>
          </a:bodyPr>
          <a:lstStyle/>
          <a:p>
            <a:pPr indent="-213359" lvl="0" marL="228600" rtl="0" algn="l">
              <a:lnSpc>
                <a:spcPct val="120000"/>
              </a:lnSpc>
              <a:spcBef>
                <a:spcPts val="0"/>
              </a:spcBef>
              <a:spcAft>
                <a:spcPts val="0"/>
              </a:spcAft>
              <a:buSzPct val="160000"/>
              <a:buChar char="•"/>
            </a:pPr>
            <a:r>
              <a:rPr lang="en-US"/>
              <a:t>IN ORDER TO COMPLETE THIS ASSIGNMENT, WE MUST FIRST COMPREHEND THE PROVIDED DATA. </a:t>
            </a:r>
            <a:endParaRPr/>
          </a:p>
          <a:p>
            <a:pPr indent="-213359" lvl="0" marL="228600" rtl="0" algn="l">
              <a:lnSpc>
                <a:spcPct val="120000"/>
              </a:lnSpc>
              <a:spcBef>
                <a:spcPts val="1000"/>
              </a:spcBef>
              <a:spcAft>
                <a:spcPts val="0"/>
              </a:spcAft>
              <a:buSzPct val="160000"/>
              <a:buChar char="•"/>
            </a:pPr>
            <a:r>
              <a:rPr lang="en-US"/>
              <a:t>THEN, WE WILL CLEAN THE DATA TO MEET OUR NEEDS BY ELIMINATING NULL VALUES, EXTRANEOUS COLUMNS, ETC. </a:t>
            </a:r>
            <a:endParaRPr/>
          </a:p>
          <a:p>
            <a:pPr indent="-213359" lvl="0" marL="228600" rtl="0" algn="l">
              <a:lnSpc>
                <a:spcPct val="120000"/>
              </a:lnSpc>
              <a:spcBef>
                <a:spcPts val="1000"/>
              </a:spcBef>
              <a:spcAft>
                <a:spcPts val="0"/>
              </a:spcAft>
              <a:buSzPct val="160000"/>
              <a:buChar char="•"/>
            </a:pPr>
            <a:r>
              <a:rPr lang="en-US"/>
              <a:t>FOLLOWING THE CLEANING, WE WILL USE PIVOT TABLES, SEVERAL FUNCTIONS, AND CHARTS TO OBTAIN THE NECESSARY ANSWERS TO THE QUERIES.</a:t>
            </a:r>
            <a:endParaRPr/>
          </a:p>
          <a:p>
            <a:pPr indent="-213359" lvl="0" marL="228600" rtl="0" algn="l">
              <a:lnSpc>
                <a:spcPct val="120000"/>
              </a:lnSpc>
              <a:spcBef>
                <a:spcPts val="1000"/>
              </a:spcBef>
              <a:spcAft>
                <a:spcPts val="0"/>
              </a:spcAft>
              <a:buSzPct val="160000"/>
              <a:buChar char="•"/>
            </a:pPr>
            <a:r>
              <a:rPr lang="en-US"/>
              <a:t> WE'LL KEEP ASKING WHY QUESTIONS OF THE DATA TO GO FURTHER INTO THE ISSUE'S CAUSE. </a:t>
            </a:r>
            <a:endParaRPr/>
          </a:p>
          <a:p>
            <a:pPr indent="-213359" lvl="0" marL="228600" rtl="0" algn="l">
              <a:lnSpc>
                <a:spcPct val="120000"/>
              </a:lnSpc>
              <a:spcBef>
                <a:spcPts val="1000"/>
              </a:spcBef>
              <a:spcAft>
                <a:spcPts val="0"/>
              </a:spcAft>
              <a:buSzPct val="160000"/>
              <a:buChar char="•"/>
            </a:pPr>
            <a:r>
              <a:rPr lang="en-US"/>
              <a:t>AT THE CONCLUSION, WE'LL STRUCTURE OUR RESPONSES PROPERLY IN A TABLE AND SOME GRAPHS.</a:t>
            </a:r>
            <a:endParaRPr/>
          </a:p>
          <a:p>
            <a:pPr indent="-25400" lvl="0" marL="228600" rtl="0" algn="l">
              <a:lnSpc>
                <a:spcPct val="120000"/>
              </a:lnSpc>
              <a:spcBef>
                <a:spcPts val="1000"/>
              </a:spcBef>
              <a:spcAft>
                <a:spcPts val="0"/>
              </a:spcAft>
              <a:buSzPct val="16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4A2CD"/>
              </a:buClr>
              <a:buSzPts val="5400"/>
              <a:buFont typeface="Impact"/>
              <a:buNone/>
            </a:pPr>
            <a:r>
              <a:rPr lang="en-US"/>
              <a:t>TECH-STACK USED</a:t>
            </a:r>
            <a:endParaRPr/>
          </a:p>
        </p:txBody>
      </p:sp>
      <p:sp>
        <p:nvSpPr>
          <p:cNvPr id="173" name="Google Shape;173;p5"/>
          <p:cNvSpPr txBox="1"/>
          <p:nvPr>
            <p:ph idx="1" type="body"/>
          </p:nvPr>
        </p:nvSpPr>
        <p:spPr>
          <a:xfrm>
            <a:off x="686889" y="1629988"/>
            <a:ext cx="10394700" cy="3311100"/>
          </a:xfrm>
          <a:prstGeom prst="rect">
            <a:avLst/>
          </a:prstGeom>
          <a:noFill/>
          <a:ln>
            <a:noFill/>
          </a:ln>
        </p:spPr>
        <p:txBody>
          <a:bodyPr anchorCtr="0" anchor="ctr" bIns="45700" lIns="91425" spcFirstLastPara="1" rIns="91425" wrap="square" tIns="45700">
            <a:normAutofit/>
          </a:bodyPr>
          <a:lstStyle/>
          <a:p>
            <a:pPr indent="-228600" lvl="0" marL="228600" rtl="0" algn="just">
              <a:lnSpc>
                <a:spcPct val="120000"/>
              </a:lnSpc>
              <a:spcBef>
                <a:spcPts val="0"/>
              </a:spcBef>
              <a:spcAft>
                <a:spcPts val="0"/>
              </a:spcAft>
              <a:buSzPts val="3200"/>
              <a:buChar char="•"/>
            </a:pPr>
            <a:r>
              <a:rPr lang="en-US"/>
              <a:t>MICROSOFT EXCEL ( 2021 )</a:t>
            </a:r>
            <a:endParaRPr/>
          </a:p>
          <a:p>
            <a:pPr indent="-228600" lvl="0" marL="228600" rtl="0" algn="just">
              <a:lnSpc>
                <a:spcPct val="120000"/>
              </a:lnSpc>
              <a:spcBef>
                <a:spcPts val="1000"/>
              </a:spcBef>
              <a:spcAft>
                <a:spcPts val="0"/>
              </a:spcAft>
              <a:buSzPts val="3200"/>
              <a:buChar char="•"/>
            </a:pPr>
            <a:r>
              <a:rPr lang="en-US"/>
              <a:t>GOOGLE SHEETS</a:t>
            </a:r>
            <a:endParaRPr/>
          </a:p>
          <a:p>
            <a:pPr indent="-25400" lvl="0" marL="228600" rtl="0" algn="just">
              <a:lnSpc>
                <a:spcPct val="120000"/>
              </a:lnSpc>
              <a:spcBef>
                <a:spcPts val="1000"/>
              </a:spcBef>
              <a:spcAft>
                <a:spcPts val="0"/>
              </a:spcAft>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687975" y="452249"/>
            <a:ext cx="10394700" cy="89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4A2CD"/>
              </a:buClr>
              <a:buSzPts val="5400"/>
              <a:buFont typeface="Impact"/>
              <a:buNone/>
            </a:pPr>
            <a:r>
              <a:rPr lang="en-US"/>
              <a:t>INSIGHTS</a:t>
            </a:r>
            <a:endParaRPr/>
          </a:p>
        </p:txBody>
      </p:sp>
      <p:sp>
        <p:nvSpPr>
          <p:cNvPr id="179" name="Google Shape;179;p6"/>
          <p:cNvSpPr txBox="1"/>
          <p:nvPr>
            <p:ph idx="1" type="body"/>
          </p:nvPr>
        </p:nvSpPr>
        <p:spPr>
          <a:xfrm>
            <a:off x="685800" y="1351050"/>
            <a:ext cx="10394700" cy="4023600"/>
          </a:xfrm>
          <a:prstGeom prst="rect">
            <a:avLst/>
          </a:prstGeom>
          <a:noFill/>
          <a:ln>
            <a:noFill/>
          </a:ln>
        </p:spPr>
        <p:txBody>
          <a:bodyPr anchorCtr="0" anchor="ctr" bIns="45700" lIns="91425" spcFirstLastPara="1" rIns="91425" wrap="square" tIns="45700">
            <a:normAutofit fontScale="85000" lnSpcReduction="20000"/>
          </a:bodyPr>
          <a:lstStyle/>
          <a:p>
            <a:pPr indent="-198120" lvl="0" marL="228600" rtl="0" algn="l">
              <a:lnSpc>
                <a:spcPct val="120000"/>
              </a:lnSpc>
              <a:spcBef>
                <a:spcPts val="0"/>
              </a:spcBef>
              <a:spcAft>
                <a:spcPts val="0"/>
              </a:spcAft>
              <a:buSzPct val="160000"/>
              <a:buChar char="•"/>
            </a:pPr>
            <a:r>
              <a:rPr lang="en-US">
                <a:highlight>
                  <a:srgbClr val="FFFF00"/>
                </a:highlight>
              </a:rPr>
              <a:t>TASK 1 : CLEAN THE DATA</a:t>
            </a:r>
            <a:endParaRPr/>
          </a:p>
          <a:p>
            <a:pPr indent="-198120" lvl="0" marL="228600" rtl="0" algn="l">
              <a:lnSpc>
                <a:spcPct val="120000"/>
              </a:lnSpc>
              <a:spcBef>
                <a:spcPts val="1000"/>
              </a:spcBef>
              <a:spcAft>
                <a:spcPts val="0"/>
              </a:spcAft>
              <a:buSzPct val="160000"/>
              <a:buChar char="•"/>
            </a:pPr>
            <a:r>
              <a:rPr lang="en-US"/>
              <a:t>DROP UNNECESSARY COLUMNS( COLOR, DIRECTOR_FACEBOOK_LIKES, ACTOR_1_FACEBOOK_LIKES, ACTOR_2_FACEBOOK_LIKES, ACTOR_3_FACEBOOK_LIKES, ACTOR_2_NAME, CAST_TOTAL_FACEBOOK_LIKES, ACTOR_3_NAME, DURATION, FACENUMBER_IN_POSTER, CONTENT_RATING, MOVIE_IMDB_LINK, ASPECT_RATIO, PLOT_KEYWORDS )</a:t>
            </a:r>
            <a:endParaRPr/>
          </a:p>
          <a:p>
            <a:pPr indent="-198120" lvl="0" marL="228600" rtl="0" algn="l">
              <a:lnSpc>
                <a:spcPct val="120000"/>
              </a:lnSpc>
              <a:spcBef>
                <a:spcPts val="1000"/>
              </a:spcBef>
              <a:spcAft>
                <a:spcPts val="0"/>
              </a:spcAft>
              <a:buSzPct val="160000"/>
              <a:buChar char="•"/>
            </a:pPr>
            <a:r>
              <a:rPr lang="en-US"/>
              <a:t>REMOVE NULL VALUE.</a:t>
            </a:r>
            <a:endParaRPr/>
          </a:p>
          <a:p>
            <a:pPr indent="-198120" lvl="0" marL="228600" rtl="0" algn="l">
              <a:lnSpc>
                <a:spcPct val="120000"/>
              </a:lnSpc>
              <a:spcBef>
                <a:spcPts val="1000"/>
              </a:spcBef>
              <a:spcAft>
                <a:spcPts val="0"/>
              </a:spcAft>
              <a:buSzPct val="160000"/>
              <a:buChar char="•"/>
            </a:pPr>
            <a:r>
              <a:rPr lang="en-US"/>
              <a:t>REMOVE DUPLICATES.  </a:t>
            </a:r>
            <a:endParaRPr/>
          </a:p>
          <a:p>
            <a:pPr indent="-198120" lvl="0" marL="228600" rtl="0" algn="l">
              <a:lnSpc>
                <a:spcPct val="120000"/>
              </a:lnSpc>
              <a:spcBef>
                <a:spcPts val="1000"/>
              </a:spcBef>
              <a:spcAft>
                <a:spcPts val="0"/>
              </a:spcAft>
              <a:buSzPct val="160000"/>
              <a:buChar char="•"/>
            </a:pPr>
            <a:r>
              <a:rPr lang="en-US"/>
              <a:t>LINK : </a:t>
            </a:r>
            <a:r>
              <a:rPr lang="en-US" u="sng" cap="none">
                <a:solidFill>
                  <a:schemeClr val="hlink"/>
                </a:solidFill>
                <a:latin typeface="Times New Roman"/>
                <a:ea typeface="Times New Roman"/>
                <a:cs typeface="Times New Roman"/>
                <a:sym typeface="Times New Roman"/>
                <a:hlinkClick r:id="rId3"/>
              </a:rPr>
              <a:t>https://bit.ly/task_5_1</a:t>
            </a:r>
            <a:r>
              <a:rPr lang="en-US" cap="none">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5400" lvl="0" marL="228600" rtl="0" algn="l">
              <a:lnSpc>
                <a:spcPct val="120000"/>
              </a:lnSpc>
              <a:spcBef>
                <a:spcPts val="1000"/>
              </a:spcBef>
              <a:spcAft>
                <a:spcPts val="0"/>
              </a:spcAft>
              <a:buSzPct val="16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idx="1" type="body"/>
          </p:nvPr>
        </p:nvSpPr>
        <p:spPr>
          <a:xfrm>
            <a:off x="590910" y="812566"/>
            <a:ext cx="10394707" cy="4069985"/>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3200"/>
              <a:buChar char="•"/>
            </a:pPr>
            <a:r>
              <a:rPr lang="en-US">
                <a:highlight>
                  <a:srgbClr val="FFFF00"/>
                </a:highlight>
              </a:rPr>
              <a:t>TASK 2 :FIND THE MOVIES WITH THE HIGHEST PROFIT</a:t>
            </a:r>
            <a:endParaRPr/>
          </a:p>
          <a:p>
            <a:pPr indent="-228600" lvl="0" marL="228600" rtl="0" algn="l">
              <a:lnSpc>
                <a:spcPct val="120000"/>
              </a:lnSpc>
              <a:spcBef>
                <a:spcPts val="1000"/>
              </a:spcBef>
              <a:spcAft>
                <a:spcPts val="0"/>
              </a:spcAft>
              <a:buSzPts val="3200"/>
              <a:buChar char="•"/>
            </a:pPr>
            <a:r>
              <a:rPr lang="en-US">
                <a:solidFill>
                  <a:srgbClr val="252525"/>
                </a:solidFill>
              </a:rPr>
              <a:t>TO CALCULATE THE PROFIT, WE MUST FIRST SUBTRACT THE BUDGETED AMOUNT FROM THE GROSS SUM. </a:t>
            </a:r>
            <a:endParaRPr/>
          </a:p>
          <a:p>
            <a:pPr indent="-228600" lvl="0" marL="228600" rtl="0" algn="l">
              <a:lnSpc>
                <a:spcPct val="120000"/>
              </a:lnSpc>
              <a:spcBef>
                <a:spcPts val="1000"/>
              </a:spcBef>
              <a:spcAft>
                <a:spcPts val="0"/>
              </a:spcAft>
              <a:buSzPts val="3200"/>
              <a:buChar char="•"/>
            </a:pPr>
            <a:r>
              <a:rPr lang="en-US">
                <a:solidFill>
                  <a:srgbClr val="252525"/>
                </a:solidFill>
              </a:rPr>
              <a:t>NEXT, WE'LL PLOT VALUES BY UTILISING THE SCATTER PLOT OPTION. </a:t>
            </a:r>
            <a:endParaRPr/>
          </a:p>
          <a:p>
            <a:pPr indent="-228600" lvl="0" marL="228600" rtl="0" algn="l">
              <a:lnSpc>
                <a:spcPct val="120000"/>
              </a:lnSpc>
              <a:spcBef>
                <a:spcPts val="1000"/>
              </a:spcBef>
              <a:spcAft>
                <a:spcPts val="0"/>
              </a:spcAft>
              <a:buSzPts val="3200"/>
              <a:buChar char="•"/>
            </a:pPr>
            <a:r>
              <a:rPr lang="en-US">
                <a:solidFill>
                  <a:srgbClr val="252525"/>
                </a:solidFill>
              </a:rPr>
              <a:t>THEN, WE WILL VISUALISE THE VALUES OF PROFIT (Y_AXIS) AND BUDGET (X_AXIS) USING THE SCATTER PLOT OPTION.</a:t>
            </a:r>
            <a:endParaRPr>
              <a:solidFill>
                <a:srgbClr val="252525"/>
              </a:solidFill>
            </a:endParaRPr>
          </a:p>
          <a:p>
            <a:pPr indent="-228600" lvl="0" marL="228600" rtl="0" algn="l">
              <a:lnSpc>
                <a:spcPct val="120000"/>
              </a:lnSpc>
              <a:spcBef>
                <a:spcPts val="1000"/>
              </a:spcBef>
              <a:spcAft>
                <a:spcPts val="0"/>
              </a:spcAft>
              <a:buSzPts val="3200"/>
              <a:buChar char="•"/>
            </a:pPr>
            <a:r>
              <a:rPr lang="en-US">
                <a:solidFill>
                  <a:srgbClr val="252525"/>
                </a:solidFill>
              </a:rPr>
              <a:t>THEN, USING THE GRAPH, WE WILL IDENTIFY ANY OUTLIERS. THEN, USING THE GRAPH, WE WILL IDENTIFY ANY OUTLIERS.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8"/>
          <p:cNvGraphicFramePr/>
          <p:nvPr/>
        </p:nvGraphicFramePr>
        <p:xfrm>
          <a:off x="2915728" y="888522"/>
          <a:ext cx="3000000" cy="3000000"/>
        </p:xfrm>
        <a:graphic>
          <a:graphicData uri="http://schemas.openxmlformats.org/drawingml/2006/table">
            <a:tbl>
              <a:tblPr>
                <a:solidFill>
                  <a:srgbClr val="F1DDBF"/>
                </a:solidFill>
                <a:tableStyleId>{03FE41B9-53E7-4E58-8596-7B94CD604524}</a:tableStyleId>
              </a:tblPr>
              <a:tblGrid>
                <a:gridCol w="3253875"/>
                <a:gridCol w="1904700"/>
              </a:tblGrid>
              <a:tr h="468375">
                <a:tc gridSpan="2">
                  <a:txBody>
                    <a:bodyPr/>
                    <a:lstStyle/>
                    <a:p>
                      <a:pPr indent="0" lvl="0" marL="0" marR="0" rtl="0" algn="ctr">
                        <a:spcBef>
                          <a:spcPts val="0"/>
                        </a:spcBef>
                        <a:spcAft>
                          <a:spcPts val="0"/>
                        </a:spcAft>
                        <a:buNone/>
                      </a:pPr>
                      <a:r>
                        <a:rPr lang="en-US" sz="1600" u="none" cap="none" strike="noStrike">
                          <a:solidFill>
                            <a:srgbClr val="0070C0"/>
                          </a:solidFill>
                          <a:latin typeface="Times New Roman"/>
                          <a:ea typeface="Times New Roman"/>
                          <a:cs typeface="Times New Roman"/>
                          <a:sym typeface="Times New Roman"/>
                        </a:rPr>
                        <a:t>TOP 5 HIGHEST PROFITED MOVIES </a:t>
                      </a:r>
                      <a:endParaRPr/>
                    </a:p>
                  </a:txBody>
                  <a:tcPr marT="0" marB="0" marR="19700" marL="19700" anchor="b"/>
                </a:tc>
                <a:tc hMerge="1"/>
              </a:tr>
              <a:tr h="241425">
                <a:tc>
                  <a:txBody>
                    <a:bodyPr/>
                    <a:lstStyle/>
                    <a:p>
                      <a:pPr indent="0" lvl="0" marL="0" marR="0" rtl="0" algn="l">
                        <a:spcBef>
                          <a:spcPts val="0"/>
                        </a:spcBef>
                        <a:spcAft>
                          <a:spcPts val="0"/>
                        </a:spcAft>
                        <a:buNone/>
                      </a:pPr>
                      <a:r>
                        <a:rPr lang="en-US" sz="1600" u="none" cap="none" strike="noStrike">
                          <a:solidFill>
                            <a:srgbClr val="7030A0"/>
                          </a:solidFill>
                          <a:latin typeface="Times New Roman"/>
                          <a:ea typeface="Times New Roman"/>
                          <a:cs typeface="Times New Roman"/>
                          <a:sym typeface="Times New Roman"/>
                        </a:rPr>
                        <a:t>Movie Tilte</a:t>
                      </a:r>
                      <a:endParaRPr/>
                    </a:p>
                  </a:txBody>
                  <a:tcPr marT="0" marB="0" marR="19700" marL="19700" anchor="b"/>
                </a:tc>
                <a:tc>
                  <a:txBody>
                    <a:bodyPr/>
                    <a:lstStyle/>
                    <a:p>
                      <a:pPr indent="0" lvl="0" marL="0" marR="0" rtl="0" algn="r">
                        <a:spcBef>
                          <a:spcPts val="0"/>
                        </a:spcBef>
                        <a:spcAft>
                          <a:spcPts val="0"/>
                        </a:spcAft>
                        <a:buNone/>
                      </a:pPr>
                      <a:r>
                        <a:rPr lang="en-US" sz="1600" u="none" cap="none" strike="noStrike">
                          <a:solidFill>
                            <a:srgbClr val="7030A0"/>
                          </a:solidFill>
                          <a:latin typeface="Times New Roman"/>
                          <a:ea typeface="Times New Roman"/>
                          <a:cs typeface="Times New Roman"/>
                          <a:sym typeface="Times New Roman"/>
                        </a:rPr>
                        <a:t>Profit</a:t>
                      </a:r>
                      <a:endParaRPr/>
                    </a:p>
                  </a:txBody>
                  <a:tcPr marT="0" marB="0" marR="19700" marL="19700" anchor="b"/>
                </a:tc>
              </a:tr>
              <a:tr h="468375">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Avatar </a:t>
                      </a:r>
                      <a:endParaRPr/>
                    </a:p>
                  </a:txBody>
                  <a:tcPr marT="0" marB="0" marR="19700" marL="19700" anchor="b"/>
                </a:tc>
                <a:tc>
                  <a:txBody>
                    <a:bodyPr/>
                    <a:lstStyle/>
                    <a:p>
                      <a:pPr indent="0" lvl="0" marL="0" marR="0" rtl="0" algn="r">
                        <a:spcBef>
                          <a:spcPts val="0"/>
                        </a:spcBef>
                        <a:spcAft>
                          <a:spcPts val="0"/>
                        </a:spcAft>
                        <a:buNone/>
                      </a:pPr>
                      <a:r>
                        <a:rPr lang="en-US" sz="1600" u="none" cap="none" strike="noStrike">
                          <a:latin typeface="Times New Roman"/>
                          <a:ea typeface="Times New Roman"/>
                          <a:cs typeface="Times New Roman"/>
                          <a:sym typeface="Times New Roman"/>
                        </a:rPr>
                        <a:t>523505847</a:t>
                      </a:r>
                      <a:endParaRPr/>
                    </a:p>
                  </a:txBody>
                  <a:tcPr marT="0" marB="0" marR="19700" marL="19700" anchor="b"/>
                </a:tc>
              </a:tr>
              <a:tr h="468375">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Jurassic World </a:t>
                      </a:r>
                      <a:endParaRPr/>
                    </a:p>
                  </a:txBody>
                  <a:tcPr marT="0" marB="0" marR="19700" marL="19700" anchor="b"/>
                </a:tc>
                <a:tc>
                  <a:txBody>
                    <a:bodyPr/>
                    <a:lstStyle/>
                    <a:p>
                      <a:pPr indent="0" lvl="0" marL="0" marR="0" rtl="0" algn="r">
                        <a:spcBef>
                          <a:spcPts val="0"/>
                        </a:spcBef>
                        <a:spcAft>
                          <a:spcPts val="0"/>
                        </a:spcAft>
                        <a:buNone/>
                      </a:pPr>
                      <a:r>
                        <a:rPr lang="en-US" sz="1600" u="none" cap="none" strike="noStrike">
                          <a:latin typeface="Times New Roman"/>
                          <a:ea typeface="Times New Roman"/>
                          <a:cs typeface="Times New Roman"/>
                          <a:sym typeface="Times New Roman"/>
                        </a:rPr>
                        <a:t>502177271</a:t>
                      </a:r>
                      <a:endParaRPr/>
                    </a:p>
                  </a:txBody>
                  <a:tcPr marT="0" marB="0" marR="19700" marL="19700" anchor="b"/>
                </a:tc>
              </a:tr>
              <a:tr h="468375">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Titanic </a:t>
                      </a:r>
                      <a:endParaRPr/>
                    </a:p>
                  </a:txBody>
                  <a:tcPr marT="0" marB="0" marR="19700" marL="19700" anchor="b"/>
                </a:tc>
                <a:tc>
                  <a:txBody>
                    <a:bodyPr/>
                    <a:lstStyle/>
                    <a:p>
                      <a:pPr indent="0" lvl="0" marL="0" marR="0" rtl="0" algn="r">
                        <a:spcBef>
                          <a:spcPts val="0"/>
                        </a:spcBef>
                        <a:spcAft>
                          <a:spcPts val="0"/>
                        </a:spcAft>
                        <a:buNone/>
                      </a:pPr>
                      <a:r>
                        <a:rPr lang="en-US" sz="1600" u="none" cap="none" strike="noStrike">
                          <a:latin typeface="Times New Roman"/>
                          <a:ea typeface="Times New Roman"/>
                          <a:cs typeface="Times New Roman"/>
                          <a:sym typeface="Times New Roman"/>
                        </a:rPr>
                        <a:t>458672302</a:t>
                      </a:r>
                      <a:endParaRPr/>
                    </a:p>
                  </a:txBody>
                  <a:tcPr marT="0" marB="0" marR="19700" marL="19700" anchor="b"/>
                </a:tc>
              </a:tr>
              <a:tr h="427450">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Star Wars: Episode IV - A New Hope </a:t>
                      </a:r>
                      <a:endParaRPr/>
                    </a:p>
                  </a:txBody>
                  <a:tcPr marT="0" marB="0" marR="19700" marL="19700" anchor="b"/>
                </a:tc>
                <a:tc>
                  <a:txBody>
                    <a:bodyPr/>
                    <a:lstStyle/>
                    <a:p>
                      <a:pPr indent="0" lvl="0" marL="0" marR="0" rtl="0" algn="r">
                        <a:spcBef>
                          <a:spcPts val="0"/>
                        </a:spcBef>
                        <a:spcAft>
                          <a:spcPts val="0"/>
                        </a:spcAft>
                        <a:buNone/>
                      </a:pPr>
                      <a:r>
                        <a:rPr lang="en-US" sz="1600" u="none" cap="none" strike="noStrike">
                          <a:latin typeface="Times New Roman"/>
                          <a:ea typeface="Times New Roman"/>
                          <a:cs typeface="Times New Roman"/>
                          <a:sym typeface="Times New Roman"/>
                        </a:rPr>
                        <a:t>449935665</a:t>
                      </a:r>
                      <a:endParaRPr/>
                    </a:p>
                  </a:txBody>
                  <a:tcPr marT="0" marB="0" marR="19700" marL="19700" anchor="b"/>
                </a:tc>
              </a:tr>
              <a:tr h="468375">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E.T. the Extra-Terrestrial </a:t>
                      </a:r>
                      <a:endParaRPr/>
                    </a:p>
                  </a:txBody>
                  <a:tcPr marT="0" marB="0" marR="19700" marL="19700" anchor="b"/>
                </a:tc>
                <a:tc>
                  <a:txBody>
                    <a:bodyPr/>
                    <a:lstStyle/>
                    <a:p>
                      <a:pPr indent="0" lvl="0" marL="0" marR="0" rtl="0" algn="r">
                        <a:spcBef>
                          <a:spcPts val="0"/>
                        </a:spcBef>
                        <a:spcAft>
                          <a:spcPts val="0"/>
                        </a:spcAft>
                        <a:buNone/>
                      </a:pPr>
                      <a:r>
                        <a:rPr lang="en-US" sz="1600" u="none" cap="none" strike="noStrike">
                          <a:latin typeface="Times New Roman"/>
                          <a:ea typeface="Times New Roman"/>
                          <a:cs typeface="Times New Roman"/>
                          <a:sym typeface="Times New Roman"/>
                        </a:rPr>
                        <a:t>424449459</a:t>
                      </a:r>
                      <a:endParaRPr/>
                    </a:p>
                  </a:txBody>
                  <a:tcPr marT="0" marB="0" marR="19700" marL="19700" anchor="b"/>
                </a:tc>
              </a:tr>
            </a:tbl>
          </a:graphicData>
        </a:graphic>
      </p:graphicFrame>
      <p:sp>
        <p:nvSpPr>
          <p:cNvPr id="190" name="Google Shape;190;p8"/>
          <p:cNvSpPr txBox="1"/>
          <p:nvPr/>
        </p:nvSpPr>
        <p:spPr>
          <a:xfrm>
            <a:off x="1078302" y="4701396"/>
            <a:ext cx="9661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Impact"/>
                <a:ea typeface="Impact"/>
                <a:cs typeface="Impact"/>
                <a:sym typeface="Impact"/>
              </a:rPr>
              <a:t>LINK :  </a:t>
            </a:r>
            <a:r>
              <a:rPr b="0" i="0" lang="en-US" sz="18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https://bit.ly/task_5_2</a:t>
            </a:r>
            <a:r>
              <a:rPr b="0" i="0" lang="en-US" sz="1800" u="none" cap="none" strike="noStrike">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idx="1" type="body"/>
          </p:nvPr>
        </p:nvSpPr>
        <p:spPr>
          <a:xfrm>
            <a:off x="616789" y="1010974"/>
            <a:ext cx="10394707" cy="3311189"/>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3200"/>
              <a:buChar char="•"/>
            </a:pPr>
            <a:r>
              <a:rPr lang="en-US">
                <a:highlight>
                  <a:srgbClr val="FFFF00"/>
                </a:highlight>
              </a:rPr>
              <a:t>TASK 3:- FIND IMDB TOP 250</a:t>
            </a:r>
            <a:endParaRPr/>
          </a:p>
          <a:p>
            <a:pPr indent="-228600" lvl="0" marL="228600" rtl="0" algn="l">
              <a:lnSpc>
                <a:spcPct val="120000"/>
              </a:lnSpc>
              <a:spcBef>
                <a:spcPts val="1000"/>
              </a:spcBef>
              <a:spcAft>
                <a:spcPts val="0"/>
              </a:spcAft>
              <a:buSzPts val="3200"/>
              <a:buChar char="•"/>
            </a:pPr>
            <a:r>
              <a:rPr lang="en-US"/>
              <a:t>USE THE FILTER TO EXCLUDE ANY DATA WHEN NUM_VOTED_USERS EXCEEDS 25,000. </a:t>
            </a:r>
            <a:endParaRPr/>
          </a:p>
          <a:p>
            <a:pPr indent="-228600" lvl="0" marL="228600" rtl="0" algn="l">
              <a:lnSpc>
                <a:spcPct val="120000"/>
              </a:lnSpc>
              <a:spcBef>
                <a:spcPts val="1000"/>
              </a:spcBef>
              <a:spcAft>
                <a:spcPts val="0"/>
              </a:spcAft>
              <a:buSzPts val="3200"/>
              <a:buChar char="•"/>
            </a:pPr>
            <a:r>
              <a:rPr lang="en-US"/>
              <a:t>THE IMBD_SCORE COLUMN IS USED TO DESCENDINGLY RANK THE DATA. WE WILL ONLY BE ANALYSING THE TOP 250 ENTRIES. </a:t>
            </a:r>
            <a:endParaRPr/>
          </a:p>
          <a:p>
            <a:pPr indent="-228600" lvl="0" marL="228600" rtl="0" algn="l">
              <a:lnSpc>
                <a:spcPct val="120000"/>
              </a:lnSpc>
              <a:spcBef>
                <a:spcPts val="1000"/>
              </a:spcBef>
              <a:spcAft>
                <a:spcPts val="0"/>
              </a:spcAft>
              <a:buSzPts val="3200"/>
              <a:buChar char="•"/>
            </a:pPr>
            <a:r>
              <a:rPr lang="en-US"/>
              <a:t>WE'LL USE THE FORMULA “</a:t>
            </a:r>
            <a:r>
              <a:rPr i="1" lang="en-US">
                <a:solidFill>
                  <a:srgbClr val="00B0F0"/>
                </a:solidFill>
                <a:highlight>
                  <a:srgbClr val="FFFF00"/>
                </a:highlight>
              </a:rPr>
              <a:t>=</a:t>
            </a:r>
            <a:r>
              <a:rPr lang="en-US">
                <a:solidFill>
                  <a:srgbClr val="00B0F0"/>
                </a:solidFill>
                <a:highlight>
                  <a:srgbClr val="FFFF00"/>
                </a:highlight>
              </a:rPr>
              <a:t>RANK(M2,$M$2:$M$251,0) +COUNTIFS($M$2:M2,M2)-1</a:t>
            </a:r>
            <a:r>
              <a:rPr i="1" lang="en-US">
                <a:solidFill>
                  <a:srgbClr val="00B0F0"/>
                </a:solidFill>
                <a:highlight>
                  <a:srgbClr val="FFFF00"/>
                </a:highlight>
              </a:rPr>
              <a:t> </a:t>
            </a:r>
            <a:r>
              <a:rPr i="1" lang="en-US">
                <a:highlight>
                  <a:srgbClr val="FFFF00"/>
                </a:highlight>
              </a:rPr>
              <a:t> </a:t>
            </a:r>
            <a:r>
              <a:rPr lang="en-US"/>
              <a:t>”  TO GET RANK. </a:t>
            </a:r>
            <a:endParaRPr/>
          </a:p>
          <a:p>
            <a:pPr indent="-228600" lvl="0" marL="228600" rtl="0" algn="l">
              <a:lnSpc>
                <a:spcPct val="120000"/>
              </a:lnSpc>
              <a:spcBef>
                <a:spcPts val="1000"/>
              </a:spcBef>
              <a:spcAft>
                <a:spcPts val="0"/>
              </a:spcAft>
              <a:buSzPts val="3200"/>
              <a:buChar char="•"/>
            </a:pPr>
            <a:r>
              <a:rPr lang="en-US"/>
              <a:t>REMOVE THE LANGUAGE FILTER BY DESELECTING ENGLISH. IT RESULTS IN FOREIGN FILMS BEING ON OUR TOP 250 LIST.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in Event">
  <a:themeElements>
    <a:clrScheme name="Main Event">
      <a:dk1>
        <a:srgbClr val="000000"/>
      </a:dk1>
      <a:lt1>
        <a:srgbClr val="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2023-07-09T03:55:42Z</dcterms:created>
  <dc:creator>Madhusudhan Kambam</dc:creator>
</cp:coreProperties>
</file>