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5" r:id="rId9"/>
    <p:sldId id="267" r:id="rId10"/>
    <p:sldId id="268" r:id="rId11"/>
    <p:sldId id="264" r:id="rId12"/>
    <p:sldId id="266" r:id="rId13"/>
    <p:sldId id="269" r:id="rId1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10/15/2024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4280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020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5011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7464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9110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10/15/2024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325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10/15/2024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830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10/15/2024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46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10/15/2024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764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10/15/2024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1447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10/15/2024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1612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10/15/2024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567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Vista superior del espacio de trabajo verde menta con computadora portátil, café, cuaderno, bolígrafo, gafas y mouse">
            <a:extLst>
              <a:ext uri="{FF2B5EF4-FFF2-40B4-BE49-F238E27FC236}">
                <a16:creationId xmlns:a16="http://schemas.microsoft.com/office/drawing/2014/main" id="{A945D66E-5AAD-68EA-B1B3-CD575DC78B0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5730"/>
          <a:stretch/>
        </p:blipFill>
        <p:spPr>
          <a:xfrm>
            <a:off x="-2" y="1"/>
            <a:ext cx="12191980" cy="6857999"/>
          </a:xfrm>
          <a:prstGeom prst="rect">
            <a:avLst/>
          </a:prstGeom>
        </p:spPr>
      </p:pic>
      <p:sp>
        <p:nvSpPr>
          <p:cNvPr id="11" name="Rectangle">
            <a:extLst>
              <a:ext uri="{FF2B5EF4-FFF2-40B4-BE49-F238E27FC236}">
                <a16:creationId xmlns:a16="http://schemas.microsoft.com/office/drawing/2014/main" id="{B4F75AE3-A3AC-DE4C-98FE-EC9DC3BF8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5267217" cy="6858000"/>
          </a:xfrm>
          <a:prstGeom prst="rect">
            <a:avLst/>
          </a:prstGeom>
          <a:gradFill flip="none" rotWithShape="1">
            <a:gsLst>
              <a:gs pos="31000">
                <a:schemeClr val="bg1">
                  <a:alpha val="80000"/>
                </a:schemeClr>
              </a:gs>
              <a:gs pos="0">
                <a:schemeClr val="bg1"/>
              </a:gs>
              <a:gs pos="100000">
                <a:schemeClr val="bg1">
                  <a:alpha val="34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CEA15F3-E814-E50B-9178-CDD925F76C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1" y="768334"/>
            <a:ext cx="4134538" cy="2866405"/>
          </a:xfrm>
        </p:spPr>
        <p:txBody>
          <a:bodyPr>
            <a:normAutofit/>
          </a:bodyPr>
          <a:lstStyle/>
          <a:p>
            <a:r>
              <a:rPr lang="es-CO" sz="4400" dirty="0"/>
              <a:t>¿Qué es </a:t>
            </a:r>
            <a:r>
              <a:rPr lang="es-CO" sz="4400" dirty="0" err="1"/>
              <a:t>useNavigate</a:t>
            </a:r>
            <a:r>
              <a:rPr lang="es-CO" sz="4400" dirty="0"/>
              <a:t>?</a:t>
            </a:r>
            <a:endParaRPr lang="es-CO" sz="138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F86F6F2-2063-9EA4-013F-FA423834C8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88" y="1752652"/>
            <a:ext cx="4897065" cy="2723705"/>
          </a:xfrm>
        </p:spPr>
        <p:txBody>
          <a:bodyPr>
            <a:normAutofit/>
          </a:bodyPr>
          <a:lstStyle/>
          <a:p>
            <a:r>
              <a:rPr lang="es-CO" sz="24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Es un </a:t>
            </a:r>
            <a:r>
              <a:rPr lang="es-CO" sz="2400" b="1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hook</a:t>
            </a:r>
            <a:r>
              <a:rPr lang="es-CO" sz="24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 de </a:t>
            </a:r>
            <a:r>
              <a:rPr lang="es-CO" sz="2400" b="1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react</a:t>
            </a:r>
            <a:r>
              <a:rPr lang="es-CO" sz="24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-</a:t>
            </a:r>
            <a:r>
              <a:rPr lang="es-CO" sz="2400" b="1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router</a:t>
            </a:r>
            <a:r>
              <a:rPr lang="es-CO" sz="24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-dom </a:t>
            </a:r>
            <a:r>
              <a:rPr lang="es-ES" sz="24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que permite realizar navegación programática en una aplicación </a:t>
            </a:r>
            <a:r>
              <a:rPr lang="es-ES" sz="2400" b="1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React</a:t>
            </a:r>
            <a:r>
              <a:rPr lang="es-ES" sz="24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. Facilita la redirección de usuarios a diferentes rutas sin necesidad de usar enlaces </a:t>
            </a:r>
            <a:r>
              <a:rPr lang="es-CO" sz="24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&lt;Link&gt;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1C79BB7-CCAB-2243-9830-5569626C4D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4538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4406D7A-DB1A-D940-8AD1-93FAF9DD7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16" name="Freeform 40">
              <a:extLst>
                <a:ext uri="{FF2B5EF4-FFF2-40B4-BE49-F238E27FC236}">
                  <a16:creationId xmlns:a16="http://schemas.microsoft.com/office/drawing/2014/main" id="{D0F85DF7-431B-BE45-B932-0E22FC3F8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41">
              <a:extLst>
                <a:ext uri="{FF2B5EF4-FFF2-40B4-BE49-F238E27FC236}">
                  <a16:creationId xmlns:a16="http://schemas.microsoft.com/office/drawing/2014/main" id="{BEA0AA89-2965-2A44-B84E-51C748B2D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42">
              <a:extLst>
                <a:ext uri="{FF2B5EF4-FFF2-40B4-BE49-F238E27FC236}">
                  <a16:creationId xmlns:a16="http://schemas.microsoft.com/office/drawing/2014/main" id="{7EC47259-887A-FD48-989C-42BC5A3C9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43">
              <a:extLst>
                <a:ext uri="{FF2B5EF4-FFF2-40B4-BE49-F238E27FC236}">
                  <a16:creationId xmlns:a16="http://schemas.microsoft.com/office/drawing/2014/main" id="{16E261C3-18BE-934F-8A2B-59BE70AE2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44">
              <a:extLst>
                <a:ext uri="{FF2B5EF4-FFF2-40B4-BE49-F238E27FC236}">
                  <a16:creationId xmlns:a16="http://schemas.microsoft.com/office/drawing/2014/main" id="{35A2267B-0862-A24E-87D2-6CE5187CF9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45">
              <a:extLst>
                <a:ext uri="{FF2B5EF4-FFF2-40B4-BE49-F238E27FC236}">
                  <a16:creationId xmlns:a16="http://schemas.microsoft.com/office/drawing/2014/main" id="{A404A0DE-A076-8C4E-B8D4-EBC9453377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53">
              <a:extLst>
                <a:ext uri="{FF2B5EF4-FFF2-40B4-BE49-F238E27FC236}">
                  <a16:creationId xmlns:a16="http://schemas.microsoft.com/office/drawing/2014/main" id="{9EED6D73-C275-3347-BB66-C83964257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269870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D7E33D-DF50-F601-6516-E1ED96C98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151719-C0E8-A340-781C-E93E3F30E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delete</a:t>
            </a:r>
            <a:r>
              <a:rPr lang="es-ES" dirty="0"/>
              <a:t>(</a:t>
            </a:r>
            <a:r>
              <a:rPr lang="es-ES" dirty="0" err="1"/>
              <a:t>key</a:t>
            </a:r>
            <a:r>
              <a:rPr lang="es-ES" dirty="0"/>
              <a:t>): Elimina un parámetro de la URL.</a:t>
            </a:r>
          </a:p>
          <a:p>
            <a:r>
              <a:rPr lang="es-ES" dirty="0" err="1"/>
              <a:t>append</a:t>
            </a:r>
            <a:r>
              <a:rPr lang="es-ES" dirty="0"/>
              <a:t>(</a:t>
            </a:r>
            <a:r>
              <a:rPr lang="es-ES" dirty="0" err="1"/>
              <a:t>key</a:t>
            </a:r>
            <a:r>
              <a:rPr lang="es-ES" dirty="0"/>
              <a:t>, </a:t>
            </a:r>
            <a:r>
              <a:rPr lang="es-ES" dirty="0" err="1"/>
              <a:t>value</a:t>
            </a:r>
            <a:r>
              <a:rPr lang="es-ES" dirty="0"/>
              <a:t>): Agrega un nuevo valor a un parámetro existente (sin eliminar el anterior).</a:t>
            </a:r>
          </a:p>
          <a:p>
            <a:r>
              <a:rPr lang="es-ES" dirty="0" err="1"/>
              <a:t>toString</a:t>
            </a:r>
            <a:r>
              <a:rPr lang="es-ES" dirty="0"/>
              <a:t>(): Convierte los parámetros a una cadena de consulta (</a:t>
            </a:r>
            <a:r>
              <a:rPr lang="es-ES" dirty="0" err="1"/>
              <a:t>query</a:t>
            </a:r>
            <a:r>
              <a:rPr lang="es-ES" dirty="0"/>
              <a:t> </a:t>
            </a:r>
            <a:r>
              <a:rPr lang="es-ES" dirty="0" err="1"/>
              <a:t>string</a:t>
            </a:r>
            <a:r>
              <a:rPr lang="es-ES" dirty="0"/>
              <a:t>) lista para ser usada en una URL.</a:t>
            </a:r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808922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D21BCA-CFB2-8007-9655-D5D221418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Ejemplo básico de uso: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1B9608-DEC0-ADF5-F592-172E0E2FE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9338505" cy="3601212"/>
          </a:xfrm>
        </p:spPr>
        <p:txBody>
          <a:bodyPr>
            <a:normAutofit/>
          </a:bodyPr>
          <a:lstStyle/>
          <a:p>
            <a:r>
              <a:rPr lang="es-ES" sz="2000" dirty="0"/>
              <a:t>Supongamos que tienes la siguiente URL:</a:t>
            </a:r>
            <a:endParaRPr lang="es-ES" sz="2800" b="1" dirty="0"/>
          </a:p>
          <a:p>
            <a:r>
              <a:rPr lang="es-ES" sz="2800" b="1" dirty="0"/>
              <a:t>https://example.com/page?name=John&amp;age=30</a:t>
            </a:r>
          </a:p>
        </p:txBody>
      </p:sp>
    </p:spTree>
    <p:extLst>
      <p:ext uri="{BB962C8B-B14F-4D97-AF65-F5344CB8AC3E}">
        <p14:creationId xmlns:p14="http://schemas.microsoft.com/office/powerpoint/2010/main" val="780263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92D5977-1984-2F55-8D54-F0E73724D9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285" y="1977136"/>
            <a:ext cx="7335835" cy="3601212"/>
          </a:xfrm>
        </p:spPr>
        <p:txBody>
          <a:bodyPr/>
          <a:lstStyle/>
          <a:p>
            <a:r>
              <a:rPr lang="es-ES" dirty="0"/>
              <a:t>Con </a:t>
            </a:r>
            <a:r>
              <a:rPr lang="es-ES" dirty="0" err="1"/>
              <a:t>URLSearchParams</a:t>
            </a:r>
            <a:r>
              <a:rPr lang="es-ES" dirty="0"/>
              <a:t>, puedes extraer los parámetros de consulta y trabajar con ellos de esta manera:</a:t>
            </a:r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CA3792F-0A86-EA79-A874-9CCA4E121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165" y="3327009"/>
            <a:ext cx="9691310" cy="1104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3925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BB2229ED-9FF7-8709-EA02-CD45D6BB6E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218" y="829994"/>
            <a:ext cx="6888522" cy="154991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581AAB3-A1B0-FD83-7992-C756E7F343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218" y="2771134"/>
            <a:ext cx="6888522" cy="122529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75ABA745-A235-5788-8003-7B968A1E29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217" y="4387645"/>
            <a:ext cx="6888521" cy="1395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839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9749FD-B7FB-5B44-41ED-F468F24D7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¿Cómo Usarlo?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3C3B69A-3154-7CEE-3BFD-F932C6F6C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428" y="2605078"/>
            <a:ext cx="6514788" cy="84784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494564A-0C8B-4893-43A5-3E800B4B3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428" y="4272798"/>
            <a:ext cx="6514788" cy="847843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2C314515-C15F-9840-E42C-02407634CC2F}"/>
              </a:ext>
            </a:extLst>
          </p:cNvPr>
          <p:cNvSpPr txBox="1"/>
          <p:nvPr/>
        </p:nvSpPr>
        <p:spPr>
          <a:xfrm>
            <a:off x="827844" y="367819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/>
              <a:t>Creación del Hook: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0CF99269-A6D2-5779-1F0C-023AC51A79EE}"/>
              </a:ext>
            </a:extLst>
          </p:cNvPr>
          <p:cNvSpPr txBox="1"/>
          <p:nvPr/>
        </p:nvSpPr>
        <p:spPr>
          <a:xfrm>
            <a:off x="928428" y="1957785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/>
              <a:t>Importación:</a:t>
            </a:r>
          </a:p>
        </p:txBody>
      </p:sp>
    </p:spTree>
    <p:extLst>
      <p:ext uri="{BB962C8B-B14F-4D97-AF65-F5344CB8AC3E}">
        <p14:creationId xmlns:p14="http://schemas.microsoft.com/office/powerpoint/2010/main" val="1206727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7BEA10F4-7FB2-8EBB-E858-DE8AE8F87A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3206" y="1187679"/>
            <a:ext cx="6430272" cy="857370"/>
          </a:xfr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E43B0A9C-B839-615A-9E04-58AFFF8DE1C0}"/>
              </a:ext>
            </a:extLst>
          </p:cNvPr>
          <p:cNvSpPr txBox="1"/>
          <p:nvPr/>
        </p:nvSpPr>
        <p:spPr>
          <a:xfrm>
            <a:off x="833206" y="72289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/>
              <a:t>Navegar a una Ruta: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E593BAD5-F364-7B95-1A2D-75F4610FD7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206" y="3366655"/>
            <a:ext cx="6430272" cy="866896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EDC2DD5D-1981-6234-0C0E-D659C04B1BDA}"/>
              </a:ext>
            </a:extLst>
          </p:cNvPr>
          <p:cNvSpPr txBox="1"/>
          <p:nvPr/>
        </p:nvSpPr>
        <p:spPr>
          <a:xfrm>
            <a:off x="833206" y="274372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Navegar con Parámetros de Consulta: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46346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Vista superior del espacio de trabajo verde menta con computadora portátil, café, cuaderno, bolígrafo, gafas y mouse">
            <a:extLst>
              <a:ext uri="{FF2B5EF4-FFF2-40B4-BE49-F238E27FC236}">
                <a16:creationId xmlns:a16="http://schemas.microsoft.com/office/drawing/2014/main" id="{A945D66E-5AAD-68EA-B1B3-CD575DC78B0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5730"/>
          <a:stretch/>
        </p:blipFill>
        <p:spPr>
          <a:xfrm>
            <a:off x="-2" y="-2"/>
            <a:ext cx="12191980" cy="68579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CEA15F3-E814-E50B-9178-CDD925F76C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70423" y="319449"/>
            <a:ext cx="4134538" cy="2866405"/>
          </a:xfrm>
        </p:spPr>
        <p:txBody>
          <a:bodyPr>
            <a:normAutofit/>
          </a:bodyPr>
          <a:lstStyle/>
          <a:p>
            <a:r>
              <a:rPr lang="es-CO" sz="4400" dirty="0"/>
              <a:t>¿Qué es </a:t>
            </a:r>
            <a:r>
              <a:rPr lang="es-CO" sz="4400" dirty="0" err="1"/>
              <a:t>useLocation</a:t>
            </a:r>
            <a:r>
              <a:rPr lang="es-CO" sz="4400" dirty="0"/>
              <a:t>?</a:t>
            </a:r>
            <a:endParaRPr lang="es-CO" sz="857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F86F6F2-2063-9EA4-013F-FA423834C8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21578" y="2484172"/>
            <a:ext cx="4897065" cy="2723705"/>
          </a:xfrm>
        </p:spPr>
        <p:txBody>
          <a:bodyPr>
            <a:normAutofit fontScale="92500"/>
          </a:bodyPr>
          <a:lstStyle/>
          <a:p>
            <a:r>
              <a:rPr lang="es-CO" sz="2400" b="1" dirty="0">
                <a:latin typeface="Arial Rounded MT Bold" panose="020F0704030504030204" pitchFamily="34" charset="0"/>
              </a:rPr>
              <a:t>Es un </a:t>
            </a:r>
            <a:r>
              <a:rPr lang="es-CO" sz="2400" b="1" dirty="0" err="1">
                <a:latin typeface="Arial Rounded MT Bold" panose="020F0704030504030204" pitchFamily="34" charset="0"/>
              </a:rPr>
              <a:t>hook</a:t>
            </a:r>
            <a:r>
              <a:rPr lang="es-CO" sz="2400" b="1" dirty="0">
                <a:latin typeface="Arial Rounded MT Bold" panose="020F0704030504030204" pitchFamily="34" charset="0"/>
              </a:rPr>
              <a:t> de </a:t>
            </a:r>
            <a:r>
              <a:rPr lang="es-CO" sz="2400" b="1" dirty="0" err="1">
                <a:latin typeface="Arial Rounded MT Bold" panose="020F0704030504030204" pitchFamily="34" charset="0"/>
              </a:rPr>
              <a:t>react</a:t>
            </a:r>
            <a:r>
              <a:rPr lang="es-CO" sz="2400" b="1" dirty="0">
                <a:latin typeface="Arial Rounded MT Bold" panose="020F0704030504030204" pitchFamily="34" charset="0"/>
              </a:rPr>
              <a:t>-</a:t>
            </a:r>
            <a:r>
              <a:rPr lang="es-CO" sz="2400" b="1" dirty="0" err="1">
                <a:latin typeface="Arial Rounded MT Bold" panose="020F0704030504030204" pitchFamily="34" charset="0"/>
              </a:rPr>
              <a:t>router</a:t>
            </a:r>
            <a:r>
              <a:rPr lang="es-CO" sz="2400" b="1" dirty="0">
                <a:latin typeface="Arial Rounded MT Bold" panose="020F0704030504030204" pitchFamily="34" charset="0"/>
              </a:rPr>
              <a:t>-dom </a:t>
            </a:r>
            <a:r>
              <a:rPr lang="es-ES" sz="2400" b="1" dirty="0">
                <a:latin typeface="Arial Rounded MT Bold" panose="020F0704030504030204" pitchFamily="34" charset="0"/>
              </a:rPr>
              <a:t>que permite acceder a la información sobre la URL actual en una aplicación </a:t>
            </a:r>
            <a:r>
              <a:rPr lang="es-ES" sz="2400" b="1" dirty="0" err="1">
                <a:latin typeface="Arial Rounded MT Bold" panose="020F0704030504030204" pitchFamily="34" charset="0"/>
              </a:rPr>
              <a:t>React</a:t>
            </a:r>
            <a:r>
              <a:rPr lang="es-ES" sz="2400" b="1" dirty="0">
                <a:latin typeface="Arial Rounded MT Bold" panose="020F0704030504030204" pitchFamily="34" charset="0"/>
              </a:rPr>
              <a:t>. Proporciona detalles como la ruta actual, la cadena de consulta y el estado del historial.</a:t>
            </a:r>
            <a:endParaRPr lang="es-CO" sz="2400" b="1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945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256581-D1F5-8EFF-443E-7F5CE2E27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b="1" dirty="0"/>
              <a:t>¿Cómo Usarlo?</a:t>
            </a:r>
            <a:br>
              <a:rPr lang="es-CO" b="1" dirty="0"/>
            </a:br>
            <a:endParaRPr lang="es-CO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E690F52-373C-7BAA-D8B5-D8CDA251C9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5150" y="2543051"/>
            <a:ext cx="6449325" cy="885949"/>
          </a:xfr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714974E2-BC9D-6BC5-FE92-8E741238BA9A}"/>
              </a:ext>
            </a:extLst>
          </p:cNvPr>
          <p:cNvSpPr txBox="1"/>
          <p:nvPr/>
        </p:nvSpPr>
        <p:spPr>
          <a:xfrm>
            <a:off x="514482" y="203987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/>
              <a:t>Importación: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7403D1F8-CDBD-F9E8-4873-EDF1164F44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150" y="4384679"/>
            <a:ext cx="6449325" cy="866896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1BEC0147-8CD3-BD35-FEAF-85D23620BDBE}"/>
              </a:ext>
            </a:extLst>
          </p:cNvPr>
          <p:cNvSpPr txBox="1"/>
          <p:nvPr/>
        </p:nvSpPr>
        <p:spPr>
          <a:xfrm>
            <a:off x="565150" y="383185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Obtención del Objeto de Ubicación: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29245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43382F-381D-9922-39DD-84EDB5AF6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Propiedades Clave: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F2B3A0-6349-12F6-383F-0170549DE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b="1" dirty="0" err="1"/>
              <a:t>Pathname</a:t>
            </a:r>
            <a:r>
              <a:rPr lang="es-CO" dirty="0"/>
              <a:t>: : La ruta actual.</a:t>
            </a:r>
          </a:p>
          <a:p>
            <a:r>
              <a:rPr lang="es-CO" b="1" dirty="0" err="1"/>
              <a:t>Search</a:t>
            </a:r>
            <a:r>
              <a:rPr lang="es-CO" dirty="0"/>
              <a:t>: </a:t>
            </a:r>
            <a:r>
              <a:rPr lang="es-ES" dirty="0"/>
              <a:t>La cadena de consulta (</a:t>
            </a:r>
            <a:r>
              <a:rPr lang="es-ES" dirty="0" err="1"/>
              <a:t>query</a:t>
            </a:r>
            <a:r>
              <a:rPr lang="es-ES" dirty="0"/>
              <a:t> </a:t>
            </a:r>
            <a:r>
              <a:rPr lang="es-ES" dirty="0" err="1"/>
              <a:t>string</a:t>
            </a:r>
            <a:r>
              <a:rPr lang="es-ES" dirty="0"/>
              <a:t>) de la URL.</a:t>
            </a:r>
            <a:endParaRPr lang="es-CO" dirty="0"/>
          </a:p>
          <a:p>
            <a:r>
              <a:rPr lang="es-CO" b="1" dirty="0" err="1"/>
              <a:t>State</a:t>
            </a:r>
            <a:r>
              <a:rPr lang="es-ES" dirty="0"/>
              <a:t>: El estado asociado con la navegación.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337009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57B0AD7-E991-E343-BF68-F1188152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6C7B6BC-B625-254B-8489-2BBE42C47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3" name="Freeform 19">
              <a:extLst>
                <a:ext uri="{FF2B5EF4-FFF2-40B4-BE49-F238E27FC236}">
                  <a16:creationId xmlns:a16="http://schemas.microsoft.com/office/drawing/2014/main" id="{E7643131-9751-394B-9DE4-EE9876275C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20">
              <a:extLst>
                <a:ext uri="{FF2B5EF4-FFF2-40B4-BE49-F238E27FC236}">
                  <a16:creationId xmlns:a16="http://schemas.microsoft.com/office/drawing/2014/main" id="{58CC343C-FE9B-464A-BDCB-B71B66C82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21">
              <a:extLst>
                <a:ext uri="{FF2B5EF4-FFF2-40B4-BE49-F238E27FC236}">
                  <a16:creationId xmlns:a16="http://schemas.microsoft.com/office/drawing/2014/main" id="{3C7C7AE9-43E0-A248-A068-7B65FA36E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22">
              <a:extLst>
                <a:ext uri="{FF2B5EF4-FFF2-40B4-BE49-F238E27FC236}">
                  <a16:creationId xmlns:a16="http://schemas.microsoft.com/office/drawing/2014/main" id="{10B7D72C-4D23-D54E-92DE-193BCBE8D9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23">
              <a:extLst>
                <a:ext uri="{FF2B5EF4-FFF2-40B4-BE49-F238E27FC236}">
                  <a16:creationId xmlns:a16="http://schemas.microsoft.com/office/drawing/2014/main" id="{4B622446-2EE4-FB43-9E11-21ACAA33CD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24">
              <a:extLst>
                <a:ext uri="{FF2B5EF4-FFF2-40B4-BE49-F238E27FC236}">
                  <a16:creationId xmlns:a16="http://schemas.microsoft.com/office/drawing/2014/main" id="{45047DD0-68DA-CA43-A471-927D27D9C6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AD6C7CEA-5E77-E34C-68E2-726E951ACA4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749"/>
          <a:stretch/>
        </p:blipFill>
        <p:spPr>
          <a:xfrm>
            <a:off x="651489" y="681645"/>
            <a:ext cx="10885620" cy="5486059"/>
          </a:xfrm>
          <a:custGeom>
            <a:avLst/>
            <a:gdLst/>
            <a:ahLst/>
            <a:cxnLst/>
            <a:rect l="l" t="t" r="r" b="b"/>
            <a:pathLst>
              <a:path w="10885620" h="5486059">
                <a:moveTo>
                  <a:pt x="10205621" y="4239266"/>
                </a:moveTo>
                <a:cubicBezTo>
                  <a:pt x="9893380" y="4239266"/>
                  <a:pt x="9640258" y="4492387"/>
                  <a:pt x="9640258" y="4804628"/>
                </a:cubicBezTo>
                <a:cubicBezTo>
                  <a:pt x="9640258" y="5116869"/>
                  <a:pt x="9893380" y="5369990"/>
                  <a:pt x="10205621" y="5369990"/>
                </a:cubicBezTo>
                <a:cubicBezTo>
                  <a:pt x="10517862" y="5369990"/>
                  <a:pt x="10770984" y="5116869"/>
                  <a:pt x="10770984" y="4804628"/>
                </a:cubicBezTo>
                <a:cubicBezTo>
                  <a:pt x="10770984" y="4492387"/>
                  <a:pt x="10517862" y="4239266"/>
                  <a:pt x="10205621" y="4239266"/>
                </a:cubicBezTo>
                <a:close/>
                <a:moveTo>
                  <a:pt x="10205621" y="2867751"/>
                </a:moveTo>
                <a:cubicBezTo>
                  <a:pt x="9893380" y="2867751"/>
                  <a:pt x="9640258" y="3120872"/>
                  <a:pt x="9640258" y="3433113"/>
                </a:cubicBezTo>
                <a:cubicBezTo>
                  <a:pt x="9640258" y="3745354"/>
                  <a:pt x="9893380" y="3998475"/>
                  <a:pt x="10205621" y="3998475"/>
                </a:cubicBezTo>
                <a:cubicBezTo>
                  <a:pt x="10517862" y="3998475"/>
                  <a:pt x="10770984" y="3745354"/>
                  <a:pt x="10770984" y="3433113"/>
                </a:cubicBezTo>
                <a:cubicBezTo>
                  <a:pt x="10770984" y="3120872"/>
                  <a:pt x="10517862" y="2867751"/>
                  <a:pt x="10205621" y="2867751"/>
                </a:cubicBezTo>
                <a:close/>
                <a:moveTo>
                  <a:pt x="8842755" y="1496236"/>
                </a:moveTo>
                <a:cubicBezTo>
                  <a:pt x="8530514" y="1496236"/>
                  <a:pt x="8277392" y="1749357"/>
                  <a:pt x="8277392" y="2061598"/>
                </a:cubicBezTo>
                <a:cubicBezTo>
                  <a:pt x="8277392" y="2373839"/>
                  <a:pt x="8530514" y="2626960"/>
                  <a:pt x="8842755" y="2626960"/>
                </a:cubicBezTo>
                <a:cubicBezTo>
                  <a:pt x="9154996" y="2626960"/>
                  <a:pt x="9408118" y="2373839"/>
                  <a:pt x="9408118" y="2061598"/>
                </a:cubicBezTo>
                <a:cubicBezTo>
                  <a:pt x="9408118" y="1749357"/>
                  <a:pt x="9154996" y="1496236"/>
                  <a:pt x="8842755" y="1496236"/>
                </a:cubicBezTo>
                <a:close/>
                <a:moveTo>
                  <a:pt x="10205621" y="124721"/>
                </a:moveTo>
                <a:cubicBezTo>
                  <a:pt x="9893380" y="124721"/>
                  <a:pt x="9640258" y="377842"/>
                  <a:pt x="9640258" y="690083"/>
                </a:cubicBezTo>
                <a:cubicBezTo>
                  <a:pt x="9640258" y="1002324"/>
                  <a:pt x="9893380" y="1255445"/>
                  <a:pt x="10205621" y="1255445"/>
                </a:cubicBezTo>
                <a:cubicBezTo>
                  <a:pt x="10517862" y="1255445"/>
                  <a:pt x="10770984" y="1002324"/>
                  <a:pt x="10770984" y="690083"/>
                </a:cubicBezTo>
                <a:cubicBezTo>
                  <a:pt x="10770984" y="377842"/>
                  <a:pt x="10517862" y="124721"/>
                  <a:pt x="10205621" y="124721"/>
                </a:cubicBezTo>
                <a:close/>
                <a:moveTo>
                  <a:pt x="0" y="0"/>
                </a:moveTo>
                <a:lnTo>
                  <a:pt x="10885620" y="0"/>
                </a:lnTo>
                <a:lnTo>
                  <a:pt x="10885620" y="5486059"/>
                </a:lnTo>
                <a:lnTo>
                  <a:pt x="0" y="5486059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48601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Vista superior del espacio de trabajo verde menta con computadora portátil, café, cuaderno, bolígrafo, gafas y mouse">
            <a:extLst>
              <a:ext uri="{FF2B5EF4-FFF2-40B4-BE49-F238E27FC236}">
                <a16:creationId xmlns:a16="http://schemas.microsoft.com/office/drawing/2014/main" id="{A945D66E-5AAD-68EA-B1B3-CD575DC78B0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5730"/>
          <a:stretch/>
        </p:blipFill>
        <p:spPr>
          <a:xfrm>
            <a:off x="-2" y="-2"/>
            <a:ext cx="12191980" cy="68579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CEA15F3-E814-E50B-9178-CDD925F76C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70423" y="319449"/>
            <a:ext cx="4134538" cy="2866405"/>
          </a:xfrm>
        </p:spPr>
        <p:txBody>
          <a:bodyPr>
            <a:normAutofit/>
          </a:bodyPr>
          <a:lstStyle/>
          <a:p>
            <a:r>
              <a:rPr lang="es-CO" sz="4400" dirty="0"/>
              <a:t>¿</a:t>
            </a:r>
            <a:r>
              <a:rPr lang="es-ES" sz="2800" dirty="0"/>
              <a:t> </a:t>
            </a:r>
            <a:r>
              <a:rPr lang="es-ES" sz="3600" dirty="0" err="1"/>
              <a:t>URLSearchParams</a:t>
            </a:r>
            <a:r>
              <a:rPr lang="es-CO" sz="4400" dirty="0"/>
              <a:t>?</a:t>
            </a:r>
            <a:endParaRPr lang="es-CO" sz="857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F86F6F2-2063-9EA4-013F-FA423834C8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21578" y="2484172"/>
            <a:ext cx="4897065" cy="2723705"/>
          </a:xfrm>
        </p:spPr>
        <p:txBody>
          <a:bodyPr>
            <a:normAutofit fontScale="70000" lnSpcReduction="20000"/>
          </a:bodyPr>
          <a:lstStyle/>
          <a:p>
            <a:r>
              <a:rPr lang="es-ES" sz="2800" dirty="0" err="1"/>
              <a:t>URLSearchParams</a:t>
            </a:r>
            <a:r>
              <a:rPr lang="es-ES" sz="2800" dirty="0"/>
              <a:t> es una interfaz proporcionada por el navegador que te permite trabajar con los parámetros de consulta (</a:t>
            </a:r>
            <a:r>
              <a:rPr lang="es-ES" sz="2800" dirty="0" err="1"/>
              <a:t>query</a:t>
            </a:r>
            <a:r>
              <a:rPr lang="es-ES" sz="2800" dirty="0"/>
              <a:t> </a:t>
            </a:r>
            <a:r>
              <a:rPr lang="es-ES" sz="2800" dirty="0" err="1"/>
              <a:t>string</a:t>
            </a:r>
            <a:r>
              <a:rPr lang="es-ES" sz="2800" dirty="0"/>
              <a:t>) en una URL de manera más fácil y estructurada. Con </a:t>
            </a:r>
            <a:r>
              <a:rPr lang="es-ES" sz="2800" dirty="0" err="1"/>
              <a:t>URLSearchParams</a:t>
            </a:r>
            <a:r>
              <a:rPr lang="es-ES" sz="2800" dirty="0"/>
              <a:t>, puedes leer, modificar, agregar o eliminar parámetros de una URL sin tener que manipular la cadena manualmente.</a:t>
            </a:r>
            <a:endParaRPr lang="es-CO" sz="2800" dirty="0"/>
          </a:p>
        </p:txBody>
      </p:sp>
    </p:spTree>
    <p:extLst>
      <p:ext uri="{BB962C8B-B14F-4D97-AF65-F5344CB8AC3E}">
        <p14:creationId xmlns:p14="http://schemas.microsoft.com/office/powerpoint/2010/main" val="2935463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636817-7E33-6052-DC61-4DB16E6C2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425A480-8BEA-6CBF-02C1-37D4209EE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err="1"/>
              <a:t>get</a:t>
            </a:r>
            <a:r>
              <a:rPr lang="es-ES" dirty="0"/>
              <a:t>(</a:t>
            </a:r>
            <a:r>
              <a:rPr lang="es-ES" dirty="0" err="1"/>
              <a:t>key</a:t>
            </a:r>
            <a:r>
              <a:rPr lang="es-ES" dirty="0"/>
              <a:t>): Devuelve el valor del primer parámetro con ese nombre.</a:t>
            </a:r>
          </a:p>
          <a:p>
            <a:r>
              <a:rPr lang="es-ES" dirty="0"/>
              <a:t>set(</a:t>
            </a:r>
            <a:r>
              <a:rPr lang="es-ES" dirty="0" err="1"/>
              <a:t>key</a:t>
            </a:r>
            <a:r>
              <a:rPr lang="es-ES" dirty="0"/>
              <a:t>, </a:t>
            </a:r>
            <a:r>
              <a:rPr lang="es-ES" dirty="0" err="1"/>
              <a:t>value</a:t>
            </a:r>
            <a:r>
              <a:rPr lang="es-ES" dirty="0"/>
              <a:t>): Agrega o modifica el valor de un parámetro.</a:t>
            </a:r>
          </a:p>
          <a:p>
            <a:r>
              <a:rPr lang="es-ES" dirty="0"/>
              <a:t>has(</a:t>
            </a:r>
            <a:r>
              <a:rPr lang="es-ES" dirty="0" err="1"/>
              <a:t>key</a:t>
            </a:r>
            <a:r>
              <a:rPr lang="es-ES" dirty="0"/>
              <a:t>): Verifica si existe el parámetro especificado.</a:t>
            </a:r>
          </a:p>
        </p:txBody>
      </p:sp>
    </p:spTree>
    <p:extLst>
      <p:ext uri="{BB962C8B-B14F-4D97-AF65-F5344CB8AC3E}">
        <p14:creationId xmlns:p14="http://schemas.microsoft.com/office/powerpoint/2010/main" val="3138436719"/>
      </p:ext>
    </p:extLst>
  </p:cSld>
  <p:clrMapOvr>
    <a:masterClrMapping/>
  </p:clrMapOvr>
</p:sld>
</file>

<file path=ppt/theme/theme1.xml><?xml version="1.0" encoding="utf-8"?>
<a:theme xmlns:a="http://schemas.openxmlformats.org/drawingml/2006/main" name="PunchcardVTI">
  <a:themeElements>
    <a:clrScheme name="AnalogousFromLightSeedLeftStep">
      <a:dk1>
        <a:srgbClr val="000000"/>
      </a:dk1>
      <a:lt1>
        <a:srgbClr val="FFFFFF"/>
      </a:lt1>
      <a:dk2>
        <a:srgbClr val="3E2441"/>
      </a:dk2>
      <a:lt2>
        <a:srgbClr val="E8E6E2"/>
      </a:lt2>
      <a:accent1>
        <a:srgbClr val="96A3C6"/>
      </a:accent1>
      <a:accent2>
        <a:srgbClr val="7FA7BA"/>
      </a:accent2>
      <a:accent3>
        <a:srgbClr val="82ACA8"/>
      </a:accent3>
      <a:accent4>
        <a:srgbClr val="77AE92"/>
      </a:accent4>
      <a:accent5>
        <a:srgbClr val="81AC84"/>
      </a:accent5>
      <a:accent6>
        <a:srgbClr val="8AAE77"/>
      </a:accent6>
      <a:hlink>
        <a:srgbClr val="908157"/>
      </a:hlink>
      <a:folHlink>
        <a:srgbClr val="7F7F7F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339</Words>
  <Application>Microsoft Office PowerPoint</Application>
  <PresentationFormat>Panorámica</PresentationFormat>
  <Paragraphs>28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Arial</vt:lpstr>
      <vt:lpstr>Arial Rounded MT Bold</vt:lpstr>
      <vt:lpstr>Avenir Next</vt:lpstr>
      <vt:lpstr>Neue Haas Grotesk Text Pro</vt:lpstr>
      <vt:lpstr>PunchcardVTI</vt:lpstr>
      <vt:lpstr>¿Qué es useNavigate?</vt:lpstr>
      <vt:lpstr>¿Cómo Usarlo?</vt:lpstr>
      <vt:lpstr>Presentación de PowerPoint</vt:lpstr>
      <vt:lpstr>¿Qué es useLocation?</vt:lpstr>
      <vt:lpstr>¿Cómo Usarlo? </vt:lpstr>
      <vt:lpstr>Propiedades Clave:</vt:lpstr>
      <vt:lpstr>Presentación de PowerPoint</vt:lpstr>
      <vt:lpstr>¿ URLSearchParams?</vt:lpstr>
      <vt:lpstr>Presentación de PowerPoint</vt:lpstr>
      <vt:lpstr>Presentación de PowerPoint</vt:lpstr>
      <vt:lpstr>Ejemplo básico de uso: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brahyan gustavo morales montoya</dc:creator>
  <cp:lastModifiedBy>brahyan gustavo morales montoya</cp:lastModifiedBy>
  <cp:revision>2</cp:revision>
  <dcterms:created xsi:type="dcterms:W3CDTF">2024-09-13T21:55:42Z</dcterms:created>
  <dcterms:modified xsi:type="dcterms:W3CDTF">2024-10-15T23:51:55Z</dcterms:modified>
</cp:coreProperties>
</file>