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586750"/>
            <a:ext cx="5912485" cy="418550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conditions:</a:t>
            </a:r>
            <a:endParaRPr sz="1200" dirty="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800"/>
              </a:lnSpc>
              <a:spcBef>
                <a:spcPts val="28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(Frequency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the 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value)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92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binary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dirty="0">
                <a:latin typeface="Times New Roman"/>
                <a:cs typeface="Times New Roman"/>
              </a:rPr>
              <a:t> tree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(BST), </a:t>
            </a:r>
            <a:r>
              <a:rPr sz="1200" dirty="0">
                <a:latin typeface="Times New Roman"/>
                <a:cs typeface="Times New Roman"/>
              </a:rPr>
              <a:t>so</a:t>
            </a: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(left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child)</a:t>
            </a:r>
            <a:endParaRPr sz="12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2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left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-5" dirty="0">
                <a:latin typeface="Times New Roman"/>
                <a:cs typeface="Times New Roman"/>
              </a:rPr>
              <a:t> itself</a:t>
            </a:r>
            <a:endParaRPr sz="12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right child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 </a:t>
            </a:r>
            <a:r>
              <a:rPr sz="1200" spc="-5" dirty="0">
                <a:latin typeface="Times New Roman"/>
                <a:cs typeface="Times New Roman"/>
              </a:rPr>
              <a:t>itself</a:t>
            </a:r>
            <a:endParaRPr sz="1200" dirty="0">
              <a:latin typeface="Times New Roman"/>
              <a:cs typeface="Times New Roman"/>
            </a:endParaRPr>
          </a:p>
          <a:p>
            <a:pPr marL="12700" marR="1185545" indent="228600">
              <a:lnSpc>
                <a:spcPct val="163200"/>
              </a:lnSpc>
              <a:spcBef>
                <a:spcPts val="10"/>
              </a:spcBef>
              <a:buFont typeface="Lucida Sans Unicode"/>
              <a:buChar char="•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parent</a:t>
            </a:r>
            <a:r>
              <a:rPr sz="1200" dirty="0">
                <a:latin typeface="Times New Roman"/>
                <a:cs typeface="Times New Roman"/>
              </a:rPr>
              <a:t> node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children.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implement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ways.</a:t>
            </a: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920"/>
              </a:spcBef>
              <a:buAutoNum type="alphaLcParenR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Offline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version:</a:t>
            </a:r>
            <a:endParaRPr sz="1200" dirty="0">
              <a:latin typeface="Times New Roman"/>
              <a:cs typeface="Times New Roman"/>
            </a:endParaRPr>
          </a:p>
          <a:p>
            <a:pPr marL="698500" marR="16510" lvl="1" indent="-228600">
              <a:lnSpc>
                <a:spcPct val="143700"/>
              </a:lnSpc>
              <a:spcBef>
                <a:spcPts val="28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3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file that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spc="-5" dirty="0">
                <a:latin typeface="Times New Roman"/>
                <a:cs typeface="Times New Roman"/>
              </a:rPr>
              <a:t>Execution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5648334"/>
            <a:ext cx="6120130" cy="4267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15"/>
              </a:spcBef>
            </a:pPr>
            <a:r>
              <a:rPr sz="1200" spc="-5" dirty="0">
                <a:latin typeface="Times New Roman"/>
                <a:cs typeface="Times New Roman"/>
              </a:rPr>
              <a:t>&gt;prj1.exe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input.txt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9, 7, 5, 8, 12, 16, 15, 19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6416684"/>
            <a:ext cx="685800" cy="2514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Times New Roman"/>
                <a:cs typeface="Times New Roman"/>
              </a:rPr>
              <a:t>input.txt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6668144"/>
            <a:ext cx="685800" cy="14782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5, 2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7, 8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8, 7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9, 12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12, 9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15, 5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16, 6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19, 1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0" y="9358639"/>
            <a:ext cx="1118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Constructed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tree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009" y="6345467"/>
            <a:ext cx="3355766" cy="29195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996960"/>
            <a:ext cx="5980430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lphaLcParenR" startAt="2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Online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version:</a:t>
            </a:r>
            <a:endParaRPr sz="1200">
              <a:latin typeface="Times New Roman"/>
              <a:cs typeface="Times New Roman"/>
            </a:endParaRPr>
          </a:p>
          <a:p>
            <a:pPr marL="698500" marR="118110" lvl="1" indent="-228600">
              <a:lnSpc>
                <a:spcPct val="143700"/>
              </a:lnSpc>
              <a:spcBef>
                <a:spcPts val="28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3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file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BST).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beginning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0.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43800"/>
              </a:lnSpc>
              <a:spcBef>
                <a:spcPts val="29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search. 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node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698500" marR="14604" lvl="1" indent="-228600">
              <a:lnSpc>
                <a:spcPct val="143700"/>
              </a:lnSpc>
              <a:spcBef>
                <a:spcPts val="28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update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increasing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node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adjusting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-5" dirty="0">
                <a:latin typeface="Times New Roman"/>
                <a:cs typeface="Times New Roman"/>
              </a:rPr>
              <a:t> arrangement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19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rotations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Lucida Sans Unicode"/>
              <a:buChar char="◦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rotations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 </a:t>
            </a:r>
            <a:r>
              <a:rPr sz="1200" spc="-5" dirty="0">
                <a:latin typeface="Times New Roman"/>
                <a:cs typeface="Times New Roman"/>
              </a:rPr>
              <a:t>pre-order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200" b="1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3904624"/>
            <a:ext cx="6120130" cy="2514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Execution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90" y="4156084"/>
            <a:ext cx="6120130" cy="4267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&gt;myprog.exe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input.txt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(15, 0), (8, 0), (7, 0), (5, 0), (9, 0), (12, 0), (16, 0),(19, 0)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90" y="4924434"/>
            <a:ext cx="6120130" cy="2514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input.txt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5175894"/>
            <a:ext cx="6120130" cy="14782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6969769"/>
            <a:ext cx="5290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Your</a:t>
            </a:r>
            <a:r>
              <a:rPr sz="1200" dirty="0">
                <a:latin typeface="Times New Roman"/>
                <a:cs typeface="Times New Roman"/>
              </a:rPr>
              <a:t> program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988" y="7478803"/>
            <a:ext cx="2460354" cy="2549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723274"/>
            <a:ext cx="6120130" cy="2514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latin typeface="Times New Roman"/>
                <a:cs typeface="Times New Roman"/>
              </a:rPr>
              <a:t>Output</a:t>
            </a:r>
            <a:r>
              <a:rPr sz="1200" b="1" dirty="0">
                <a:latin typeface="Times New Roman"/>
                <a:cs typeface="Times New Roman"/>
              </a:rPr>
              <a:t>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your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program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(...After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some </a:t>
            </a:r>
            <a:r>
              <a:rPr sz="1200" b="1" spc="-10" dirty="0">
                <a:latin typeface="Times New Roman"/>
                <a:cs typeface="Times New Roman"/>
              </a:rPr>
              <a:t>search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operations...)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974734"/>
            <a:ext cx="6120130" cy="60198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(9,12), (7,8), (5,2), (8,7), (12,9), (16,8), (15,8), (19,1)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&gt;Enter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search: </a:t>
            </a:r>
            <a:r>
              <a:rPr sz="1200" b="1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(9,12), (7,8), (5,2), (8,7), (12,9), (15,9), (16,8), (19,1)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650" y="2490479"/>
            <a:ext cx="661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Search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809" y="4372619"/>
            <a:ext cx="949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Right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rotation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8763" y="1614192"/>
            <a:ext cx="6688455" cy="3315335"/>
            <a:chOff x="428763" y="1614192"/>
            <a:chExt cx="6688455" cy="33153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763" y="1670425"/>
              <a:ext cx="2839721" cy="24985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06444" y="2780674"/>
              <a:ext cx="756285" cy="172085"/>
            </a:xfrm>
            <a:custGeom>
              <a:avLst/>
              <a:gdLst/>
              <a:ahLst/>
              <a:cxnLst/>
              <a:rect l="l" t="t" r="r" b="b"/>
              <a:pathLst>
                <a:path w="756285" h="172085">
                  <a:moveTo>
                    <a:pt x="566419" y="0"/>
                  </a:moveTo>
                  <a:lnTo>
                    <a:pt x="566419" y="42544"/>
                  </a:lnTo>
                  <a:lnTo>
                    <a:pt x="0" y="42544"/>
                  </a:lnTo>
                  <a:lnTo>
                    <a:pt x="0" y="128904"/>
                  </a:lnTo>
                  <a:lnTo>
                    <a:pt x="566419" y="128904"/>
                  </a:lnTo>
                  <a:lnTo>
                    <a:pt x="566419" y="172084"/>
                  </a:lnTo>
                  <a:lnTo>
                    <a:pt x="756284" y="85725"/>
                  </a:lnTo>
                  <a:lnTo>
                    <a:pt x="56641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6444" y="2780674"/>
              <a:ext cx="756285" cy="172085"/>
            </a:xfrm>
            <a:custGeom>
              <a:avLst/>
              <a:gdLst/>
              <a:ahLst/>
              <a:cxnLst/>
              <a:rect l="l" t="t" r="r" b="b"/>
              <a:pathLst>
                <a:path w="756285" h="172085">
                  <a:moveTo>
                    <a:pt x="0" y="42544"/>
                  </a:moveTo>
                  <a:lnTo>
                    <a:pt x="566419" y="42544"/>
                  </a:lnTo>
                  <a:lnTo>
                    <a:pt x="566419" y="0"/>
                  </a:lnTo>
                  <a:lnTo>
                    <a:pt x="756284" y="85725"/>
                  </a:lnTo>
                  <a:lnTo>
                    <a:pt x="566419" y="172084"/>
                  </a:lnTo>
                  <a:lnTo>
                    <a:pt x="566419" y="128904"/>
                  </a:lnTo>
                  <a:lnTo>
                    <a:pt x="0" y="128904"/>
                  </a:lnTo>
                  <a:lnTo>
                    <a:pt x="0" y="42544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260" y="1614192"/>
              <a:ext cx="3023806" cy="27762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51400" y="4291339"/>
              <a:ext cx="229235" cy="638175"/>
            </a:xfrm>
            <a:custGeom>
              <a:avLst/>
              <a:gdLst/>
              <a:ahLst/>
              <a:cxnLst/>
              <a:rect l="l" t="t" r="r" b="b"/>
              <a:pathLst>
                <a:path w="229235" h="638175">
                  <a:moveTo>
                    <a:pt x="171450" y="0"/>
                  </a:moveTo>
                  <a:lnTo>
                    <a:pt x="57150" y="0"/>
                  </a:lnTo>
                  <a:lnTo>
                    <a:pt x="57150" y="478154"/>
                  </a:lnTo>
                  <a:lnTo>
                    <a:pt x="0" y="478154"/>
                  </a:lnTo>
                  <a:lnTo>
                    <a:pt x="114300" y="638175"/>
                  </a:lnTo>
                  <a:lnTo>
                    <a:pt x="229235" y="478154"/>
                  </a:lnTo>
                  <a:lnTo>
                    <a:pt x="171450" y="47815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1400" y="4291339"/>
              <a:ext cx="229235" cy="638175"/>
            </a:xfrm>
            <a:custGeom>
              <a:avLst/>
              <a:gdLst/>
              <a:ahLst/>
              <a:cxnLst/>
              <a:rect l="l" t="t" r="r" b="b"/>
              <a:pathLst>
                <a:path w="229235" h="638175">
                  <a:moveTo>
                    <a:pt x="0" y="478154"/>
                  </a:moveTo>
                  <a:lnTo>
                    <a:pt x="57150" y="478154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78154"/>
                  </a:lnTo>
                  <a:lnTo>
                    <a:pt x="229235" y="478154"/>
                  </a:lnTo>
                  <a:lnTo>
                    <a:pt x="114300" y="638175"/>
                  </a:lnTo>
                  <a:lnTo>
                    <a:pt x="0" y="478154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6188" y="4996189"/>
            <a:ext cx="3122768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090" y="723274"/>
            <a:ext cx="6120130" cy="2514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25"/>
              </a:spcBef>
            </a:pPr>
            <a:r>
              <a:rPr sz="1200" b="1" spc="-5" dirty="0">
                <a:latin typeface="Times New Roman"/>
                <a:cs typeface="Times New Roman"/>
              </a:rPr>
              <a:t>Output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your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974734"/>
            <a:ext cx="6120130" cy="7772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6195">
              <a:lnSpc>
                <a:spcPts val="1410"/>
              </a:lnSpc>
              <a:spcBef>
                <a:spcPts val="225"/>
              </a:spcBef>
            </a:pPr>
            <a:r>
              <a:rPr sz="1200" spc="-5" dirty="0">
                <a:latin typeface="Times New Roman"/>
                <a:cs typeface="Times New Roman"/>
              </a:rPr>
              <a:t>&gt;Enter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search: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(9,12), (7,8), (5,2), (8,7), (12,9), (15,9), (16,9), (19,1)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&gt;Enter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search: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&gt;Pre-order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traversal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(9,12), (7,8), (5,2), (8,7), (16,10), (12,9), (15,9), (19,1)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9" y="2067569"/>
            <a:ext cx="1285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Search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×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times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040" y="3263910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rotation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1659" y="4759969"/>
            <a:ext cx="85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Left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rotation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67" y="2409831"/>
            <a:ext cx="2845957" cy="271411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42730" y="2464389"/>
            <a:ext cx="2481580" cy="2833370"/>
            <a:chOff x="4642730" y="2464389"/>
            <a:chExt cx="2481580" cy="28333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2730" y="2464389"/>
              <a:ext cx="2481017" cy="218373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37175" y="4659004"/>
              <a:ext cx="229235" cy="638175"/>
            </a:xfrm>
            <a:custGeom>
              <a:avLst/>
              <a:gdLst/>
              <a:ahLst/>
              <a:cxnLst/>
              <a:rect l="l" t="t" r="r" b="b"/>
              <a:pathLst>
                <a:path w="229235" h="638175">
                  <a:moveTo>
                    <a:pt x="171450" y="0"/>
                  </a:moveTo>
                  <a:lnTo>
                    <a:pt x="57150" y="0"/>
                  </a:lnTo>
                  <a:lnTo>
                    <a:pt x="57150" y="478154"/>
                  </a:lnTo>
                  <a:lnTo>
                    <a:pt x="0" y="478154"/>
                  </a:lnTo>
                  <a:lnTo>
                    <a:pt x="114300" y="638175"/>
                  </a:lnTo>
                  <a:lnTo>
                    <a:pt x="229235" y="478154"/>
                  </a:lnTo>
                  <a:lnTo>
                    <a:pt x="171450" y="47815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7175" y="4659004"/>
              <a:ext cx="229235" cy="638175"/>
            </a:xfrm>
            <a:custGeom>
              <a:avLst/>
              <a:gdLst/>
              <a:ahLst/>
              <a:cxnLst/>
              <a:rect l="l" t="t" r="r" b="b"/>
              <a:pathLst>
                <a:path w="229235" h="638175">
                  <a:moveTo>
                    <a:pt x="0" y="478154"/>
                  </a:moveTo>
                  <a:lnTo>
                    <a:pt x="57150" y="478154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78154"/>
                  </a:lnTo>
                  <a:lnTo>
                    <a:pt x="229235" y="478154"/>
                  </a:lnTo>
                  <a:lnTo>
                    <a:pt x="114300" y="638175"/>
                  </a:lnTo>
                  <a:lnTo>
                    <a:pt x="0" y="478154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96945" y="3524894"/>
            <a:ext cx="756285" cy="172085"/>
            <a:chOff x="3496945" y="3524894"/>
            <a:chExt cx="756285" cy="172085"/>
          </a:xfrm>
        </p:grpSpPr>
        <p:sp>
          <p:nvSpPr>
            <p:cNvPr id="13" name="object 13"/>
            <p:cNvSpPr/>
            <p:nvPr/>
          </p:nvSpPr>
          <p:spPr>
            <a:xfrm>
              <a:off x="3496945" y="3524894"/>
              <a:ext cx="756285" cy="172085"/>
            </a:xfrm>
            <a:custGeom>
              <a:avLst/>
              <a:gdLst/>
              <a:ahLst/>
              <a:cxnLst/>
              <a:rect l="l" t="t" r="r" b="b"/>
              <a:pathLst>
                <a:path w="756285" h="172085">
                  <a:moveTo>
                    <a:pt x="566419" y="0"/>
                  </a:moveTo>
                  <a:lnTo>
                    <a:pt x="566419" y="42545"/>
                  </a:lnTo>
                  <a:lnTo>
                    <a:pt x="0" y="42545"/>
                  </a:lnTo>
                  <a:lnTo>
                    <a:pt x="0" y="128905"/>
                  </a:lnTo>
                  <a:lnTo>
                    <a:pt x="566419" y="128905"/>
                  </a:lnTo>
                  <a:lnTo>
                    <a:pt x="566419" y="172085"/>
                  </a:lnTo>
                  <a:lnTo>
                    <a:pt x="756284" y="85725"/>
                  </a:lnTo>
                  <a:lnTo>
                    <a:pt x="56641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6945" y="3524894"/>
              <a:ext cx="756285" cy="172085"/>
            </a:xfrm>
            <a:custGeom>
              <a:avLst/>
              <a:gdLst/>
              <a:ahLst/>
              <a:cxnLst/>
              <a:rect l="l" t="t" r="r" b="b"/>
              <a:pathLst>
                <a:path w="756285" h="172085">
                  <a:moveTo>
                    <a:pt x="0" y="42545"/>
                  </a:moveTo>
                  <a:lnTo>
                    <a:pt x="566419" y="42545"/>
                  </a:lnTo>
                  <a:lnTo>
                    <a:pt x="566419" y="0"/>
                  </a:lnTo>
                  <a:lnTo>
                    <a:pt x="756284" y="85725"/>
                  </a:lnTo>
                  <a:lnTo>
                    <a:pt x="566419" y="172085"/>
                  </a:lnTo>
                  <a:lnTo>
                    <a:pt x="566419" y="128905"/>
                  </a:lnTo>
                  <a:lnTo>
                    <a:pt x="0" y="128905"/>
                  </a:lnTo>
                  <a:lnTo>
                    <a:pt x="0" y="42545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7411" y="5506729"/>
            <a:ext cx="2490724" cy="2652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576</Words>
  <Application>Microsoft Office PowerPoint</Application>
  <PresentationFormat>Özel</PresentationFormat>
  <Paragraphs>57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Calibri</vt:lpstr>
      <vt:lpstr>Lucida Sans Unicode</vt:lpstr>
      <vt:lpstr>Times New Roman</vt:lpstr>
      <vt:lpstr>Office Theme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Can Şahin</cp:lastModifiedBy>
  <cp:revision>2</cp:revision>
  <dcterms:created xsi:type="dcterms:W3CDTF">2024-02-27T10:49:31Z</dcterms:created>
  <dcterms:modified xsi:type="dcterms:W3CDTF">2024-02-27T11:05:06Z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Writer</vt:lpwstr>
  </property>
  <property fmtid="{D5CDD505-2E9C-101B-9397-08002B2CF9AE}" pid="4" name="LastSaved">
    <vt:filetime>2023-11-14T00:00:00Z</vt:filetime>
  </property>
</Properties>
</file>