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4" r:id="rId1"/>
  </p:sldMasterIdLst>
  <p:sldIdLst>
    <p:sldId id="256" r:id="rId2"/>
    <p:sldId id="261" r:id="rId3"/>
    <p:sldId id="257" r:id="rId4"/>
    <p:sldId id="298" r:id="rId5"/>
    <p:sldId id="299" r:id="rId6"/>
    <p:sldId id="300" r:id="rId7"/>
    <p:sldId id="301" r:id="rId8"/>
    <p:sldId id="305" r:id="rId9"/>
    <p:sldId id="302" r:id="rId10"/>
    <p:sldId id="303" r:id="rId11"/>
    <p:sldId id="30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8046EC-1E0B-F122-1DA1-0BA003E1A62E}" v="2" dt="2023-05-12T02:08:43.249"/>
    <p1510:client id="{97958705-4A3E-9D79-A4C7-C0F60C53F546}" v="24" dt="2023-05-12T00:18:31.293"/>
    <p1510:client id="{9FD340E4-F6B2-ECC1-5789-A0FAE19BE2C5}" v="306" dt="2023-05-12T00:10:29.285"/>
    <p1510:client id="{A688C5E0-EE40-E7B7-A084-BAE3BCEEE325}" v="8" dt="2023-05-12T02:09:25.472"/>
    <p1510:client id="{CEE48521-7F1B-D0AA-330E-E49CB57C6216}" v="76" dt="2022-12-19T08:02:22.548"/>
    <p1510:client id="{CF86F5CC-5B4D-E9F7-2F8C-1081A62F668E}" v="6" dt="2023-03-31T06:19:35.699"/>
    <p1510:client id="{DD2AD550-01A5-3A87-8857-27F5B16D3886}" v="291" dt="2023-03-31T05:07:07.1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ashchuk, Aliaksandra" userId="S::ap27193n@pace.edu::f03ab091-6afb-4a3b-9397-9945d28ca769" providerId="AD" clId="Web-{97958705-4A3E-9D79-A4C7-C0F60C53F546}"/>
    <pc:docChg chg="modSld">
      <pc:chgData name="Paliashchuk, Aliaksandra" userId="S::ap27193n@pace.edu::f03ab091-6afb-4a3b-9397-9945d28ca769" providerId="AD" clId="Web-{97958705-4A3E-9D79-A4C7-C0F60C53F546}" dt="2023-05-12T00:18:31.293" v="20" actId="1076"/>
      <pc:docMkLst>
        <pc:docMk/>
      </pc:docMkLst>
      <pc:sldChg chg="modSp">
        <pc:chgData name="Paliashchuk, Aliaksandra" userId="S::ap27193n@pace.edu::f03ab091-6afb-4a3b-9397-9945d28ca769" providerId="AD" clId="Web-{97958705-4A3E-9D79-A4C7-C0F60C53F546}" dt="2023-05-12T00:15:39.756" v="6" actId="1076"/>
        <pc:sldMkLst>
          <pc:docMk/>
          <pc:sldMk cId="1937270379" sldId="256"/>
        </pc:sldMkLst>
        <pc:spChg chg="mod">
          <ac:chgData name="Paliashchuk, Aliaksandra" userId="S::ap27193n@pace.edu::f03ab091-6afb-4a3b-9397-9945d28ca769" providerId="AD" clId="Web-{97958705-4A3E-9D79-A4C7-C0F60C53F546}" dt="2023-05-12T00:15:28.583" v="5" actId="1076"/>
          <ac:spMkLst>
            <pc:docMk/>
            <pc:sldMk cId="1937270379" sldId="256"/>
            <ac:spMk id="2" creationId="{3B72BBD3-396F-F651-C4B8-4B603EB19C7E}"/>
          </ac:spMkLst>
        </pc:spChg>
        <pc:spChg chg="mod">
          <ac:chgData name="Paliashchuk, Aliaksandra" userId="S::ap27193n@pace.edu::f03ab091-6afb-4a3b-9397-9945d28ca769" providerId="AD" clId="Web-{97958705-4A3E-9D79-A4C7-C0F60C53F546}" dt="2023-05-12T00:15:39.756" v="6" actId="1076"/>
          <ac:spMkLst>
            <pc:docMk/>
            <pc:sldMk cId="1937270379" sldId="256"/>
            <ac:spMk id="3" creationId="{4C2EF0D4-6CC6-8EF8-7D3A-C5FAD00BB02E}"/>
          </ac:spMkLst>
        </pc:spChg>
      </pc:sldChg>
      <pc:sldChg chg="addSp modSp">
        <pc:chgData name="Paliashchuk, Aliaksandra" userId="S::ap27193n@pace.edu::f03ab091-6afb-4a3b-9397-9945d28ca769" providerId="AD" clId="Web-{97958705-4A3E-9D79-A4C7-C0F60C53F546}" dt="2023-05-12T00:18:31.293" v="20" actId="1076"/>
        <pc:sldMkLst>
          <pc:docMk/>
          <pc:sldMk cId="3286851542" sldId="302"/>
        </pc:sldMkLst>
        <pc:picChg chg="add mod">
          <ac:chgData name="Paliashchuk, Aliaksandra" userId="S::ap27193n@pace.edu::f03ab091-6afb-4a3b-9397-9945d28ca769" providerId="AD" clId="Web-{97958705-4A3E-9D79-A4C7-C0F60C53F546}" dt="2023-05-12T00:18:31.293" v="20" actId="1076"/>
          <ac:picMkLst>
            <pc:docMk/>
            <pc:sldMk cId="3286851542" sldId="302"/>
            <ac:picMk id="3" creationId="{C027D3C0-A866-DD62-5CC8-3364C2EC3E0C}"/>
          </ac:picMkLst>
        </pc:picChg>
      </pc:sldChg>
      <pc:sldChg chg="addSp modSp">
        <pc:chgData name="Paliashchuk, Aliaksandra" userId="S::ap27193n@pace.edu::f03ab091-6afb-4a3b-9397-9945d28ca769" providerId="AD" clId="Web-{97958705-4A3E-9D79-A4C7-C0F60C53F546}" dt="2023-05-12T00:16:58.852" v="12"/>
        <pc:sldMkLst>
          <pc:docMk/>
          <pc:sldMk cId="1318529381" sldId="303"/>
        </pc:sldMkLst>
        <pc:picChg chg="add mod">
          <ac:chgData name="Paliashchuk, Aliaksandra" userId="S::ap27193n@pace.edu::f03ab091-6afb-4a3b-9397-9945d28ca769" providerId="AD" clId="Web-{97958705-4A3E-9D79-A4C7-C0F60C53F546}" dt="2023-05-12T00:16:58.852" v="12"/>
          <ac:picMkLst>
            <pc:docMk/>
            <pc:sldMk cId="1318529381" sldId="303"/>
            <ac:picMk id="3" creationId="{4E5C28D7-6406-EDCD-CD57-C872C118FB7A}"/>
          </ac:picMkLst>
        </pc:picChg>
      </pc:sldChg>
    </pc:docChg>
  </pc:docChgLst>
  <pc:docChgLst>
    <pc:chgData name="Paliashchuk, Aliaksandra" userId="S::ap27193n@pace.edu::f03ab091-6afb-4a3b-9397-9945d28ca769" providerId="AD" clId="Web-{2C8046EC-1E0B-F122-1DA1-0BA003E1A62E}"/>
    <pc:docChg chg="modSld">
      <pc:chgData name="Paliashchuk, Aliaksandra" userId="S::ap27193n@pace.edu::f03ab091-6afb-4a3b-9397-9945d28ca769" providerId="AD" clId="Web-{2C8046EC-1E0B-F122-1DA1-0BA003E1A62E}" dt="2023-05-12T02:08:43.249" v="1" actId="20577"/>
      <pc:docMkLst>
        <pc:docMk/>
      </pc:docMkLst>
      <pc:sldChg chg="modSp">
        <pc:chgData name="Paliashchuk, Aliaksandra" userId="S::ap27193n@pace.edu::f03ab091-6afb-4a3b-9397-9945d28ca769" providerId="AD" clId="Web-{2C8046EC-1E0B-F122-1DA1-0BA003E1A62E}" dt="2023-05-12T02:08:43.249" v="1" actId="20577"/>
        <pc:sldMkLst>
          <pc:docMk/>
          <pc:sldMk cId="498334765" sldId="261"/>
        </pc:sldMkLst>
        <pc:spChg chg="mod">
          <ac:chgData name="Paliashchuk, Aliaksandra" userId="S::ap27193n@pace.edu::f03ab091-6afb-4a3b-9397-9945d28ca769" providerId="AD" clId="Web-{2C8046EC-1E0B-F122-1DA1-0BA003E1A62E}" dt="2023-05-12T02:08:43.249" v="1" actId="20577"/>
          <ac:spMkLst>
            <pc:docMk/>
            <pc:sldMk cId="498334765" sldId="261"/>
            <ac:spMk id="2" creationId="{9A3E1C32-085F-9EA9-2E3F-E356FCC3FB78}"/>
          </ac:spMkLst>
        </pc:spChg>
      </pc:sldChg>
    </pc:docChg>
  </pc:docChgLst>
  <pc:docChgLst>
    <pc:chgData name="Paliashchuk, Aliaksandra" userId="S::ap27193n@pace.edu::f03ab091-6afb-4a3b-9397-9945d28ca769" providerId="AD" clId="Web-{A688C5E0-EE40-E7B7-A084-BAE3BCEEE325}"/>
    <pc:docChg chg="modSld">
      <pc:chgData name="Paliashchuk, Aliaksandra" userId="S::ap27193n@pace.edu::f03ab091-6afb-4a3b-9397-9945d28ca769" providerId="AD" clId="Web-{A688C5E0-EE40-E7B7-A084-BAE3BCEEE325}" dt="2023-05-12T02:09:23.097" v="6" actId="20577"/>
      <pc:docMkLst>
        <pc:docMk/>
      </pc:docMkLst>
      <pc:sldChg chg="modSp">
        <pc:chgData name="Paliashchuk, Aliaksandra" userId="S::ap27193n@pace.edu::f03ab091-6afb-4a3b-9397-9945d28ca769" providerId="AD" clId="Web-{A688C5E0-EE40-E7B7-A084-BAE3BCEEE325}" dt="2023-05-12T02:09:16.362" v="5" actId="20577"/>
        <pc:sldMkLst>
          <pc:docMk/>
          <pc:sldMk cId="2927120090" sldId="300"/>
        </pc:sldMkLst>
        <pc:spChg chg="mod">
          <ac:chgData name="Paliashchuk, Aliaksandra" userId="S::ap27193n@pace.edu::f03ab091-6afb-4a3b-9397-9945d28ca769" providerId="AD" clId="Web-{A688C5E0-EE40-E7B7-A084-BAE3BCEEE325}" dt="2023-05-12T02:09:16.362" v="5" actId="20577"/>
          <ac:spMkLst>
            <pc:docMk/>
            <pc:sldMk cId="2927120090" sldId="300"/>
            <ac:spMk id="2" creationId="{9A3E1C32-085F-9EA9-2E3F-E356FCC3FB78}"/>
          </ac:spMkLst>
        </pc:spChg>
      </pc:sldChg>
      <pc:sldChg chg="modSp">
        <pc:chgData name="Paliashchuk, Aliaksandra" userId="S::ap27193n@pace.edu::f03ab091-6afb-4a3b-9397-9945d28ca769" providerId="AD" clId="Web-{A688C5E0-EE40-E7B7-A084-BAE3BCEEE325}" dt="2023-05-12T02:09:23.097" v="6" actId="20577"/>
        <pc:sldMkLst>
          <pc:docMk/>
          <pc:sldMk cId="3286851542" sldId="302"/>
        </pc:sldMkLst>
        <pc:spChg chg="mod">
          <ac:chgData name="Paliashchuk, Aliaksandra" userId="S::ap27193n@pace.edu::f03ab091-6afb-4a3b-9397-9945d28ca769" providerId="AD" clId="Web-{A688C5E0-EE40-E7B7-A084-BAE3BCEEE325}" dt="2023-05-12T02:09:23.097" v="6" actId="20577"/>
          <ac:spMkLst>
            <pc:docMk/>
            <pc:sldMk cId="3286851542" sldId="302"/>
            <ac:spMk id="2" creationId="{9A3E1C32-085F-9EA9-2E3F-E356FCC3FB7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305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6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9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3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41263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536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277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6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6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4380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8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126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2BBD3-396F-F651-C4B8-4B603EB19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751" y="1231506"/>
            <a:ext cx="6145284" cy="4394988"/>
          </a:xfrm>
        </p:spPr>
        <p:txBody>
          <a:bodyPr>
            <a:normAutofit/>
          </a:bodyPr>
          <a:lstStyle/>
          <a:p>
            <a:pPr algn="r"/>
            <a:r>
              <a:rPr lang="en-US" sz="4800"/>
              <a:t>HealthApp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EF0D4-6CC6-8EF8-7D3A-C5FAD00BB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3073" y="1300843"/>
            <a:ext cx="5201963" cy="4256314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900"/>
              <a:t>Team 4:</a:t>
            </a:r>
          </a:p>
          <a:p>
            <a:pPr algn="l">
              <a:lnSpc>
                <a:spcPct val="90000"/>
              </a:lnSpc>
            </a:pPr>
            <a:r>
              <a:rPr lang="en-US" sz="1900" b="0">
                <a:latin typeface="Abadi MT Condensed Light" panose="020B0306030101010103" pitchFamily="34" charset="77"/>
              </a:rPr>
              <a:t>Tarun Dagar</a:t>
            </a:r>
          </a:p>
          <a:p>
            <a:pPr algn="l">
              <a:lnSpc>
                <a:spcPct val="90000"/>
              </a:lnSpc>
            </a:pPr>
            <a:r>
              <a:rPr lang="en-US" sz="1900" b="0" err="1">
                <a:latin typeface="Abadi MT Condensed Light" panose="020B0306030101010103" pitchFamily="34" charset="77"/>
              </a:rPr>
              <a:t>Jigarkumar</a:t>
            </a:r>
            <a:r>
              <a:rPr lang="en-US" sz="1900" b="0">
                <a:latin typeface="Abadi MT Condensed Light" panose="020B0306030101010103" pitchFamily="34" charset="77"/>
              </a:rPr>
              <a:t> Patel</a:t>
            </a:r>
          </a:p>
          <a:p>
            <a:pPr algn="l">
              <a:lnSpc>
                <a:spcPct val="90000"/>
              </a:lnSpc>
            </a:pPr>
            <a:r>
              <a:rPr lang="en-US" sz="1900" b="0">
                <a:latin typeface="Abadi MT Condensed Light" panose="020B0306030101010103" pitchFamily="34" charset="77"/>
              </a:rPr>
              <a:t>Riddhi Mhatre</a:t>
            </a:r>
          </a:p>
          <a:p>
            <a:pPr algn="l">
              <a:lnSpc>
                <a:spcPct val="90000"/>
              </a:lnSpc>
            </a:pPr>
            <a:r>
              <a:rPr lang="en-US" sz="1900" b="0">
                <a:latin typeface="Abadi MT Condensed Light" panose="020B0306030101010103" pitchFamily="34" charset="77"/>
              </a:rPr>
              <a:t>Vivek </a:t>
            </a:r>
            <a:r>
              <a:rPr lang="en-US" sz="1900" b="0" err="1">
                <a:latin typeface="Abadi MT Condensed Light" panose="020B0306030101010103" pitchFamily="34" charset="77"/>
              </a:rPr>
              <a:t>Karhale</a:t>
            </a:r>
            <a:endParaRPr lang="en-US" sz="1900" b="0">
              <a:latin typeface="Abadi MT Condensed Light" panose="020B0306030101010103" pitchFamily="34" charset="77"/>
            </a:endParaRPr>
          </a:p>
          <a:p>
            <a:pPr algn="l">
              <a:lnSpc>
                <a:spcPct val="90000"/>
              </a:lnSpc>
            </a:pPr>
            <a:r>
              <a:rPr lang="en-US" sz="1900" b="0">
                <a:latin typeface="Abadi MT Condensed Light"/>
              </a:rPr>
              <a:t>Sriharsha </a:t>
            </a:r>
            <a:r>
              <a:rPr lang="en-US" sz="1900" b="0" err="1">
                <a:latin typeface="Abadi MT Condensed Light"/>
              </a:rPr>
              <a:t>Mopidevi</a:t>
            </a:r>
            <a:endParaRPr lang="en-US" sz="1900" b="0">
              <a:latin typeface="Abadi MT Condensed Light"/>
            </a:endParaRPr>
          </a:p>
          <a:p>
            <a:pPr algn="l">
              <a:lnSpc>
                <a:spcPct val="90000"/>
              </a:lnSpc>
            </a:pPr>
            <a:r>
              <a:rPr lang="en-US" sz="1900" b="0">
                <a:latin typeface="Abadi MT Condensed Light" panose="020B0306030101010103" pitchFamily="34" charset="77"/>
              </a:rPr>
              <a:t>Fernando Hernández</a:t>
            </a:r>
          </a:p>
          <a:p>
            <a:pPr algn="l">
              <a:lnSpc>
                <a:spcPct val="90000"/>
              </a:lnSpc>
            </a:pPr>
            <a:r>
              <a:rPr lang="en-US" sz="1900" b="0">
                <a:latin typeface="Abadi MT Condensed Light"/>
              </a:rPr>
              <a:t>Aliaksandra </a:t>
            </a:r>
            <a:r>
              <a:rPr lang="en-US" sz="1900" b="0" err="1">
                <a:latin typeface="Abadi MT Condensed Light"/>
              </a:rPr>
              <a:t>Paliashchuk</a:t>
            </a:r>
            <a:endParaRPr lang="en-US" sz="1900" b="0" err="1">
              <a:latin typeface="Abadi MT Condensed Light" panose="020B0306030101010103" pitchFamily="34" charset="77"/>
            </a:endParaRPr>
          </a:p>
          <a:p>
            <a:pPr algn="l">
              <a:lnSpc>
                <a:spcPct val="90000"/>
              </a:lnSpc>
            </a:pPr>
            <a:r>
              <a:rPr lang="en-US" sz="1900" b="0">
                <a:latin typeface="Abadi MT Condensed Light" panose="020B0306030101010103" pitchFamily="34" charset="77"/>
              </a:rPr>
              <a:t>Nishith Desai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05CB15-2F46-4D9D-AEA4-3619C520C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5542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8DAE5F6-55D5-4FC2-B1F3-AE114251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727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1C32-085F-9EA9-2E3F-E356FCC3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0"/>
            <a:ext cx="10668004" cy="1207892"/>
          </a:xfrm>
        </p:spPr>
        <p:txBody>
          <a:bodyPr anchor="ctr">
            <a:normAutofit/>
          </a:bodyPr>
          <a:lstStyle/>
          <a:p>
            <a:pPr algn="ctr"/>
            <a:r>
              <a:rPr lang="en-US" sz="2000">
                <a:latin typeface="+mn-lt"/>
              </a:rPr>
              <a:t>                                                Jenkins Progress Report – Tarun</a:t>
            </a:r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4E5C28D7-6406-EDCD-CD57-C872C118F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820" y="1137120"/>
            <a:ext cx="8768762" cy="5192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8529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1C32-085F-9EA9-2E3F-E356FCC3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0"/>
            <a:ext cx="10668004" cy="1207892"/>
          </a:xfrm>
        </p:spPr>
        <p:txBody>
          <a:bodyPr anchor="ctr">
            <a:normAutofit/>
          </a:bodyPr>
          <a:lstStyle/>
          <a:p>
            <a:pPr algn="ctr"/>
            <a:r>
              <a:rPr lang="en-US" sz="2000">
                <a:latin typeface="+mn-lt"/>
              </a:rPr>
              <a:t>                                              Application Demo – Sriharsha</a:t>
            </a:r>
          </a:p>
        </p:txBody>
      </p:sp>
    </p:spTree>
    <p:extLst>
      <p:ext uri="{BB962C8B-B14F-4D97-AF65-F5344CB8AC3E}">
        <p14:creationId xmlns:p14="http://schemas.microsoft.com/office/powerpoint/2010/main" val="59838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1C32-085F-9EA9-2E3F-E356FCC3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0"/>
            <a:ext cx="10668004" cy="1207892"/>
          </a:xfrm>
        </p:spPr>
        <p:txBody>
          <a:bodyPr anchor="ctr">
            <a:normAutofit/>
          </a:bodyPr>
          <a:lstStyle/>
          <a:p>
            <a:pPr algn="r"/>
            <a:r>
              <a:rPr lang="en-US" sz="2000">
                <a:latin typeface="+mn-lt"/>
              </a:rPr>
              <a:t>Roadmap - Riddhi</a:t>
            </a:r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E3924619-1B03-EF02-1365-C1B0164F1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38" y="1386424"/>
            <a:ext cx="11368527" cy="4027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833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1C32-085F-9EA9-2E3F-E356FCC3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0"/>
            <a:ext cx="10668004" cy="1207892"/>
          </a:xfrm>
        </p:spPr>
        <p:txBody>
          <a:bodyPr anchor="ctr">
            <a:normAutofit/>
          </a:bodyPr>
          <a:lstStyle/>
          <a:p>
            <a:pPr algn="ctr"/>
            <a:r>
              <a:rPr lang="en-US" sz="2000">
                <a:latin typeface="+mn-lt"/>
              </a:rPr>
              <a:t>                                                 RCT I3 – Aliaksandra    </a:t>
            </a:r>
          </a:p>
        </p:txBody>
      </p:sp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720047E7-D1BC-CE41-DEB5-7D231D4DE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20" y="1323508"/>
            <a:ext cx="10881871" cy="4294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3317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1C32-085F-9EA9-2E3F-E356FCC3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0"/>
            <a:ext cx="10668004" cy="1207892"/>
          </a:xfrm>
        </p:spPr>
        <p:txBody>
          <a:bodyPr anchor="ctr">
            <a:normAutofit/>
          </a:bodyPr>
          <a:lstStyle/>
          <a:p>
            <a:pPr algn="ctr"/>
            <a:r>
              <a:rPr lang="en-US" sz="2000">
                <a:latin typeface="+mn-lt"/>
              </a:rPr>
              <a:t>                                                 RCT I4 – Aliaksandra    </a:t>
            </a:r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5EA038AE-1DF2-3A86-2856-FC6EC5C33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66" y="1357486"/>
            <a:ext cx="10824241" cy="42710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6748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1C32-085F-9EA9-2E3F-E356FCC3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0"/>
            <a:ext cx="10668004" cy="1207892"/>
          </a:xfrm>
        </p:spPr>
        <p:txBody>
          <a:bodyPr anchor="ctr">
            <a:normAutofit/>
          </a:bodyPr>
          <a:lstStyle/>
          <a:p>
            <a:pPr algn="ctr"/>
            <a:r>
              <a:rPr lang="en-US" sz="2000">
                <a:latin typeface="+mn-lt"/>
              </a:rPr>
              <a:t>                                                 Use Case Specification – Vivek</a:t>
            </a:r>
            <a:endParaRPr lang="en-US"/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8A1C352B-6CBC-DEC8-DE11-95C6A92BA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19" y="901958"/>
            <a:ext cx="5349367" cy="5323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F17A1AAD-7139-6764-886E-11D1F87ED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736" y="903872"/>
            <a:ext cx="4862713" cy="55561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8009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1C32-085F-9EA9-2E3F-E356FCC3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0"/>
            <a:ext cx="10668004" cy="1207892"/>
          </a:xfrm>
        </p:spPr>
        <p:txBody>
          <a:bodyPr anchor="ctr">
            <a:normAutofit/>
          </a:bodyPr>
          <a:lstStyle/>
          <a:p>
            <a:pPr algn="ctr"/>
            <a:r>
              <a:rPr lang="en-US" sz="2000">
                <a:latin typeface="+mn-lt"/>
              </a:rPr>
              <a:t>                                                 Functional Test – Nishith</a:t>
            </a: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1458CBAE-4F54-0BB5-A309-CE271EBCE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770" y="962840"/>
            <a:ext cx="7436863" cy="56046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7120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1C32-085F-9EA9-2E3F-E356FCC3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0"/>
            <a:ext cx="10668004" cy="1207892"/>
          </a:xfrm>
        </p:spPr>
        <p:txBody>
          <a:bodyPr anchor="ctr">
            <a:normAutofit/>
          </a:bodyPr>
          <a:lstStyle/>
          <a:p>
            <a:pPr algn="ctr"/>
            <a:r>
              <a:rPr lang="en-US" sz="2000">
                <a:latin typeface="+mn-lt"/>
              </a:rPr>
              <a:t>                                                Test Execution Log I3 – Jigar</a:t>
            </a:r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D35C91C1-4459-F4A4-3954-CBD861A67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089" y="968385"/>
            <a:ext cx="9946474" cy="1612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AA2B7D0B-062C-94DE-4DF1-97B51D762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295" y="2706745"/>
            <a:ext cx="9906146" cy="1010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B008F48A-59E5-E23E-0781-9E5069B2E6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23"/>
          <a:stretch/>
        </p:blipFill>
        <p:spPr>
          <a:xfrm>
            <a:off x="1094874" y="3842684"/>
            <a:ext cx="9937509" cy="1371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6C8714D1-0839-0DD3-3A8B-7F9602456B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279" y="5309833"/>
            <a:ext cx="9937094" cy="1050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816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1C32-085F-9EA9-2E3F-E356FCC3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0"/>
            <a:ext cx="10668004" cy="1207892"/>
          </a:xfrm>
        </p:spPr>
        <p:txBody>
          <a:bodyPr anchor="ctr">
            <a:normAutofit/>
          </a:bodyPr>
          <a:lstStyle/>
          <a:p>
            <a:pPr algn="ctr"/>
            <a:r>
              <a:rPr lang="en-US" sz="2000">
                <a:latin typeface="+mn-lt"/>
              </a:rPr>
              <a:t>                                                Test Execution Log I4 – Jigar</a:t>
            </a:r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132BC7E4-700B-9015-F8C9-EB0DF1096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291" y="1211247"/>
            <a:ext cx="9882947" cy="15027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986099D3-1758-CF33-BF70-5298DA00B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292" y="3264218"/>
            <a:ext cx="9921367" cy="1136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85C2FF30-5FC8-AA66-8D36-FAD1B2771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289" y="5016530"/>
            <a:ext cx="9998210" cy="1198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5990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1C32-085F-9EA9-2E3F-E356FCC3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0"/>
            <a:ext cx="10668004" cy="1207892"/>
          </a:xfrm>
        </p:spPr>
        <p:txBody>
          <a:bodyPr anchor="ctr">
            <a:normAutofit/>
          </a:bodyPr>
          <a:lstStyle/>
          <a:p>
            <a:pPr algn="ctr"/>
            <a:r>
              <a:rPr lang="en-US" sz="2000">
                <a:latin typeface="+mn-lt"/>
              </a:rPr>
              <a:t>                                                Git (r2 documents) – Fernando</a:t>
            </a:r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027D3C0-A866-DD62-5CC8-3364C2EC3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383" y="1210837"/>
            <a:ext cx="8909636" cy="4474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685154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{9D661832-3571-7B48-84BA-EB927EF4169F}tf10001071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Badge</vt:lpstr>
      <vt:lpstr>HealthApp</vt:lpstr>
      <vt:lpstr>Roadmap - Riddhi</vt:lpstr>
      <vt:lpstr>                                                 RCT I3 – Aliaksandra    </vt:lpstr>
      <vt:lpstr>                                                 RCT I4 – Aliaksandra    </vt:lpstr>
      <vt:lpstr>                                                 Use Case Specification – Vivek</vt:lpstr>
      <vt:lpstr>                                                 Functional Test – Nishith</vt:lpstr>
      <vt:lpstr>                                                Test Execution Log I3 – Jigar</vt:lpstr>
      <vt:lpstr>                                                Test Execution Log I4 – Jigar</vt:lpstr>
      <vt:lpstr>                                                Git (r2 documents) – Fernando</vt:lpstr>
      <vt:lpstr>                                                Jenkins Progress Report – Tarun</vt:lpstr>
      <vt:lpstr>                                              Application Demo – Sriharsha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HealthApp</dc:title>
  <dc:creator>Paliashchuk, Aliaksandra</dc:creator>
  <cp:revision>1</cp:revision>
  <dcterms:created xsi:type="dcterms:W3CDTF">2022-12-17T15:00:33Z</dcterms:created>
  <dcterms:modified xsi:type="dcterms:W3CDTF">2023-05-12T02:09:44Z</dcterms:modified>
</cp:coreProperties>
</file>