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57" r:id="rId4"/>
    <p:sldId id="260" r:id="rId5"/>
    <p:sldId id="265" r:id="rId6"/>
    <p:sldId id="262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501D-2A38-CD2C-F60F-91841BBB8E59}" v="70" dt="2023-04-18T19:54:29.825"/>
    <p1510:client id="{41F16F26-3D2C-148D-5E92-1B385D49EA7B}" v="8" dt="2023-04-27T22:50:14.102"/>
    <p1510:client id="{56C593FB-2D93-071E-4B5D-3CD5D4B1D8FC}" v="32" dt="2023-05-02T02:01:32.181"/>
    <p1510:client id="{77411223-1625-C76B-E51B-B6FAC9D9B9D5}" v="51" dt="2023-04-18T01:36:13.833"/>
    <p1510:client id="{DF197C6E-04B6-8D20-7B00-19E8F1A021D4}" v="225" dt="2023-04-28T23:52:13.216"/>
    <p1510:client id="{F39561C2-CAB7-1194-7A1D-4187F299C1F9}" v="114" dt="2023-04-18T01:09:1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77411223-1625-C76B-E51B-B6FAC9D9B9D5}"/>
    <pc:docChg chg="addSld delSld modSld">
      <pc:chgData name="Hernandez Perez, Mr. Fernando Enmanuel" userId="S::fh48713n@pace.edu::5c1b3c76-c6d9-4287-8b2e-9d7a9538a451" providerId="AD" clId="Web-{77411223-1625-C76B-E51B-B6FAC9D9B9D5}" dt="2023-04-18T01:36:17.130" v="53"/>
      <pc:docMkLst>
        <pc:docMk/>
      </pc:docMkLst>
      <pc:sldChg chg="del">
        <pc:chgData name="Hernandez Perez, Mr. Fernando Enmanuel" userId="S::fh48713n@pace.edu::5c1b3c76-c6d9-4287-8b2e-9d7a9538a451" providerId="AD" clId="Web-{77411223-1625-C76B-E51B-B6FAC9D9B9D5}" dt="2023-04-18T01:18:36.017" v="8"/>
        <pc:sldMkLst>
          <pc:docMk/>
          <pc:sldMk cId="397020127" sldId="256"/>
        </pc:sldMkLst>
      </pc:sldChg>
      <pc:sldChg chg="modSp">
        <pc:chgData name="Hernandez Perez, Mr. Fernando Enmanuel" userId="S::fh48713n@pace.edu::5c1b3c76-c6d9-4287-8b2e-9d7a9538a451" providerId="AD" clId="Web-{77411223-1625-C76B-E51B-B6FAC9D9B9D5}" dt="2023-04-18T01:09:59.653" v="3" actId="1076"/>
        <pc:sldMkLst>
          <pc:docMk/>
          <pc:sldMk cId="1198474385" sldId="257"/>
        </pc:sldMkLst>
        <pc:picChg chg="mod">
          <ac:chgData name="Hernandez Perez, Mr. Fernando Enmanuel" userId="S::fh48713n@pace.edu::5c1b3c76-c6d9-4287-8b2e-9d7a9538a451" providerId="AD" clId="Web-{77411223-1625-C76B-E51B-B6FAC9D9B9D5}" dt="2023-04-18T01:09:59.653" v="3" actId="1076"/>
          <ac:picMkLst>
            <pc:docMk/>
            <pc:sldMk cId="1198474385" sldId="257"/>
            <ac:picMk id="3" creationId="{01F5DC2A-2C01-1CC2-A842-43707D7AD844}"/>
          </ac:picMkLst>
        </pc:picChg>
      </pc:sldChg>
      <pc:sldChg chg="addSp delSp modSp">
        <pc:chgData name="Hernandez Perez, Mr. Fernando Enmanuel" userId="S::fh48713n@pace.edu::5c1b3c76-c6d9-4287-8b2e-9d7a9538a451" providerId="AD" clId="Web-{77411223-1625-C76B-E51B-B6FAC9D9B9D5}" dt="2023-04-18T01:18:14.875" v="7"/>
        <pc:sldMkLst>
          <pc:docMk/>
          <pc:sldMk cId="424216838" sldId="258"/>
        </pc:sldMkLst>
        <pc:spChg chg="mod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1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15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18:14.875" v="7"/>
          <ac:picMkLst>
            <pc:docMk/>
            <pc:sldMk cId="424216838" sldId="258"/>
            <ac:picMk id="3" creationId="{38150889-FB5E-9857-8ED2-6710B57A7ACA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26:17.647" v="31"/>
        <pc:sldMkLst>
          <pc:docMk/>
          <pc:sldMk cId="953817117" sldId="259"/>
        </pc:sldMkLst>
        <pc:spChg chg="mod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15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20" creationId="{D4771268-CB57-404A-9271-370EB28F6090}"/>
          </ac:spMkLst>
        </pc:spChg>
        <pc:picChg chg="del">
          <ac:chgData name="Hernandez Perez, Mr. Fernando Enmanuel" userId="S::fh48713n@pace.edu::5c1b3c76-c6d9-4287-8b2e-9d7a9538a451" providerId="AD" clId="Web-{77411223-1625-C76B-E51B-B6FAC9D9B9D5}" dt="2023-04-18T01:26:04.427" v="29"/>
          <ac:picMkLst>
            <pc:docMk/>
            <pc:sldMk cId="953817117" sldId="259"/>
            <ac:picMk id="3" creationId="{38150889-FB5E-9857-8ED2-6710B57A7ACA}"/>
          </ac:picMkLst>
        </pc:picChg>
        <pc:picChg chg="add mod">
          <ac:chgData name="Hernandez Perez, Mr. Fernando Enmanuel" userId="S::fh48713n@pace.edu::5c1b3c76-c6d9-4287-8b2e-9d7a9538a451" providerId="AD" clId="Web-{77411223-1625-C76B-E51B-B6FAC9D9B9D5}" dt="2023-04-18T01:26:17.647" v="31"/>
          <ac:picMkLst>
            <pc:docMk/>
            <pc:sldMk cId="953817117" sldId="259"/>
            <ac:picMk id="4" creationId="{9FC61A12-DFE5-362C-69D3-99E81886084E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26:00.989" v="28"/>
        <pc:sldMkLst>
          <pc:docMk/>
          <pc:sldMk cId="3199239739" sldId="260"/>
        </pc:sldMkLst>
        <pc:spChg chg="mod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1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15" creationId="{D4771268-CB57-404A-9271-370EB28F6090}"/>
          </ac:spMkLst>
        </pc:spChg>
        <pc:picChg chg="del">
          <ac:chgData name="Hernandez Perez, Mr. Fernando Enmanuel" userId="S::fh48713n@pace.edu::5c1b3c76-c6d9-4287-8b2e-9d7a9538a451" providerId="AD" clId="Web-{77411223-1625-C76B-E51B-B6FAC9D9B9D5}" dt="2023-04-18T01:25:55.848" v="25"/>
          <ac:picMkLst>
            <pc:docMk/>
            <pc:sldMk cId="3199239739" sldId="260"/>
            <ac:picMk id="3" creationId="{01F5DC2A-2C01-1CC2-A842-43707D7AD844}"/>
          </ac:picMkLst>
        </pc:picChg>
        <pc:picChg chg="add mod">
          <ac:chgData name="Hernandez Perez, Mr. Fernando Enmanuel" userId="S::fh48713n@pace.edu::5c1b3c76-c6d9-4287-8b2e-9d7a9538a451" providerId="AD" clId="Web-{77411223-1625-C76B-E51B-B6FAC9D9B9D5}" dt="2023-04-18T01:26:00.989" v="28"/>
          <ac:picMkLst>
            <pc:docMk/>
            <pc:sldMk cId="3199239739" sldId="260"/>
            <ac:picMk id="4" creationId="{1A414345-DB5D-0AC1-62A5-A056BC2C3090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36:17.130" v="53"/>
        <pc:sldMkLst>
          <pc:docMk/>
          <pc:sldMk cId="674608900" sldId="261"/>
        </pc:sldMkLst>
        <pc:spChg chg="mod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5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36:17.130" v="53"/>
          <ac:picMkLst>
            <pc:docMk/>
            <pc:sldMk cId="674608900" sldId="261"/>
            <ac:picMk id="3" creationId="{C8125FAD-588B-5845-80ED-E97658AD45D3}"/>
          </ac:picMkLst>
        </pc:picChg>
        <pc:picChg chg="del">
          <ac:chgData name="Hernandez Perez, Mr. Fernando Enmanuel" userId="S::fh48713n@pace.edu::5c1b3c76-c6d9-4287-8b2e-9d7a9538a451" providerId="AD" clId="Web-{77411223-1625-C76B-E51B-B6FAC9D9B9D5}" dt="2023-04-18T01:27:35.980" v="49"/>
          <ac:picMkLst>
            <pc:docMk/>
            <pc:sldMk cId="674608900" sldId="261"/>
            <ac:picMk id="4" creationId="{9FC61A12-DFE5-362C-69D3-99E81886084E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36:10.973" v="51"/>
        <pc:sldMkLst>
          <pc:docMk/>
          <pc:sldMk cId="19309104" sldId="262"/>
        </pc:sldMkLst>
        <pc:spChg chg="mod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15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20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36:10.973" v="51"/>
          <ac:picMkLst>
            <pc:docMk/>
            <pc:sldMk cId="19309104" sldId="262"/>
            <ac:picMk id="3" creationId="{835898A9-4D7C-D7C4-1505-AEEA35B92C32}"/>
          </ac:picMkLst>
        </pc:picChg>
        <pc:picChg chg="del">
          <ac:chgData name="Hernandez Perez, Mr. Fernando Enmanuel" userId="S::fh48713n@pace.edu::5c1b3c76-c6d9-4287-8b2e-9d7a9538a451" providerId="AD" clId="Web-{77411223-1625-C76B-E51B-B6FAC9D9B9D5}" dt="2023-04-18T01:27:33.167" v="48"/>
          <ac:picMkLst>
            <pc:docMk/>
            <pc:sldMk cId="19309104" sldId="262"/>
            <ac:picMk id="4" creationId="{1A414345-DB5D-0AC1-62A5-A056BC2C3090}"/>
          </ac:picMkLst>
        </pc:picChg>
      </pc:sldChg>
    </pc:docChg>
  </pc:docChgLst>
  <pc:docChgLst>
    <pc:chgData name="Hernandez Perez, Mr. Fernando Enmanuel" userId="S::fh48713n@pace.edu::5c1b3c76-c6d9-4287-8b2e-9d7a9538a451" providerId="AD" clId="Web-{41F16F26-3D2C-148D-5E92-1B385D49EA7B}"/>
    <pc:docChg chg="modSld">
      <pc:chgData name="Hernandez Perez, Mr. Fernando Enmanuel" userId="S::fh48713n@pace.edu::5c1b3c76-c6d9-4287-8b2e-9d7a9538a451" providerId="AD" clId="Web-{41F16F26-3D2C-148D-5E92-1B385D49EA7B}" dt="2023-04-27T22:50:13.696" v="6" actId="20577"/>
      <pc:docMkLst>
        <pc:docMk/>
      </pc:docMkLst>
      <pc:sldChg chg="modSp">
        <pc:chgData name="Hernandez Perez, Mr. Fernando Enmanuel" userId="S::fh48713n@pace.edu::5c1b3c76-c6d9-4287-8b2e-9d7a9538a451" providerId="AD" clId="Web-{41F16F26-3D2C-148D-5E92-1B385D49EA7B}" dt="2023-04-27T22:50:13.696" v="6" actId="20577"/>
        <pc:sldMkLst>
          <pc:docMk/>
          <pc:sldMk cId="1659288565" sldId="263"/>
        </pc:sldMkLst>
        <pc:spChg chg="mod">
          <ac:chgData name="Hernandez Perez, Mr. Fernando Enmanuel" userId="S::fh48713n@pace.edu::5c1b3c76-c6d9-4287-8b2e-9d7a9538a451" providerId="AD" clId="Web-{41F16F26-3D2C-148D-5E92-1B385D49EA7B}" dt="2023-04-27T22:50:13.696" v="6" actId="20577"/>
          <ac:spMkLst>
            <pc:docMk/>
            <pc:sldMk cId="1659288565" sldId="263"/>
            <ac:spMk id="2" creationId="{6F2B0692-DBB2-C327-5418-5E1E3B589730}"/>
          </ac:spMkLst>
        </pc:spChg>
      </pc:sldChg>
    </pc:docChg>
  </pc:docChgLst>
  <pc:docChgLst>
    <pc:chgData name="Hernandez Perez, Mr. Fernando Enmanuel" userId="S::fh48713n@pace.edu::5c1b3c76-c6d9-4287-8b2e-9d7a9538a451" providerId="AD" clId="Web-{2A84501D-2A38-CD2C-F60F-91841BBB8E59}"/>
    <pc:docChg chg="addSld delSld modSld sldOrd">
      <pc:chgData name="Hernandez Perez, Mr. Fernando Enmanuel" userId="S::fh48713n@pace.edu::5c1b3c76-c6d9-4287-8b2e-9d7a9538a451" providerId="AD" clId="Web-{2A84501D-2A38-CD2C-F60F-91841BBB8E59}" dt="2023-04-18T19:54:29.825" v="70" actId="14100"/>
      <pc:docMkLst>
        <pc:docMk/>
      </pc:docMkLst>
      <pc:sldChg chg="addSp delSp modSp">
        <pc:chgData name="Hernandez Perez, Mr. Fernando Enmanuel" userId="S::fh48713n@pace.edu::5c1b3c76-c6d9-4287-8b2e-9d7a9538a451" providerId="AD" clId="Web-{2A84501D-2A38-CD2C-F60F-91841BBB8E59}" dt="2023-04-18T19:53:55.668" v="66" actId="20577"/>
        <pc:sldMkLst>
          <pc:docMk/>
          <pc:sldMk cId="1198474385" sldId="257"/>
        </pc:sldMkLst>
        <pc:spChg chg="mod">
          <ac:chgData name="Hernandez Perez, Mr. Fernando Enmanuel" userId="S::fh48713n@pace.edu::5c1b3c76-c6d9-4287-8b2e-9d7a9538a451" providerId="AD" clId="Web-{2A84501D-2A38-CD2C-F60F-91841BBB8E59}" dt="2023-04-18T19:53:55.668" v="66" actId="20577"/>
          <ac:spMkLst>
            <pc:docMk/>
            <pc:sldMk cId="1198474385" sldId="257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49:31.972" v="2"/>
          <ac:spMkLst>
            <pc:docMk/>
            <pc:sldMk cId="1198474385" sldId="257"/>
            <ac:spMk id="10" creationId="{D4771268-CB57-404A-9271-370EB28F6090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1:32.835" v="30"/>
          <ac:spMkLst>
            <pc:docMk/>
            <pc:sldMk cId="1198474385" sldId="257"/>
            <ac:spMk id="15" creationId="{99ED5833-B85B-4103-8A3B-CAB0308E6C15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0" creationId="{99ED5833-B85B-4103-8A3B-CAB0308E6C15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7" creationId="{D6A9C53F-5F90-40A5-8C85-5412D39C8C68}"/>
          </ac:spMkLst>
        </pc:spChg>
        <pc:picChg chg="mod">
          <ac:chgData name="Hernandez Perez, Mr. Fernando Enmanuel" userId="S::fh48713n@pace.edu::5c1b3c76-c6d9-4287-8b2e-9d7a9538a451" providerId="AD" clId="Web-{2A84501D-2A38-CD2C-F60F-91841BBB8E59}" dt="2023-04-18T19:52:22.712" v="45" actId="14100"/>
          <ac:picMkLst>
            <pc:docMk/>
            <pc:sldMk cId="1198474385" sldId="257"/>
            <ac:picMk id="3" creationId="{01F5DC2A-2C01-1CC2-A842-43707D7AD844}"/>
          </ac:picMkLst>
        </pc:picChg>
        <pc:picChg chg="add mod">
          <ac:chgData name="Hernandez Perez, Mr. Fernando Enmanuel" userId="S::fh48713n@pace.edu::5c1b3c76-c6d9-4287-8b2e-9d7a9538a451" providerId="AD" clId="Web-{2A84501D-2A38-CD2C-F60F-91841BBB8E59}" dt="2023-04-18T19:52:26.696" v="46" actId="14100"/>
          <ac:picMkLst>
            <pc:docMk/>
            <pc:sldMk cId="1198474385" sldId="257"/>
            <ac:picMk id="4" creationId="{32C7375F-9B9B-CBDA-BC26-1AC4C478E0BD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0:07.676" v="9"/>
        <pc:sldMkLst>
          <pc:docMk/>
          <pc:sldMk cId="424216838" sldId="258"/>
        </pc:sldMkLst>
        <pc:picChg chg="del">
          <ac:chgData name="Hernandez Perez, Mr. Fernando Enmanuel" userId="S::fh48713n@pace.edu::5c1b3c76-c6d9-4287-8b2e-9d7a9538a451" providerId="AD" clId="Web-{2A84501D-2A38-CD2C-F60F-91841BBB8E59}" dt="2023-04-18T19:49:20.877" v="0"/>
          <ac:picMkLst>
            <pc:docMk/>
            <pc:sldMk cId="424216838" sldId="258"/>
            <ac:picMk id="3" creationId="{38150889-FB5E-9857-8ED2-6710B57A7ACA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2:47.275" v="50"/>
        <pc:sldMkLst>
          <pc:docMk/>
          <pc:sldMk cId="953817117" sldId="259"/>
        </pc:sldMkLst>
        <pc:picChg chg="del">
          <ac:chgData name="Hernandez Perez, Mr. Fernando Enmanuel" userId="S::fh48713n@pace.edu::5c1b3c76-c6d9-4287-8b2e-9d7a9538a451" providerId="AD" clId="Web-{2A84501D-2A38-CD2C-F60F-91841BBB8E59}" dt="2023-04-18T19:50:11.739" v="10"/>
          <ac:picMkLst>
            <pc:docMk/>
            <pc:sldMk cId="953817117" sldId="259"/>
            <ac:picMk id="4" creationId="{9FC61A12-DFE5-362C-69D3-99E81886084E}"/>
          </ac:picMkLst>
        </pc:picChg>
      </pc:sldChg>
      <pc:sldChg chg="addSp delSp modSp">
        <pc:chgData name="Hernandez Perez, Mr. Fernando Enmanuel" userId="S::fh48713n@pace.edu::5c1b3c76-c6d9-4287-8b2e-9d7a9538a451" providerId="AD" clId="Web-{2A84501D-2A38-CD2C-F60F-91841BBB8E59}" dt="2023-04-18T19:54:29.825" v="70" actId="14100"/>
        <pc:sldMkLst>
          <pc:docMk/>
          <pc:sldMk cId="3199239739" sldId="260"/>
        </pc:sldMkLst>
        <pc:spChg chg="mo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0:17.754" v="12"/>
          <ac:spMkLst>
            <pc:docMk/>
            <pc:sldMk cId="3199239739" sldId="260"/>
            <ac:spMk id="15" creationId="{D4771268-CB57-404A-9271-370EB28F6090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0" creationId="{99ED5833-B85B-4103-8A3B-CAB0308E6C15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7" creationId="{D6A9C53F-5F90-40A5-8C85-5412D39C8C68}"/>
          </ac:spMkLst>
        </pc:spChg>
        <pc:picChg chg="add mod">
          <ac:chgData name="Hernandez Perez, Mr. Fernando Enmanuel" userId="S::fh48713n@pace.edu::5c1b3c76-c6d9-4287-8b2e-9d7a9538a451" providerId="AD" clId="Web-{2A84501D-2A38-CD2C-F60F-91841BBB8E59}" dt="2023-04-18T19:52:43.384" v="49" actId="14100"/>
          <ac:picMkLst>
            <pc:docMk/>
            <pc:sldMk cId="3199239739" sldId="260"/>
            <ac:picMk id="3" creationId="{42FBF414-31E6-213C-5C2F-7099FA2A9A31}"/>
          </ac:picMkLst>
        </pc:picChg>
        <pc:picChg chg="mod">
          <ac:chgData name="Hernandez Perez, Mr. Fernando Enmanuel" userId="S::fh48713n@pace.edu::5c1b3c76-c6d9-4287-8b2e-9d7a9538a451" providerId="AD" clId="Web-{2A84501D-2A38-CD2C-F60F-91841BBB8E59}" dt="2023-04-18T19:54:29.825" v="70" actId="14100"/>
          <ac:picMkLst>
            <pc:docMk/>
            <pc:sldMk cId="3199239739" sldId="260"/>
            <ac:picMk id="4" creationId="{1A414345-DB5D-0AC1-62A5-A056BC2C3090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3:25.386" v="60"/>
        <pc:sldMkLst>
          <pc:docMk/>
          <pc:sldMk cId="674608900" sldId="261"/>
        </pc:sldMkLst>
        <pc:picChg chg="del">
          <ac:chgData name="Hernandez Perez, Mr. Fernando Enmanuel" userId="S::fh48713n@pace.edu::5c1b3c76-c6d9-4287-8b2e-9d7a9538a451" providerId="AD" clId="Web-{2A84501D-2A38-CD2C-F60F-91841BBB8E59}" dt="2023-04-18T19:52:51.041" v="51"/>
          <ac:picMkLst>
            <pc:docMk/>
            <pc:sldMk cId="674608900" sldId="261"/>
            <ac:picMk id="3" creationId="{C8125FAD-588B-5845-80ED-E97658AD45D3}"/>
          </ac:picMkLst>
        </pc:picChg>
      </pc:sldChg>
      <pc:sldChg chg="addSp delSp modSp">
        <pc:chgData name="Hernandez Perez, Mr. Fernando Enmanuel" userId="S::fh48713n@pace.edu::5c1b3c76-c6d9-4287-8b2e-9d7a9538a451" providerId="AD" clId="Web-{2A84501D-2A38-CD2C-F60F-91841BBB8E59}" dt="2023-04-18T19:54:25.341" v="69" actId="14100"/>
        <pc:sldMkLst>
          <pc:docMk/>
          <pc:sldMk cId="19309104" sldId="262"/>
        </pc:sldMkLst>
        <pc:spChg chg="mod">
          <ac:chgData name="Hernandez Perez, Mr. Fernando Enmanuel" userId="S::fh48713n@pace.edu::5c1b3c76-c6d9-4287-8b2e-9d7a9538a451" providerId="AD" clId="Web-{2A84501D-2A38-CD2C-F60F-91841BBB8E59}" dt="2023-04-18T19:54:11.825" v="68" actId="20577"/>
          <ac:spMkLst>
            <pc:docMk/>
            <pc:sldMk cId="19309104" sldId="262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7" creationId="{D6A9C53F-5F90-40A5-8C85-5412D39C8C68}"/>
          </ac:spMkLst>
        </pc:spChg>
        <pc:picChg chg="mod">
          <ac:chgData name="Hernandez Perez, Mr. Fernando Enmanuel" userId="S::fh48713n@pace.edu::5c1b3c76-c6d9-4287-8b2e-9d7a9538a451" providerId="AD" clId="Web-{2A84501D-2A38-CD2C-F60F-91841BBB8E59}" dt="2023-04-18T19:54:25.341" v="69" actId="14100"/>
          <ac:picMkLst>
            <pc:docMk/>
            <pc:sldMk cId="19309104" sldId="262"/>
            <ac:picMk id="3" creationId="{835898A9-4D7C-D7C4-1505-AEEA35B92C32}"/>
          </ac:picMkLst>
        </pc:picChg>
        <pc:picChg chg="add mod">
          <ac:chgData name="Hernandez Perez, Mr. Fernando Enmanuel" userId="S::fh48713n@pace.edu::5c1b3c76-c6d9-4287-8b2e-9d7a9538a451" providerId="AD" clId="Web-{2A84501D-2A38-CD2C-F60F-91841BBB8E59}" dt="2023-04-18T19:53:21.776" v="59" actId="14100"/>
          <ac:picMkLst>
            <pc:docMk/>
            <pc:sldMk cId="19309104" sldId="262"/>
            <ac:picMk id="4" creationId="{42972853-1E7C-4EFB-655E-6A041CE7CEDF}"/>
          </ac:picMkLst>
        </pc:picChg>
      </pc:sldChg>
      <pc:sldChg chg="addSp delSp modSp new mod ord setBg addAnim setClrOvrMap">
        <pc:chgData name="Hernandez Perez, Mr. Fernando Enmanuel" userId="S::fh48713n@pace.edu::5c1b3c76-c6d9-4287-8b2e-9d7a9538a451" providerId="AD" clId="Web-{2A84501D-2A38-CD2C-F60F-91841BBB8E59}" dt="2023-04-18T19:51:27.507" v="29" actId="20577"/>
        <pc:sldMkLst>
          <pc:docMk/>
          <pc:sldMk cId="1659288565" sldId="263"/>
        </pc:sldMkLst>
        <pc:spChg chg="mod">
          <ac:chgData name="Hernandez Perez, Mr. Fernando Enmanuel" userId="S::fh48713n@pace.edu::5c1b3c76-c6d9-4287-8b2e-9d7a9538a451" providerId="AD" clId="Web-{2A84501D-2A38-CD2C-F60F-91841BBB8E59}" dt="2023-04-18T19:51:27.507" v="29" actId="20577"/>
          <ac:spMkLst>
            <pc:docMk/>
            <pc:sldMk cId="1659288565" sldId="263"/>
            <ac:spMk id="2" creationId="{6F2B0692-DBB2-C327-5418-5E1E3B589730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1:15.209" v="25"/>
          <ac:spMkLst>
            <pc:docMk/>
            <pc:sldMk cId="1659288565" sldId="263"/>
            <ac:spMk id="3" creationId="{023BC346-BF74-D606-B189-F59078A64CC2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1:20.210" v="27"/>
          <ac:spMkLst>
            <pc:docMk/>
            <pc:sldMk cId="1659288565" sldId="263"/>
            <ac:spMk id="7" creationId="{66B332A4-D438-4773-A77F-5ED49A448D9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1:20.210" v="27"/>
          <ac:spMkLst>
            <pc:docMk/>
            <pc:sldMk cId="1659288565" sldId="263"/>
            <ac:spMk id="9" creationId="{DF9AD32D-FF05-44F4-BD4D-9CEE89B71EB9}"/>
          </ac:spMkLst>
        </pc:spChg>
      </pc:sldChg>
    </pc:docChg>
  </pc:docChgLst>
  <pc:docChgLst>
    <pc:chgData name="Patel, Mr. Jigarkumar Rajnikant" userId="S::jp06763n@pace.edu::34a565f2-ed71-4c6d-a4d1-bb343efea18c" providerId="AD" clId="Web-{56C593FB-2D93-071E-4B5D-3CD5D4B1D8FC}"/>
    <pc:docChg chg="addSld modSld sldOrd">
      <pc:chgData name="Patel, Mr. Jigarkumar Rajnikant" userId="S::jp06763n@pace.edu::34a565f2-ed71-4c6d-a4d1-bb343efea18c" providerId="AD" clId="Web-{56C593FB-2D93-071E-4B5D-3CD5D4B1D8FC}" dt="2023-05-02T02:01:29.071" v="30" actId="20577"/>
      <pc:docMkLst>
        <pc:docMk/>
      </pc:docMkLst>
      <pc:sldChg chg="modSp">
        <pc:chgData name="Patel, Mr. Jigarkumar Rajnikant" userId="S::jp06763n@pace.edu::34a565f2-ed71-4c6d-a4d1-bb343efea18c" providerId="AD" clId="Web-{56C593FB-2D93-071E-4B5D-3CD5D4B1D8FC}" dt="2023-05-02T02:01:29.071" v="30" actId="20577"/>
        <pc:sldMkLst>
          <pc:docMk/>
          <pc:sldMk cId="1659288565" sldId="263"/>
        </pc:sldMkLst>
        <pc:spChg chg="mod">
          <ac:chgData name="Patel, Mr. Jigarkumar Rajnikant" userId="S::jp06763n@pace.edu::34a565f2-ed71-4c6d-a4d1-bb343efea18c" providerId="AD" clId="Web-{56C593FB-2D93-071E-4B5D-3CD5D4B1D8FC}" dt="2023-05-02T02:01:29.071" v="30" actId="20577"/>
          <ac:spMkLst>
            <pc:docMk/>
            <pc:sldMk cId="1659288565" sldId="263"/>
            <ac:spMk id="2" creationId="{6F2B0692-DBB2-C327-5418-5E1E3B589730}"/>
          </ac:spMkLst>
        </pc:spChg>
      </pc:sldChg>
      <pc:sldChg chg="addSp delSp new ord">
        <pc:chgData name="Patel, Mr. Jigarkumar Rajnikant" userId="S::jp06763n@pace.edu::34a565f2-ed71-4c6d-a4d1-bb343efea18c" providerId="AD" clId="Web-{56C593FB-2D93-071E-4B5D-3CD5D4B1D8FC}" dt="2023-05-02T01:55:31.392" v="9"/>
        <pc:sldMkLst>
          <pc:docMk/>
          <pc:sldMk cId="3032284645" sldId="267"/>
        </pc:sldMkLst>
        <pc:spChg chg="del">
          <ac:chgData name="Patel, Mr. Jigarkumar Rajnikant" userId="S::jp06763n@pace.edu::34a565f2-ed71-4c6d-a4d1-bb343efea18c" providerId="AD" clId="Web-{56C593FB-2D93-071E-4B5D-3CD5D4B1D8FC}" dt="2023-05-02T01:55:28.110" v="7"/>
          <ac:spMkLst>
            <pc:docMk/>
            <pc:sldMk cId="3032284645" sldId="267"/>
            <ac:spMk id="2" creationId="{3899F524-3ACC-0981-1610-4DC8875CB109}"/>
          </ac:spMkLst>
        </pc:spChg>
        <pc:spChg chg="del">
          <ac:chgData name="Patel, Mr. Jigarkumar Rajnikant" userId="S::jp06763n@pace.edu::34a565f2-ed71-4c6d-a4d1-bb343efea18c" providerId="AD" clId="Web-{56C593FB-2D93-071E-4B5D-3CD5D4B1D8FC}" dt="2023-05-02T01:55:30.017" v="8"/>
          <ac:spMkLst>
            <pc:docMk/>
            <pc:sldMk cId="3032284645" sldId="267"/>
            <ac:spMk id="3" creationId="{554786F1-CA71-82AA-4FCB-B2CF73BF24D4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23.766" v="6"/>
          <ac:spMkLst>
            <pc:docMk/>
            <pc:sldMk cId="3032284645" sldId="267"/>
            <ac:spMk id="4" creationId="{8E2AE57A-93C2-7A1D-DE53-808680BFE2C1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23.766" v="6"/>
          <ac:spMkLst>
            <pc:docMk/>
            <pc:sldMk cId="3032284645" sldId="267"/>
            <ac:spMk id="5" creationId="{4AF94068-650C-E710-5EEC-E1D31E2D1E47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23.766" v="6"/>
          <ac:spMkLst>
            <pc:docMk/>
            <pc:sldMk cId="3032284645" sldId="267"/>
            <ac:spMk id="6" creationId="{3DF52DAF-D7FE-AA55-38EC-900676470023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23.766" v="6"/>
          <ac:spMkLst>
            <pc:docMk/>
            <pc:sldMk cId="3032284645" sldId="267"/>
            <ac:spMk id="7" creationId="{28D9CAD1-A092-6C79-5F66-D78AA2035787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5:31.392" v="9"/>
          <ac:spMkLst>
            <pc:docMk/>
            <pc:sldMk cId="3032284645" sldId="267"/>
            <ac:spMk id="9" creationId="{8E2AE57A-93C2-7A1D-DE53-808680BFE2C1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5:31.392" v="9"/>
          <ac:spMkLst>
            <pc:docMk/>
            <pc:sldMk cId="3032284645" sldId="267"/>
            <ac:spMk id="10" creationId="{4AF94068-650C-E710-5EEC-E1D31E2D1E47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5:31.392" v="9"/>
          <ac:spMkLst>
            <pc:docMk/>
            <pc:sldMk cId="3032284645" sldId="267"/>
            <ac:spMk id="11" creationId="{3DF52DAF-D7FE-AA55-38EC-900676470023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5:31.392" v="9"/>
          <ac:spMkLst>
            <pc:docMk/>
            <pc:sldMk cId="3032284645" sldId="267"/>
            <ac:spMk id="12" creationId="{28D9CAD1-A092-6C79-5F66-D78AA2035787}"/>
          </ac:spMkLst>
        </pc:spChg>
        <pc:picChg chg="add del">
          <ac:chgData name="Patel, Mr. Jigarkumar Rajnikant" userId="S::jp06763n@pace.edu::34a565f2-ed71-4c6d-a4d1-bb343efea18c" providerId="AD" clId="Web-{56C593FB-2D93-071E-4B5D-3CD5D4B1D8FC}" dt="2023-05-02T01:55:23.766" v="6"/>
          <ac:picMkLst>
            <pc:docMk/>
            <pc:sldMk cId="3032284645" sldId="267"/>
            <ac:picMk id="8" creationId="{1B715D26-8E0E-BD3B-727B-38A31ACBE389}"/>
          </ac:picMkLst>
        </pc:picChg>
        <pc:picChg chg="add">
          <ac:chgData name="Patel, Mr. Jigarkumar Rajnikant" userId="S::jp06763n@pace.edu::34a565f2-ed71-4c6d-a4d1-bb343efea18c" providerId="AD" clId="Web-{56C593FB-2D93-071E-4B5D-3CD5D4B1D8FC}" dt="2023-05-02T01:55:31.392" v="9"/>
          <ac:picMkLst>
            <pc:docMk/>
            <pc:sldMk cId="3032284645" sldId="267"/>
            <ac:picMk id="13" creationId="{1B715D26-8E0E-BD3B-727B-38A31ACBE389}"/>
          </ac:picMkLst>
        </pc:picChg>
      </pc:sldChg>
      <pc:sldChg chg="addSp delSp add replId">
        <pc:chgData name="Patel, Mr. Jigarkumar Rajnikant" userId="S::jp06763n@pace.edu::34a565f2-ed71-4c6d-a4d1-bb343efea18c" providerId="AD" clId="Web-{56C593FB-2D93-071E-4B5D-3CD5D4B1D8FC}" dt="2023-05-02T01:57:36.238" v="14"/>
        <pc:sldMkLst>
          <pc:docMk/>
          <pc:sldMk cId="2146387074" sldId="268"/>
        </pc:sldMkLst>
        <pc:spChg chg="del">
          <ac:chgData name="Patel, Mr. Jigarkumar Rajnikant" userId="S::jp06763n@pace.edu::34a565f2-ed71-4c6d-a4d1-bb343efea18c" providerId="AD" clId="Web-{56C593FB-2D93-071E-4B5D-3CD5D4B1D8FC}" dt="2023-05-02T01:55:47.470" v="12"/>
          <ac:spMkLst>
            <pc:docMk/>
            <pc:sldMk cId="2146387074" sldId="268"/>
            <ac:spMk id="2" creationId="{3899F524-3ACC-0981-1610-4DC8875CB109}"/>
          </ac:spMkLst>
        </pc:spChg>
        <pc:spChg chg="del">
          <ac:chgData name="Patel, Mr. Jigarkumar Rajnikant" userId="S::jp06763n@pace.edu::34a565f2-ed71-4c6d-a4d1-bb343efea18c" providerId="AD" clId="Web-{56C593FB-2D93-071E-4B5D-3CD5D4B1D8FC}" dt="2023-05-02T01:57:26.800" v="13"/>
          <ac:spMkLst>
            <pc:docMk/>
            <pc:sldMk cId="2146387074" sldId="268"/>
            <ac:spMk id="3" creationId="{554786F1-CA71-82AA-4FCB-B2CF73BF24D4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43.736" v="11"/>
          <ac:spMkLst>
            <pc:docMk/>
            <pc:sldMk cId="2146387074" sldId="268"/>
            <ac:spMk id="4" creationId="{D5ADDF00-EA9F-94C4-FB9A-09A8343D6A81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43.736" v="11"/>
          <ac:spMkLst>
            <pc:docMk/>
            <pc:sldMk cId="2146387074" sldId="268"/>
            <ac:spMk id="5" creationId="{0140C9FA-D2DE-966F-9282-1B541ADE0DBF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5:43.736" v="11"/>
          <ac:spMkLst>
            <pc:docMk/>
            <pc:sldMk cId="2146387074" sldId="268"/>
            <ac:spMk id="6" creationId="{9FE17986-3667-5498-05B1-E40818332D19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7:36.238" v="14"/>
          <ac:spMkLst>
            <pc:docMk/>
            <pc:sldMk cId="2146387074" sldId="268"/>
            <ac:spMk id="8" creationId="{9B4436EA-7385-413C-4F6F-3D0EBDC2BE3C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7:36.238" v="14"/>
          <ac:spMkLst>
            <pc:docMk/>
            <pc:sldMk cId="2146387074" sldId="268"/>
            <ac:spMk id="9" creationId="{02E101B2-1D07-527F-5BBE-97EBC5603E4E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1:57:36.238" v="14"/>
          <ac:spMkLst>
            <pc:docMk/>
            <pc:sldMk cId="2146387074" sldId="268"/>
            <ac:spMk id="10" creationId="{8B7143CB-2CED-ABA3-00E5-E61D49105840}"/>
          </ac:spMkLst>
        </pc:spChg>
        <pc:picChg chg="add del">
          <ac:chgData name="Patel, Mr. Jigarkumar Rajnikant" userId="S::jp06763n@pace.edu::34a565f2-ed71-4c6d-a4d1-bb343efea18c" providerId="AD" clId="Web-{56C593FB-2D93-071E-4B5D-3CD5D4B1D8FC}" dt="2023-05-02T01:55:43.736" v="11"/>
          <ac:picMkLst>
            <pc:docMk/>
            <pc:sldMk cId="2146387074" sldId="268"/>
            <ac:picMk id="7" creationId="{6C4C4B9A-B2FC-D910-953A-3C29A2862A1A}"/>
          </ac:picMkLst>
        </pc:picChg>
        <pc:picChg chg="add">
          <ac:chgData name="Patel, Mr. Jigarkumar Rajnikant" userId="S::jp06763n@pace.edu::34a565f2-ed71-4c6d-a4d1-bb343efea18c" providerId="AD" clId="Web-{56C593FB-2D93-071E-4B5D-3CD5D4B1D8FC}" dt="2023-05-02T01:57:36.238" v="14"/>
          <ac:picMkLst>
            <pc:docMk/>
            <pc:sldMk cId="2146387074" sldId="268"/>
            <ac:picMk id="11" creationId="{25957249-A916-17B2-385D-9696266E1F44}"/>
          </ac:picMkLst>
        </pc:picChg>
      </pc:sldChg>
      <pc:sldChg chg="addSp delSp add replId">
        <pc:chgData name="Patel, Mr. Jigarkumar Rajnikant" userId="S::jp06763n@pace.edu::34a565f2-ed71-4c6d-a4d1-bb343efea18c" providerId="AD" clId="Web-{56C593FB-2D93-071E-4B5D-3CD5D4B1D8FC}" dt="2023-05-02T02:01:08.149" v="22"/>
        <pc:sldMkLst>
          <pc:docMk/>
          <pc:sldMk cId="3073561844" sldId="269"/>
        </pc:sldMkLst>
        <pc:spChg chg="del">
          <ac:chgData name="Patel, Mr. Jigarkumar Rajnikant" userId="S::jp06763n@pace.edu::34a565f2-ed71-4c6d-a4d1-bb343efea18c" providerId="AD" clId="Web-{56C593FB-2D93-071E-4B5D-3CD5D4B1D8FC}" dt="2023-05-02T01:57:39.472" v="15"/>
          <ac:spMkLst>
            <pc:docMk/>
            <pc:sldMk cId="3073561844" sldId="269"/>
            <ac:spMk id="2" creationId="{3899F524-3ACC-0981-1610-4DC8875CB109}"/>
          </ac:spMkLst>
        </pc:spChg>
        <pc:spChg chg="del">
          <ac:chgData name="Patel, Mr. Jigarkumar Rajnikant" userId="S::jp06763n@pace.edu::34a565f2-ed71-4c6d-a4d1-bb343efea18c" providerId="AD" clId="Web-{56C593FB-2D93-071E-4B5D-3CD5D4B1D8FC}" dt="2023-05-02T01:57:41.144" v="16"/>
          <ac:spMkLst>
            <pc:docMk/>
            <pc:sldMk cId="3073561844" sldId="269"/>
            <ac:spMk id="3" creationId="{554786F1-CA71-82AA-4FCB-B2CF73BF24D4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8:54.083" v="20"/>
          <ac:spMkLst>
            <pc:docMk/>
            <pc:sldMk cId="3073561844" sldId="269"/>
            <ac:spMk id="4" creationId="{B623F31D-E181-40D3-556C-CAEB4B108D25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8:54.083" v="20"/>
          <ac:spMkLst>
            <pc:docMk/>
            <pc:sldMk cId="3073561844" sldId="269"/>
            <ac:spMk id="5" creationId="{D1B1572F-4A9E-1EA9-304C-8EFA5DB144C5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8:54.083" v="20"/>
          <ac:spMkLst>
            <pc:docMk/>
            <pc:sldMk cId="3073561844" sldId="269"/>
            <ac:spMk id="6" creationId="{AA984D73-5309-6BC4-EED0-828982C48E27}"/>
          </ac:spMkLst>
        </pc:spChg>
        <pc:spChg chg="add del">
          <ac:chgData name="Patel, Mr. Jigarkumar Rajnikant" userId="S::jp06763n@pace.edu::34a565f2-ed71-4c6d-a4d1-bb343efea18c" providerId="AD" clId="Web-{56C593FB-2D93-071E-4B5D-3CD5D4B1D8FC}" dt="2023-05-02T01:58:54.083" v="20"/>
          <ac:spMkLst>
            <pc:docMk/>
            <pc:sldMk cId="3073561844" sldId="269"/>
            <ac:spMk id="7" creationId="{B335B9FD-D565-C8F2-D298-9D539C348D0E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1:08.149" v="22"/>
          <ac:spMkLst>
            <pc:docMk/>
            <pc:sldMk cId="3073561844" sldId="269"/>
            <ac:spMk id="9" creationId="{D0DDBF52-EF6F-0149-24AB-ED9AE6B9A87D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1:08.149" v="22"/>
          <ac:spMkLst>
            <pc:docMk/>
            <pc:sldMk cId="3073561844" sldId="269"/>
            <ac:spMk id="10" creationId="{048496FA-44F1-7552-AB6E-CF67CDCEA646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1:08.149" v="22"/>
          <ac:spMkLst>
            <pc:docMk/>
            <pc:sldMk cId="3073561844" sldId="269"/>
            <ac:spMk id="11" creationId="{B64C9CED-4931-3ECC-BF99-BBCF65F8C96E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1:08.149" v="22"/>
          <ac:spMkLst>
            <pc:docMk/>
            <pc:sldMk cId="3073561844" sldId="269"/>
            <ac:spMk id="12" creationId="{8372BDA4-2138-AB13-4BC0-CC0F5B74FE12}"/>
          </ac:spMkLst>
        </pc:spChg>
        <pc:picChg chg="add del">
          <ac:chgData name="Patel, Mr. Jigarkumar Rajnikant" userId="S::jp06763n@pace.edu::34a565f2-ed71-4c6d-a4d1-bb343efea18c" providerId="AD" clId="Web-{56C593FB-2D93-071E-4B5D-3CD5D4B1D8FC}" dt="2023-05-02T01:58:54.083" v="20"/>
          <ac:picMkLst>
            <pc:docMk/>
            <pc:sldMk cId="3073561844" sldId="269"/>
            <ac:picMk id="8" creationId="{B649DABD-9A9C-4632-6B21-4B24C15F0B3D}"/>
          </ac:picMkLst>
        </pc:picChg>
        <pc:picChg chg="add">
          <ac:chgData name="Patel, Mr. Jigarkumar Rajnikant" userId="S::jp06763n@pace.edu::34a565f2-ed71-4c6d-a4d1-bb343efea18c" providerId="AD" clId="Web-{56C593FB-2D93-071E-4B5D-3CD5D4B1D8FC}" dt="2023-05-02T02:01:08.149" v="22"/>
          <ac:picMkLst>
            <pc:docMk/>
            <pc:sldMk cId="3073561844" sldId="269"/>
            <ac:picMk id="13" creationId="{BE9F698E-8E34-47B5-1C6A-DB98B94942B2}"/>
          </ac:picMkLst>
        </pc:picChg>
      </pc:sldChg>
      <pc:sldChg chg="addSp delSp add replId">
        <pc:chgData name="Patel, Mr. Jigarkumar Rajnikant" userId="S::jp06763n@pace.edu::34a565f2-ed71-4c6d-a4d1-bb343efea18c" providerId="AD" clId="Web-{56C593FB-2D93-071E-4B5D-3CD5D4B1D8FC}" dt="2023-05-02T02:00:59.196" v="21"/>
        <pc:sldMkLst>
          <pc:docMk/>
          <pc:sldMk cId="3850570232" sldId="270"/>
        </pc:sldMkLst>
        <pc:spChg chg="del">
          <ac:chgData name="Patel, Mr. Jigarkumar Rajnikant" userId="S::jp06763n@pace.edu::34a565f2-ed71-4c6d-a4d1-bb343efea18c" providerId="AD" clId="Web-{56C593FB-2D93-071E-4B5D-3CD5D4B1D8FC}" dt="2023-05-02T01:57:45.723" v="17"/>
          <ac:spMkLst>
            <pc:docMk/>
            <pc:sldMk cId="3850570232" sldId="270"/>
            <ac:spMk id="2" creationId="{3899F524-3ACC-0981-1610-4DC8875CB109}"/>
          </ac:spMkLst>
        </pc:spChg>
        <pc:spChg chg="del">
          <ac:chgData name="Patel, Mr. Jigarkumar Rajnikant" userId="S::jp06763n@pace.edu::34a565f2-ed71-4c6d-a4d1-bb343efea18c" providerId="AD" clId="Web-{56C593FB-2D93-071E-4B5D-3CD5D4B1D8FC}" dt="2023-05-02T01:57:48.723" v="18"/>
          <ac:spMkLst>
            <pc:docMk/>
            <pc:sldMk cId="3850570232" sldId="270"/>
            <ac:spMk id="3" creationId="{554786F1-CA71-82AA-4FCB-B2CF73BF24D4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0:59.196" v="21"/>
          <ac:spMkLst>
            <pc:docMk/>
            <pc:sldMk cId="3850570232" sldId="270"/>
            <ac:spMk id="4" creationId="{4288E35F-CF55-9094-BA2E-29E0830010C5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0:59.196" v="21"/>
          <ac:spMkLst>
            <pc:docMk/>
            <pc:sldMk cId="3850570232" sldId="270"/>
            <ac:spMk id="5" creationId="{558E1109-69A6-F984-7033-9CD72131F986}"/>
          </ac:spMkLst>
        </pc:spChg>
        <pc:spChg chg="add">
          <ac:chgData name="Patel, Mr. Jigarkumar Rajnikant" userId="S::jp06763n@pace.edu::34a565f2-ed71-4c6d-a4d1-bb343efea18c" providerId="AD" clId="Web-{56C593FB-2D93-071E-4B5D-3CD5D4B1D8FC}" dt="2023-05-02T02:00:59.196" v="21"/>
          <ac:spMkLst>
            <pc:docMk/>
            <pc:sldMk cId="3850570232" sldId="270"/>
            <ac:spMk id="6" creationId="{52B22F26-9CC0-B5D5-109F-AA2BF2263D5B}"/>
          </ac:spMkLst>
        </pc:spChg>
        <pc:picChg chg="add">
          <ac:chgData name="Patel, Mr. Jigarkumar Rajnikant" userId="S::jp06763n@pace.edu::34a565f2-ed71-4c6d-a4d1-bb343efea18c" providerId="AD" clId="Web-{56C593FB-2D93-071E-4B5D-3CD5D4B1D8FC}" dt="2023-05-02T02:00:59.196" v="21"/>
          <ac:picMkLst>
            <pc:docMk/>
            <pc:sldMk cId="3850570232" sldId="270"/>
            <ac:picMk id="7" creationId="{68F820BC-EA8C-DCF2-12C5-4E18238544CA}"/>
          </ac:picMkLst>
        </pc:picChg>
      </pc:sldChg>
    </pc:docChg>
  </pc:docChgLst>
  <pc:docChgLst>
    <pc:chgData name="Hernandez Perez, Mr. Fernando Enmanuel" userId="S::fh48713n@pace.edu::5c1b3c76-c6d9-4287-8b2e-9d7a9538a451" providerId="AD" clId="Web-{F39561C2-CAB7-1194-7A1D-4187F299C1F9}"/>
    <pc:docChg chg="addSld delSld modSld sldOrd addMainMaster delMainMaster">
      <pc:chgData name="Hernandez Perez, Mr. Fernando Enmanuel" userId="S::fh48713n@pace.edu::5c1b3c76-c6d9-4287-8b2e-9d7a9538a451" providerId="AD" clId="Web-{F39561C2-CAB7-1194-7A1D-4187F299C1F9}" dt="2023-04-18T01:09:19.329" v="108"/>
      <pc:docMkLst>
        <pc:docMk/>
      </pc:docMkLst>
      <pc:sldChg chg="addSp delSp modSp new mod ord setBg modClrScheme delDesignElem chgLayout">
        <pc:chgData name="Hernandez Perez, Mr. Fernando Enmanuel" userId="S::fh48713n@pace.edu::5c1b3c76-c6d9-4287-8b2e-9d7a9538a451" providerId="AD" clId="Web-{F39561C2-CAB7-1194-7A1D-4187F299C1F9}" dt="2023-04-18T00:50:20.529" v="91" actId="20577"/>
        <pc:sldMkLst>
          <pc:docMk/>
          <pc:sldMk cId="397020127" sldId="256"/>
        </pc:sldMkLst>
        <pc:spChg chg="mod ord">
          <ac:chgData name="Hernandez Perez, Mr. Fernando Enmanuel" userId="S::fh48713n@pace.edu::5c1b3c76-c6d9-4287-8b2e-9d7a9538a451" providerId="AD" clId="Web-{F39561C2-CAB7-1194-7A1D-4187F299C1F9}" dt="2023-04-18T00:50:20.529" v="91" actId="20577"/>
          <ac:spMkLst>
            <pc:docMk/>
            <pc:sldMk cId="397020127" sldId="256"/>
            <ac:spMk id="2" creationId="{245396A5-0A2E-A6A3-A024-152F33856189}"/>
          </ac:spMkLst>
        </pc:spChg>
        <pc:spChg chg="del mod ord">
          <ac:chgData name="Hernandez Perez, Mr. Fernando Enmanuel" userId="S::fh48713n@pace.edu::5c1b3c76-c6d9-4287-8b2e-9d7a9538a451" providerId="AD" clId="Web-{F39561C2-CAB7-1194-7A1D-4187F299C1F9}" dt="2023-04-18T00:25:41.931" v="47"/>
          <ac:spMkLst>
            <pc:docMk/>
            <pc:sldMk cId="397020127" sldId="256"/>
            <ac:spMk id="3" creationId="{1F63CD54-7255-A8CE-E55C-342DB53D9178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9" creationId="{956C5C09-0043-4549-B800-2101B70D667D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11" creationId="{B7E2F724-2FB3-4D1D-A730-739B8654C030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13" creationId="{B2C335F7-F61C-4EB4-80F2-4B1438FE66BB}"/>
          </ac:spMkLst>
        </pc:spChg>
        <pc:picChg chg="add del">
          <ac:chgData name="Hernandez Perez, Mr. Fernando Enmanuel" userId="S::fh48713n@pace.edu::5c1b3c76-c6d9-4287-8b2e-9d7a9538a451" providerId="AD" clId="Web-{F39561C2-CAB7-1194-7A1D-4187F299C1F9}" dt="2023-04-18T00:23:17.894" v="11"/>
          <ac:picMkLst>
            <pc:docMk/>
            <pc:sldMk cId="397020127" sldId="256"/>
            <ac:picMk id="4" creationId="{68DC5A71-A56A-3EAB-60C9-0319246AABB1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24:04.959" v="19"/>
          <ac:picMkLst>
            <pc:docMk/>
            <pc:sldMk cId="397020127" sldId="256"/>
            <ac:picMk id="5" creationId="{7D9FD7D3-CA64-9136-CB0D-B92759407E0C}"/>
          </ac:picMkLst>
        </pc:picChg>
      </pc:sldChg>
      <pc:sldChg chg="del">
        <pc:chgData name="Hernandez Perez, Mr. Fernando Enmanuel" userId="S::fh48713n@pace.edu::5c1b3c76-c6d9-4287-8b2e-9d7a9538a451" providerId="AD" clId="Web-{F39561C2-CAB7-1194-7A1D-4187F299C1F9}" dt="2023-04-18T00:21:17.405" v="2"/>
        <pc:sldMkLst>
          <pc:docMk/>
          <pc:sldMk cId="2187516167" sldId="256"/>
        </pc:sldMkLst>
      </pc:sldChg>
      <pc:sldChg chg="addSp delSp modSp add mod replId setBg">
        <pc:chgData name="Hernandez Perez, Mr. Fernando Enmanuel" userId="S::fh48713n@pace.edu::5c1b3c76-c6d9-4287-8b2e-9d7a9538a451" providerId="AD" clId="Web-{F39561C2-CAB7-1194-7A1D-4187F299C1F9}" dt="2023-04-18T01:09:19.329" v="108"/>
        <pc:sldMkLst>
          <pc:docMk/>
          <pc:sldMk cId="1198474385" sldId="257"/>
        </pc:sldMkLst>
        <pc:spChg chg="mod">
          <ac:chgData name="Hernandez Perez, Mr. Fernando Enmanuel" userId="S::fh48713n@pace.edu::5c1b3c76-c6d9-4287-8b2e-9d7a9538a451" providerId="AD" clId="Web-{F39561C2-CAB7-1194-7A1D-4187F299C1F9}" dt="2023-04-18T00:51:14.405" v="100"/>
          <ac:spMkLst>
            <pc:docMk/>
            <pc:sldMk cId="1198474385" sldId="257"/>
            <ac:spMk id="2" creationId="{245396A5-0A2E-A6A3-A024-152F33856189}"/>
          </ac:spMkLst>
        </pc:spChg>
        <pc:spChg chg="add del mod">
          <ac:chgData name="Hernandez Perez, Mr. Fernando Enmanuel" userId="S::fh48713n@pace.edu::5c1b3c76-c6d9-4287-8b2e-9d7a9538a451" providerId="AD" clId="Web-{F39561C2-CAB7-1194-7A1D-4187F299C1F9}" dt="2023-04-18T00:50:32.217" v="96"/>
          <ac:spMkLst>
            <pc:docMk/>
            <pc:sldMk cId="1198474385" sldId="257"/>
            <ac:spMk id="4" creationId="{09BC5360-4E60-850F-F5A2-1CB212713EA9}"/>
          </ac:spMkLst>
        </pc:spChg>
        <pc:spChg chg="add">
          <ac:chgData name="Hernandez Perez, Mr. Fernando Enmanuel" userId="S::fh48713n@pace.edu::5c1b3c76-c6d9-4287-8b2e-9d7a9538a451" providerId="AD" clId="Web-{F39561C2-CAB7-1194-7A1D-4187F299C1F9}" dt="2023-04-18T00:51:14.405" v="100"/>
          <ac:spMkLst>
            <pc:docMk/>
            <pc:sldMk cId="1198474385" sldId="257"/>
            <ac:spMk id="10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F39561C2-CAB7-1194-7A1D-4187F299C1F9}" dt="2023-04-18T01:09:17.953" v="107"/>
          <ac:picMkLst>
            <pc:docMk/>
            <pc:sldMk cId="1198474385" sldId="257"/>
            <ac:picMk id="3" creationId="{01F5DC2A-2C01-1CC2-A842-43707D7AD844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50:22.951" v="92"/>
          <ac:picMkLst>
            <pc:docMk/>
            <pc:sldMk cId="1198474385" sldId="257"/>
            <ac:picMk id="3" creationId="{6DE0688F-6183-CA42-14A0-C9934B49490F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6.162" v="76"/>
          <ac:picMkLst>
            <pc:docMk/>
            <pc:sldMk cId="1198474385" sldId="257"/>
            <ac:picMk id="4" creationId="{9D9BEF30-F57A-EA47-9FF2-B09532C01B75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4.834" v="75"/>
          <ac:picMkLst>
            <pc:docMk/>
            <pc:sldMk cId="1198474385" sldId="257"/>
            <ac:picMk id="5" creationId="{AC7A6481-7220-BF35-024F-0B4C3A9A4BB9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1:09:19.329" v="108"/>
          <ac:picMkLst>
            <pc:docMk/>
            <pc:sldMk cId="1198474385" sldId="257"/>
            <ac:picMk id="5" creationId="{CA9AACCE-CE44-DC71-FF3A-FCB49230FC4B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7.677" v="77"/>
          <ac:picMkLst>
            <pc:docMk/>
            <pc:sldMk cId="1198474385" sldId="257"/>
            <ac:picMk id="6" creationId="{71EDBD67-6E91-A688-CCA1-3E353C88CA2D}"/>
          </ac:picMkLst>
        </pc:picChg>
      </pc:sldChg>
      <pc:sldChg chg="delSp modSp add replId">
        <pc:chgData name="Hernandez Perez, Mr. Fernando Enmanuel" userId="S::fh48713n@pace.edu::5c1b3c76-c6d9-4287-8b2e-9d7a9538a451" providerId="AD" clId="Web-{F39561C2-CAB7-1194-7A1D-4187F299C1F9}" dt="2023-04-18T00:51:35.859" v="106"/>
        <pc:sldMkLst>
          <pc:docMk/>
          <pc:sldMk cId="424216838" sldId="258"/>
        </pc:sldMkLst>
        <pc:spChg chg="mod">
          <ac:chgData name="Hernandez Perez, Mr. Fernando Enmanuel" userId="S::fh48713n@pace.edu::5c1b3c76-c6d9-4287-8b2e-9d7a9538a451" providerId="AD" clId="Web-{F39561C2-CAB7-1194-7A1D-4187F299C1F9}" dt="2023-04-18T00:51:34.593" v="105" actId="20577"/>
          <ac:spMkLst>
            <pc:docMk/>
            <pc:sldMk cId="424216838" sldId="258"/>
            <ac:spMk id="2" creationId="{245396A5-0A2E-A6A3-A024-152F33856189}"/>
          </ac:spMkLst>
        </pc:spChg>
        <pc:picChg chg="del">
          <ac:chgData name="Hernandez Perez, Mr. Fernando Enmanuel" userId="S::fh48713n@pace.edu::5c1b3c76-c6d9-4287-8b2e-9d7a9538a451" providerId="AD" clId="Web-{F39561C2-CAB7-1194-7A1D-4187F299C1F9}" dt="2023-04-18T00:51:35.859" v="106"/>
          <ac:picMkLst>
            <pc:docMk/>
            <pc:sldMk cId="424216838" sldId="258"/>
            <ac:picMk id="5" creationId="{CA9AACCE-CE44-DC71-FF3A-FCB49230FC4B}"/>
          </ac:picMkLst>
        </pc:picChg>
      </pc:sldChg>
      <pc:sldChg chg="del">
        <pc:chgData name="Hernandez Perez, Mr. Fernando Enmanuel" userId="S::fh48713n@pace.edu::5c1b3c76-c6d9-4287-8b2e-9d7a9538a451" providerId="AD" clId="Web-{F39561C2-CAB7-1194-7A1D-4187F299C1F9}" dt="2023-04-18T00:21:23.686" v="3"/>
        <pc:sldMkLst>
          <pc:docMk/>
          <pc:sldMk cId="4205294487" sldId="259"/>
        </pc:sldMkLst>
      </pc:sldChg>
      <pc:sldChg chg="del">
        <pc:chgData name="Hernandez Perez, Mr. Fernando Enmanuel" userId="S::fh48713n@pace.edu::5c1b3c76-c6d9-4287-8b2e-9d7a9538a451" providerId="AD" clId="Web-{F39561C2-CAB7-1194-7A1D-4187F299C1F9}" dt="2023-04-18T00:21:25.874" v="4"/>
        <pc:sldMkLst>
          <pc:docMk/>
          <pc:sldMk cId="3258515679" sldId="260"/>
        </pc:sldMkLst>
      </pc:sldChg>
      <pc:sldChg chg="del">
        <pc:chgData name="Hernandez Perez, Mr. Fernando Enmanuel" userId="S::fh48713n@pace.edu::5c1b3c76-c6d9-4287-8b2e-9d7a9538a451" providerId="AD" clId="Web-{F39561C2-CAB7-1194-7A1D-4187F299C1F9}" dt="2023-04-18T00:21:28.093" v="5"/>
        <pc:sldMkLst>
          <pc:docMk/>
          <pc:sldMk cId="249653020" sldId="261"/>
        </pc:sldMkLst>
      </pc:sldChg>
      <pc:sldChg chg="delSp del">
        <pc:chgData name="Hernandez Perez, Mr. Fernando Enmanuel" userId="S::fh48713n@pace.edu::5c1b3c76-c6d9-4287-8b2e-9d7a9538a451" providerId="AD" clId="Web-{F39561C2-CAB7-1194-7A1D-4187F299C1F9}" dt="2023-04-18T00:21:02.545" v="1"/>
        <pc:sldMkLst>
          <pc:docMk/>
          <pc:sldMk cId="617036420" sldId="262"/>
        </pc:sldMkLst>
        <pc:picChg chg="del">
          <ac:chgData name="Hernandez Perez, Mr. Fernando Enmanuel" userId="S::fh48713n@pace.edu::5c1b3c76-c6d9-4287-8b2e-9d7a9538a451" providerId="AD" clId="Web-{F39561C2-CAB7-1194-7A1D-4187F299C1F9}" dt="2023-04-18T00:20:59.185" v="0"/>
          <ac:picMkLst>
            <pc:docMk/>
            <pc:sldMk cId="617036420" sldId="262"/>
            <ac:picMk id="5" creationId="{497E2BBF-02B9-5CEA-9370-EE1FF7BAF502}"/>
          </ac:picMkLst>
        </pc:picChg>
      </pc:sldChg>
      <pc:sldMasterChg chg="add del addSldLayout delSldLayout">
        <pc:chgData name="Hernandez Perez, Mr. Fernando Enmanuel" userId="S::fh48713n@pace.edu::5c1b3c76-c6d9-4287-8b2e-9d7a9538a451" providerId="AD" clId="Web-{F39561C2-CAB7-1194-7A1D-4187F299C1F9}" dt="2023-04-18T00:23:34.410" v="13"/>
        <pc:sldMasterMkLst>
          <pc:docMk/>
          <pc:sldMasterMk cId="2042649472" sldId="2147483684"/>
        </pc:sldMasterMkLst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20811141" sldId="2147483685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898372020" sldId="2147483686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63716553" sldId="2147483687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651750181" sldId="2147483688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50087622" sldId="2147483689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30443242" sldId="2147483690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332300034" sldId="2147483691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1924139694" sldId="2147483692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398258187" sldId="2147483693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299354390" sldId="2147483694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1142184375" sldId="2147483695"/>
          </pc:sldLayoutMkLst>
        </pc:sldLayoutChg>
      </pc:sldMasterChg>
      <pc:sldMasterChg chg="add del addSldLayout delSldLayout modSldLayout">
        <pc:chgData name="Hernandez Perez, Mr. Fernando Enmanuel" userId="S::fh48713n@pace.edu::5c1b3c76-c6d9-4287-8b2e-9d7a9538a451" providerId="AD" clId="Web-{F39561C2-CAB7-1194-7A1D-4187F299C1F9}" dt="2023-04-18T00:23:20.004" v="12"/>
        <pc:sldMasterMkLst>
          <pc:docMk/>
          <pc:sldMasterMk cId="647741856" sldId="2147483696"/>
        </pc:sldMasterMkLst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959958211" sldId="214748369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682618778" sldId="214748369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287713038" sldId="214748369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337181199" sldId="214748370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987379892" sldId="214748370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638954501" sldId="214748370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591269906" sldId="2147483703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663707612" sldId="2147483704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852182784" sldId="2147483705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711341273" sldId="2147483706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429712010" sldId="214748370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6008946" sldId="214748370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473901930" sldId="214748370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564804710" sldId="214748371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007273851" sldId="214748371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588688192" sldId="214748371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507530841" sldId="2147483713"/>
          </pc:sldLayoutMkLst>
        </pc:sldLayoutChg>
      </pc:sldMasterChg>
      <pc:sldMasterChg chg="add addSldLayout modSldLayout">
        <pc:chgData name="Hernandez Perez, Mr. Fernando Enmanuel" userId="S::fh48713n@pace.edu::5c1b3c76-c6d9-4287-8b2e-9d7a9538a451" providerId="AD" clId="Web-{F39561C2-CAB7-1194-7A1D-4187F299C1F9}" dt="2023-04-18T00:23:34.410" v="13"/>
        <pc:sldMasterMkLst>
          <pc:docMk/>
          <pc:sldMasterMk cId="3255333128" sldId="2147483696"/>
        </pc:sldMasterMkLst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647359871" sldId="2147483697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449547545" sldId="2147483698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1949579736" sldId="2147483699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334489559" sldId="2147483700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1415670225" sldId="2147483701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118644394" sldId="2147483702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778690232" sldId="2147483703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293710574" sldId="2147483704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2173509595" sldId="2147483705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4185776670" sldId="2147483706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4150751192" sldId="2147483707"/>
          </pc:sldLayoutMkLst>
        </pc:sldLayoutChg>
      </pc:sldMasterChg>
      <pc:sldMasterChg chg="add del replId addSldLayout delSldLayout">
        <pc:chgData name="Hernandez Perez, Mr. Fernando Enmanuel" userId="S::fh48713n@pace.edu::5c1b3c76-c6d9-4287-8b2e-9d7a9538a451" providerId="AD" clId="Web-{F39561C2-CAB7-1194-7A1D-4187F299C1F9}" dt="2023-04-18T00:23:17.894" v="11"/>
        <pc:sldMasterMkLst>
          <pc:docMk/>
          <pc:sldMasterMk cId="2244743166" sldId="2147483714"/>
        </pc:sldMasterMkLst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927207078" sldId="2147483715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730839913" sldId="2147483716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2042683163" sldId="2147483717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458222930" sldId="2147483718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482529105" sldId="2147483719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3594990932" sldId="2147483720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856895743" sldId="2147483721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136605289" sldId="2147483722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121163038" sldId="2147483723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239176850" sldId="2147483724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3292760142" sldId="2147483725"/>
          </pc:sldLayoutMkLst>
        </pc:sldLayoutChg>
      </pc:sldMasterChg>
      <pc:sldMasterChg chg="add del addSldLayout delSldLayout modSldLayout">
        <pc:chgData name="Hernandez Perez, Mr. Fernando Enmanuel" userId="S::fh48713n@pace.edu::5c1b3c76-c6d9-4287-8b2e-9d7a9538a451" providerId="AD" clId="Web-{F39561C2-CAB7-1194-7A1D-4187F299C1F9}" dt="2023-04-18T00:23:14.785" v="10"/>
        <pc:sldMasterMkLst>
          <pc:docMk/>
          <pc:sldMasterMk cId="3235149179" sldId="2147483726"/>
        </pc:sldMasterMkLst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367466571" sldId="214748372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037692842" sldId="214748372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956447010" sldId="214748372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08959185" sldId="214748373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11592821" sldId="214748373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326606067" sldId="214748373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913357409" sldId="2147483733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450044858" sldId="2147483734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249897861" sldId="2147483735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712140143" sldId="2147483736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358608983" sldId="2147483737"/>
          </pc:sldLayoutMkLst>
        </pc:sldLayoutChg>
      </pc:sldMasterChg>
    </pc:docChg>
  </pc:docChgLst>
  <pc:docChgLst>
    <pc:chgData name="Hernandez Perez, Mr. Fernando Enmanuel" userId="S::fh48713n@pace.edu::5c1b3c76-c6d9-4287-8b2e-9d7a9538a451" providerId="AD" clId="Web-{DF197C6E-04B6-8D20-7B00-19E8F1A021D4}"/>
    <pc:docChg chg="addSld delSld modSld sldOrd">
      <pc:chgData name="Hernandez Perez, Mr. Fernando Enmanuel" userId="S::fh48713n@pace.edu::5c1b3c76-c6d9-4287-8b2e-9d7a9538a451" providerId="AD" clId="Web-{DF197C6E-04B6-8D20-7B00-19E8F1A021D4}" dt="2023-04-28T23:52:13.216" v="140" actId="1076"/>
      <pc:docMkLst>
        <pc:docMk/>
      </pc:docMkLst>
      <pc:sldChg chg="addSp delSp modSp ord">
        <pc:chgData name="Hernandez Perez, Mr. Fernando Enmanuel" userId="S::fh48713n@pace.edu::5c1b3c76-c6d9-4287-8b2e-9d7a9538a451" providerId="AD" clId="Web-{DF197C6E-04B6-8D20-7B00-19E8F1A021D4}" dt="2023-04-28T23:41:11.204" v="10" actId="1076"/>
        <pc:sldMkLst>
          <pc:docMk/>
          <pc:sldMk cId="1198474385" sldId="257"/>
        </pc:sldMkLst>
        <pc:spChg chg="add">
          <ac:chgData name="Hernandez Perez, Mr. Fernando Enmanuel" userId="S::fh48713n@pace.edu::5c1b3c76-c6d9-4287-8b2e-9d7a9538a451" providerId="AD" clId="Web-{DF197C6E-04B6-8D20-7B00-19E8F1A021D4}" dt="2023-04-28T23:40:14.375" v="7"/>
          <ac:spMkLst>
            <pc:docMk/>
            <pc:sldMk cId="1198474385" sldId="257"/>
            <ac:spMk id="5" creationId="{42D60E7A-15E7-36D1-59C5-037B650D6992}"/>
          </ac:spMkLst>
        </pc:spChg>
        <pc:picChg chg="del">
          <ac:chgData name="Hernandez Perez, Mr. Fernando Enmanuel" userId="S::fh48713n@pace.edu::5c1b3c76-c6d9-4287-8b2e-9d7a9538a451" providerId="AD" clId="Web-{DF197C6E-04B6-8D20-7B00-19E8F1A021D4}" dt="2023-04-28T23:38:03.482" v="1"/>
          <ac:picMkLst>
            <pc:docMk/>
            <pc:sldMk cId="1198474385" sldId="257"/>
            <ac:picMk id="3" creationId="{01F5DC2A-2C01-1CC2-A842-43707D7AD844}"/>
          </ac:picMkLst>
        </pc:picChg>
        <pc:picChg chg="mod">
          <ac:chgData name="Hernandez Perez, Mr. Fernando Enmanuel" userId="S::fh48713n@pace.edu::5c1b3c76-c6d9-4287-8b2e-9d7a9538a451" providerId="AD" clId="Web-{DF197C6E-04B6-8D20-7B00-19E8F1A021D4}" dt="2023-04-28T23:41:11.204" v="10" actId="1076"/>
          <ac:picMkLst>
            <pc:docMk/>
            <pc:sldMk cId="1198474385" sldId="257"/>
            <ac:picMk id="4" creationId="{32C7375F-9B9B-CBDA-BC26-1AC4C478E0BD}"/>
          </ac:picMkLst>
        </pc:picChg>
      </pc:sldChg>
      <pc:sldChg chg="addSp delSp modSp">
        <pc:chgData name="Hernandez Perez, Mr. Fernando Enmanuel" userId="S::fh48713n@pace.edu::5c1b3c76-c6d9-4287-8b2e-9d7a9538a451" providerId="AD" clId="Web-{DF197C6E-04B6-8D20-7B00-19E8F1A021D4}" dt="2023-04-28T23:49:58.479" v="110" actId="1076"/>
        <pc:sldMkLst>
          <pc:docMk/>
          <pc:sldMk cId="3199239739" sldId="260"/>
        </pc:sldMkLst>
        <pc:spChg chg="add mod">
          <ac:chgData name="Hernandez Perez, Mr. Fernando Enmanuel" userId="S::fh48713n@pace.edu::5c1b3c76-c6d9-4287-8b2e-9d7a9538a451" providerId="AD" clId="Web-{DF197C6E-04B6-8D20-7B00-19E8F1A021D4}" dt="2023-04-28T23:49:58.479" v="110" actId="1076"/>
          <ac:spMkLst>
            <pc:docMk/>
            <pc:sldMk cId="3199239739" sldId="260"/>
            <ac:spMk id="6" creationId="{9C53FE85-9275-7667-DD48-BCC49148E716}"/>
          </ac:spMkLst>
        </pc:spChg>
        <pc:picChg chg="del">
          <ac:chgData name="Hernandez Perez, Mr. Fernando Enmanuel" userId="S::fh48713n@pace.edu::5c1b3c76-c6d9-4287-8b2e-9d7a9538a451" providerId="AD" clId="Web-{DF197C6E-04B6-8D20-7B00-19E8F1A021D4}" dt="2023-04-28T23:47:22.898" v="79"/>
          <ac:picMkLst>
            <pc:docMk/>
            <pc:sldMk cId="3199239739" sldId="260"/>
            <ac:picMk id="3" creationId="{42FBF414-31E6-213C-5C2F-7099FA2A9A31}"/>
          </ac:picMkLst>
        </pc:picChg>
      </pc:sldChg>
      <pc:sldChg chg="addSp delSp modSp">
        <pc:chgData name="Hernandez Perez, Mr. Fernando Enmanuel" userId="S::fh48713n@pace.edu::5c1b3c76-c6d9-4287-8b2e-9d7a9538a451" providerId="AD" clId="Web-{DF197C6E-04B6-8D20-7B00-19E8F1A021D4}" dt="2023-04-28T23:52:13.216" v="140" actId="1076"/>
        <pc:sldMkLst>
          <pc:docMk/>
          <pc:sldMk cId="19309104" sldId="262"/>
        </pc:sldMkLst>
        <pc:spChg chg="add mod">
          <ac:chgData name="Hernandez Perez, Mr. Fernando Enmanuel" userId="S::fh48713n@pace.edu::5c1b3c76-c6d9-4287-8b2e-9d7a9538a451" providerId="AD" clId="Web-{DF197C6E-04B6-8D20-7B00-19E8F1A021D4}" dt="2023-04-28T23:52:13.216" v="140" actId="1076"/>
          <ac:spMkLst>
            <pc:docMk/>
            <pc:sldMk cId="19309104" sldId="262"/>
            <ac:spMk id="6" creationId="{21E350D8-5828-E0C7-8BCC-C66C1C27ACD2}"/>
          </ac:spMkLst>
        </pc:spChg>
        <pc:picChg chg="mod">
          <ac:chgData name="Hernandez Perez, Mr. Fernando Enmanuel" userId="S::fh48713n@pace.edu::5c1b3c76-c6d9-4287-8b2e-9d7a9538a451" providerId="AD" clId="Web-{DF197C6E-04B6-8D20-7B00-19E8F1A021D4}" dt="2023-04-28T23:50:20.979" v="116" actId="1076"/>
          <ac:picMkLst>
            <pc:docMk/>
            <pc:sldMk cId="19309104" sldId="262"/>
            <ac:picMk id="3" creationId="{835898A9-4D7C-D7C4-1505-AEEA35B92C32}"/>
          </ac:picMkLst>
        </pc:picChg>
        <pc:picChg chg="del">
          <ac:chgData name="Hernandez Perez, Mr. Fernando Enmanuel" userId="S::fh48713n@pace.edu::5c1b3c76-c6d9-4287-8b2e-9d7a9538a451" providerId="AD" clId="Web-{DF197C6E-04B6-8D20-7B00-19E8F1A021D4}" dt="2023-04-28T23:50:05.292" v="112"/>
          <ac:picMkLst>
            <pc:docMk/>
            <pc:sldMk cId="19309104" sldId="262"/>
            <ac:picMk id="4" creationId="{42972853-1E7C-4EFB-655E-6A041CE7CEDF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DF197C6E-04B6-8D20-7B00-19E8F1A021D4}" dt="2023-04-28T23:47:00.351" v="75" actId="20577"/>
        <pc:sldMkLst>
          <pc:docMk/>
          <pc:sldMk cId="1755742159" sldId="264"/>
        </pc:sldMkLst>
        <pc:spChg chg="add mod">
          <ac:chgData name="Hernandez Perez, Mr. Fernando Enmanuel" userId="S::fh48713n@pace.edu::5c1b3c76-c6d9-4287-8b2e-9d7a9538a451" providerId="AD" clId="Web-{DF197C6E-04B6-8D20-7B00-19E8F1A021D4}" dt="2023-04-28T23:47:00.351" v="75" actId="20577"/>
          <ac:spMkLst>
            <pc:docMk/>
            <pc:sldMk cId="1755742159" sldId="264"/>
            <ac:spMk id="5" creationId="{2F7CD48A-D405-3A2C-7195-1182C7D07EB9}"/>
          </ac:spMkLst>
        </pc:spChg>
        <pc:picChg chg="del">
          <ac:chgData name="Hernandez Perez, Mr. Fernando Enmanuel" userId="S::fh48713n@pace.edu::5c1b3c76-c6d9-4287-8b2e-9d7a9538a451" providerId="AD" clId="Web-{DF197C6E-04B6-8D20-7B00-19E8F1A021D4}" dt="2023-04-28T23:39:49.843" v="4"/>
          <ac:picMkLst>
            <pc:docMk/>
            <pc:sldMk cId="1755742159" sldId="264"/>
            <ac:picMk id="4" creationId="{32C7375F-9B9B-CBDA-BC26-1AC4C478E0BD}"/>
          </ac:picMkLst>
        </pc:picChg>
      </pc:sldChg>
      <pc:sldChg chg="new del">
        <pc:chgData name="Hernandez Perez, Mr. Fernando Enmanuel" userId="S::fh48713n@pace.edu::5c1b3c76-c6d9-4287-8b2e-9d7a9538a451" providerId="AD" clId="Web-{DF197C6E-04B6-8D20-7B00-19E8F1A021D4}" dt="2023-04-28T23:39:55.531" v="6"/>
        <pc:sldMkLst>
          <pc:docMk/>
          <pc:sldMk cId="2758432790" sldId="265"/>
        </pc:sldMkLst>
      </pc:sldChg>
      <pc:sldChg chg="delSp modSp add replId">
        <pc:chgData name="Hernandez Perez, Mr. Fernando Enmanuel" userId="S::fh48713n@pace.edu::5c1b3c76-c6d9-4287-8b2e-9d7a9538a451" providerId="AD" clId="Web-{DF197C6E-04B6-8D20-7B00-19E8F1A021D4}" dt="2023-04-28T23:47:20.601" v="78" actId="1076"/>
        <pc:sldMkLst>
          <pc:docMk/>
          <pc:sldMk cId="3418986939" sldId="265"/>
        </pc:sldMkLst>
        <pc:picChg chg="mod">
          <ac:chgData name="Hernandez Perez, Mr. Fernando Enmanuel" userId="S::fh48713n@pace.edu::5c1b3c76-c6d9-4287-8b2e-9d7a9538a451" providerId="AD" clId="Web-{DF197C6E-04B6-8D20-7B00-19E8F1A021D4}" dt="2023-04-28T23:47:20.601" v="78" actId="1076"/>
          <ac:picMkLst>
            <pc:docMk/>
            <pc:sldMk cId="3418986939" sldId="265"/>
            <ac:picMk id="3" creationId="{42FBF414-31E6-213C-5C2F-7099FA2A9A31}"/>
          </ac:picMkLst>
        </pc:picChg>
        <pc:picChg chg="del">
          <ac:chgData name="Hernandez Perez, Mr. Fernando Enmanuel" userId="S::fh48713n@pace.edu::5c1b3c76-c6d9-4287-8b2e-9d7a9538a451" providerId="AD" clId="Web-{DF197C6E-04B6-8D20-7B00-19E8F1A021D4}" dt="2023-04-28T23:47:17.351" v="77"/>
          <ac:picMkLst>
            <pc:docMk/>
            <pc:sldMk cId="3418986939" sldId="265"/>
            <ac:picMk id="4" creationId="{1A414345-DB5D-0AC1-62A5-A056BC2C3090}"/>
          </ac:picMkLst>
        </pc:picChg>
      </pc:sldChg>
      <pc:sldChg chg="delSp modSp add replId">
        <pc:chgData name="Hernandez Perez, Mr. Fernando Enmanuel" userId="S::fh48713n@pace.edu::5c1b3c76-c6d9-4287-8b2e-9d7a9538a451" providerId="AD" clId="Web-{DF197C6E-04B6-8D20-7B00-19E8F1A021D4}" dt="2023-04-28T23:50:17.526" v="115" actId="1076"/>
        <pc:sldMkLst>
          <pc:docMk/>
          <pc:sldMk cId="1381572292" sldId="266"/>
        </pc:sldMkLst>
        <pc:picChg chg="del">
          <ac:chgData name="Hernandez Perez, Mr. Fernando Enmanuel" userId="S::fh48713n@pace.edu::5c1b3c76-c6d9-4287-8b2e-9d7a9538a451" providerId="AD" clId="Web-{DF197C6E-04B6-8D20-7B00-19E8F1A021D4}" dt="2023-04-28T23:50:14.807" v="114"/>
          <ac:picMkLst>
            <pc:docMk/>
            <pc:sldMk cId="1381572292" sldId="266"/>
            <ac:picMk id="3" creationId="{835898A9-4D7C-D7C4-1505-AEEA35B92C32}"/>
          </ac:picMkLst>
        </pc:picChg>
        <pc:picChg chg="mod">
          <ac:chgData name="Hernandez Perez, Mr. Fernando Enmanuel" userId="S::fh48713n@pace.edu::5c1b3c76-c6d9-4287-8b2e-9d7a9538a451" providerId="AD" clId="Web-{DF197C6E-04B6-8D20-7B00-19E8F1A021D4}" dt="2023-04-28T23:50:17.526" v="115" actId="1076"/>
          <ac:picMkLst>
            <pc:docMk/>
            <pc:sldMk cId="1381572292" sldId="266"/>
            <ac:picMk id="4" creationId="{42972853-1E7C-4EFB-655E-6A041CE7CE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3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B0692-DBB2-C327-5418-5E1E3B58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Health App – UML Diagrams  - Team 4  - R2</a:t>
            </a:r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928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DDBF52-EF6F-0149-24AB-ED9AE6B9A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8496FA-44F1-7552-AB6E-CF67CDCEA646}"/>
              </a:ext>
            </a:extLst>
          </p:cNvPr>
          <p:cNvSpPr>
            <a:spLocks noGrp="1"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</a:t>
            </a:r>
            <a:r>
              <a:rPr lang="en-US" sz="5100" b="1"/>
              <a:t>05.03 List User Goals</a:t>
            </a:r>
            <a:br>
              <a:rPr lang="en-US" sz="5100" b="1">
                <a:cs typeface="Calibri Light"/>
              </a:rPr>
            </a:br>
            <a:r>
              <a:rPr lang="en-US" sz="5100" b="1">
                <a:cs typeface="Calibri Light"/>
              </a:rPr>
              <a:t>Sequence Diagram</a:t>
            </a:r>
            <a:endParaRPr lang="en-US" sz="5100" b="1" kern="120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B64C9CED-4931-3ECC-BF99-BBCF65F8C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8372BDA4-2138-AB13-4BC0-CC0F5B74FE12}"/>
              </a:ext>
            </a:extLst>
          </p:cNvPr>
          <p:cNvSpPr txBox="1"/>
          <p:nvPr/>
        </p:nvSpPr>
        <p:spPr>
          <a:xfrm>
            <a:off x="7424076" y="2282029"/>
            <a:ext cx="4052254" cy="39241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ea typeface="+mn-lt"/>
                <a:cs typeface="+mn-lt"/>
              </a:rPr>
              <a:t>User Case Outline:</a:t>
            </a:r>
            <a:endParaRPr lang="en-US">
              <a:ea typeface="+mn-lt"/>
              <a:cs typeface="+mn-lt"/>
            </a:endParaRPr>
          </a:p>
          <a:p>
            <a:pPr algn="ctr"/>
            <a:endParaRPr lang="en-US" sz="1100">
              <a:ea typeface="+mn-lt"/>
              <a:cs typeface="+mn-lt"/>
            </a:endParaRPr>
          </a:p>
          <a:p>
            <a:pPr algn="just"/>
            <a:r>
              <a:rPr lang="en-US" sz="1100">
                <a:ea typeface="+mn-lt"/>
                <a:cs typeface="+mn-lt"/>
              </a:rPr>
              <a:t>In this use case Actors can see and list their diets and view and list their fitness daily/weekly/monthly goal and share the same with the fitness trainers for consultation and making a more informed decision.</a:t>
            </a:r>
          </a:p>
          <a:p>
            <a:pPr algn="just"/>
            <a:endParaRPr lang="en-US" sz="1100">
              <a:cs typeface="Calibri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The actor navigates to the list of Goal section of Health App and clicks on ‘List User Goals’ button.</a:t>
            </a:r>
            <a:r>
              <a:rPr lang="en-US" sz="1100" b="1">
                <a:ea typeface="+mn-lt"/>
                <a:cs typeface="+mn-lt"/>
              </a:rPr>
              <a:t> </a:t>
            </a:r>
            <a:endParaRPr lang="en-US" sz="1100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The system opens the "Diet plan list " screen where the Actor can view the diet plan list with list of goals.</a:t>
            </a:r>
            <a:endParaRPr lang="en-US" sz="1100" b="1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The actor selects a suitable diet plan according to user goals and the system saves the same user goals in database. </a:t>
            </a:r>
            <a:endParaRPr lang="en-US" sz="1100" b="1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The system sends a confirmation message to the user, displaying the diet plan with their goal in detail. </a:t>
            </a:r>
            <a:endParaRPr lang="en-US" sz="1100" b="1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If the Actor needs to change user goal, then they can go to the "List user goal" screen and select the user goal they want to change.</a:t>
            </a:r>
            <a:endParaRPr lang="en-US" sz="1100" b="1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The system displays the details of the user goal. </a:t>
            </a:r>
            <a:endParaRPr lang="en-US" sz="1100" b="1">
              <a:ea typeface="+mn-lt"/>
              <a:cs typeface="+mn-lt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ea typeface="+mn-lt"/>
                <a:cs typeface="+mn-lt"/>
              </a:rPr>
              <a:t>If the Actor confirms a goal, the system updates the actor’s goal accordingly and sends a confirmation message to the Actor.</a:t>
            </a:r>
            <a:endParaRPr lang="en-US" sz="1100" b="1">
              <a:ea typeface="+mn-lt"/>
              <a:cs typeface="+mn-lt"/>
            </a:endParaRP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BE9F698E-8E34-47B5-1C6A-DB98B949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4" y="2011295"/>
            <a:ext cx="5057422" cy="46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8E35F-CF55-9094-BA2E-29E08300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8E1109-69A6-F984-7033-9CD72131F986}"/>
              </a:ext>
            </a:extLst>
          </p:cNvPr>
          <p:cNvSpPr>
            <a:spLocks noGrp="1"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</a:t>
            </a:r>
            <a:r>
              <a:rPr lang="en-US" sz="5100" b="1"/>
              <a:t>05.03 List User Goals</a:t>
            </a:r>
            <a:endParaRPr lang="en-US" sz="5100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2B22F26-9CC0-B5D5-109F-AA2BF2263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8F820BC-EA8C-DCF2-12C5-4E182385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32" y="2305353"/>
            <a:ext cx="5309936" cy="4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04.02 Subscribe Coach</a:t>
            </a:r>
            <a:endParaRPr lang="en-US" sz="5100" kern="1200">
              <a:latin typeface="+mj-lt"/>
              <a:cs typeface="Calibri Light" panose="020F0302020204030204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01F5DC2A-2C01-1CC2-A842-43707D7A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8" y="2207188"/>
            <a:ext cx="5462800" cy="4041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CD48A-D405-3A2C-7195-1182C7D07EB9}"/>
              </a:ext>
            </a:extLst>
          </p:cNvPr>
          <p:cNvSpPr txBox="1"/>
          <p:nvPr/>
        </p:nvSpPr>
        <p:spPr>
          <a:xfrm>
            <a:off x="7177852" y="1820333"/>
            <a:ext cx="4280370" cy="48167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User Case Outline:</a:t>
            </a:r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 sz="1100">
                <a:latin typeface="Arial"/>
                <a:ea typeface="Calibri"/>
                <a:cs typeface="Arial"/>
              </a:rPr>
              <a:t>This use case is used to provide fitness enthusiasts with the ability to sign into a Dietitian/Fitness Trainers plan or vice versa; those professionals can have the ability to create or design their own plans to be offered to their clients.</a:t>
            </a:r>
            <a:endParaRPr lang="en-US">
              <a:latin typeface="Calibri" panose="020F0502020204030204"/>
              <a:ea typeface="Calibri"/>
              <a:cs typeface="Calibri" panose="020F0502020204030204"/>
            </a:endParaRPr>
          </a:p>
          <a:p>
            <a:pPr algn="just"/>
            <a:endParaRPr lang="en-US" sz="1100">
              <a:latin typeface="Arial"/>
              <a:ea typeface="Calibri"/>
              <a:cs typeface="Arial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clicks on the "Coaches" tab on the home screen.</a:t>
            </a:r>
            <a:r>
              <a:rPr lang="en-US" sz="1100" b="1">
                <a:latin typeface="Arial"/>
                <a:ea typeface="Calibri"/>
                <a:cs typeface="Arial"/>
              </a:rPr>
              <a:t> </a:t>
            </a: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opens the "Coaches" screen where the list of registered coaches is displayed.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scrolls through the list to view the coaches they are interested in.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selects a coach to view their profile.</a:t>
            </a: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opens the profile of the selected coach, and the fitness enthusiast can view details about the coach's credentials, specialties, and reviews.</a:t>
            </a:r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can subscribe to the coach plans.</a:t>
            </a: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opens a pop-up, and the user can do the payment process with the price that the coach specifies on the plans.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responds with a confirmation message. </a:t>
            </a: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saves the payment details and sends the payment to the credit card vendor for approval.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85750" indent="-285750" algn="just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now has all the access in the plans and can start using it.</a:t>
            </a:r>
          </a:p>
          <a:p>
            <a:pPr marL="342900" indent="-342900" algn="just">
              <a:buAutoNum type="arabicPeriod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74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04.02 Subscribe Coach</a:t>
            </a:r>
            <a:endParaRPr lang="en-US" sz="5100" kern="1200">
              <a:latin typeface="+mj-lt"/>
              <a:cs typeface="Calibri Light" panose="020F0302020204030204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2C7375F-9B9B-CBDA-BC26-1AC4C478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55" y="2024919"/>
            <a:ext cx="6477170" cy="4473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60E7A-15E7-36D1-59C5-037B650D6992}"/>
              </a:ext>
            </a:extLst>
          </p:cNvPr>
          <p:cNvSpPr txBox="1"/>
          <p:nvPr/>
        </p:nvSpPr>
        <p:spPr>
          <a:xfrm>
            <a:off x="6848592" y="2238963"/>
            <a:ext cx="4835407" cy="418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04.03 Schedule Appointment</a:t>
            </a:r>
            <a:endParaRPr lang="en-US" sz="51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A414345-DB5D-0AC1-62A5-A056BC2C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3" y="2018120"/>
            <a:ext cx="5541270" cy="4230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3FE85-9275-7667-DD48-BCC49148E716}"/>
              </a:ext>
            </a:extLst>
          </p:cNvPr>
          <p:cNvSpPr txBox="1"/>
          <p:nvPr/>
        </p:nvSpPr>
        <p:spPr>
          <a:xfrm>
            <a:off x="7177852" y="2064926"/>
            <a:ext cx="4280370" cy="4139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User Case Outline:</a:t>
            </a:r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 sz="1100">
                <a:latin typeface="Arial"/>
                <a:ea typeface="Calibri"/>
                <a:cs typeface="Arial"/>
              </a:rPr>
              <a:t>This use case Actor can schedule appointments based on the availability of dietitians and fitness Actors are able to request to reschedule appointments as needed.</a:t>
            </a:r>
          </a:p>
          <a:p>
            <a:pPr algn="just"/>
            <a:endParaRPr lang="en-US" sz="1100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selects the option to schedule an appointment with a preferred fitness or dietitian Trainer.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opens the "Appointments" screen where the Actor can view the availability of the designated Trainer.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Actor select a suitable date and time for the appointment and confirm the booking.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sends a confirmation message to the user, displaying the appointment details, including the date, time, and location of the appointment.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If the Actor need to reschedule the appointment, they can go to the "Appointments" screen and select the appointment they want to change. 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displays the details of the selected appointment and offers alternative dates and times.</a:t>
            </a:r>
          </a:p>
          <a:p>
            <a:pPr algn="just"/>
            <a:endParaRPr lang="en-US" sz="1100" b="1">
              <a:latin typeface="Arial"/>
              <a:ea typeface="Calibri"/>
              <a:cs typeface="Arial"/>
            </a:endParaRPr>
          </a:p>
          <a:p>
            <a:pPr marL="342900" indent="-342900" algn="just">
              <a:buAutoNum type="arabicPeriod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23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04.03 Schedule Appointment</a:t>
            </a:r>
            <a:endParaRPr lang="en-US" sz="51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2FBF414-31E6-213C-5C2F-7099FA2A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36" y="2174369"/>
            <a:ext cx="5838785" cy="42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04.04 Access Routine</a:t>
            </a:r>
            <a:endParaRPr lang="en-US" sz="5100" kern="1200">
              <a:latin typeface="+mj-lt"/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35898A9-4D7C-D7C4-1505-AEEA35B9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0" y="2131434"/>
            <a:ext cx="5244742" cy="420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350D8-5828-E0C7-8BCC-C66C1C27ACD2}"/>
              </a:ext>
            </a:extLst>
          </p:cNvPr>
          <p:cNvSpPr txBox="1"/>
          <p:nvPr/>
        </p:nvSpPr>
        <p:spPr>
          <a:xfrm>
            <a:off x="7130815" y="2563519"/>
            <a:ext cx="4280370" cy="3801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User Case Outline:</a:t>
            </a:r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 sz="1100">
                <a:latin typeface="Arial"/>
                <a:ea typeface="Calibri"/>
                <a:cs typeface="Arial"/>
              </a:rPr>
              <a:t>This use case Fitness Enthusiasts can access routine designed for them by dietitians/fitness trainers.</a:t>
            </a:r>
          </a:p>
          <a:p>
            <a:pPr marL="228600" indent="-228600" algn="just">
              <a:buAutoNum type="arabicPeriod"/>
            </a:pPr>
            <a:endParaRPr lang="en-US" sz="1100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Actor logs in to their account and clicks on ‘Coach’ button.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The system displays the image, name, and description of the subscribed coach on screen.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Actors click on the ‘Access Routine’ button to access their routine designed for actor which is available in database.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System displays the routine designed specifically for the actor from the database, which include ‘Exercise Routine’, ‘Nutrition Plan’ and other relevant information.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Actor can message for feedback and support required from their chosen dietitian/ fitness trainer from the same screen by entering text input and clicking on ‘Contact coach’ button.</a:t>
            </a:r>
            <a:endParaRPr lang="en-US" sz="1100" b="1">
              <a:latin typeface="Arial"/>
              <a:ea typeface="Calibri"/>
              <a:cs typeface="Arial"/>
            </a:endParaRPr>
          </a:p>
          <a:p>
            <a:pPr marL="228600" indent="-228600">
              <a:buAutoNum type="arabicPeriod"/>
            </a:pPr>
            <a:r>
              <a:rPr lang="en-US" sz="1100">
                <a:latin typeface="Arial"/>
                <a:ea typeface="Calibri"/>
                <a:cs typeface="Arial"/>
              </a:rPr>
              <a:t>System shows ‘Feedback submitted successfully message.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28600" indent="-228600">
              <a:buAutoNum type="arabicPeriod"/>
            </a:pPr>
            <a:endParaRPr lang="en-US" sz="1100">
              <a:latin typeface="Arial"/>
              <a:ea typeface="Calibri"/>
              <a:cs typeface="Arial"/>
            </a:endParaRPr>
          </a:p>
          <a:p>
            <a:pPr algn="just"/>
            <a:endParaRPr lang="en-US" sz="1100" b="1">
              <a:latin typeface="Arial"/>
              <a:ea typeface="Calibri"/>
              <a:cs typeface="Arial"/>
            </a:endParaRPr>
          </a:p>
          <a:p>
            <a:pPr marL="342900" indent="-342900" algn="just">
              <a:buAutoNum type="arabicPeriod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04.04 Access Routine</a:t>
            </a:r>
            <a:endParaRPr lang="en-US" sz="5100" kern="1200">
              <a:latin typeface="+mj-lt"/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972853-1E7C-4EFB-655E-6A041CE7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3" y="2191556"/>
            <a:ext cx="5398676" cy="42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2AE57A-93C2-7A1D-DE53-808680BFE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42875" y="142875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F94068-650C-E710-5EEC-E1D31E2D1E47}"/>
              </a:ext>
            </a:extLst>
          </p:cNvPr>
          <p:cNvSpPr>
            <a:spLocks noGrp="1"/>
          </p:cNvSpPr>
          <p:nvPr/>
        </p:nvSpPr>
        <p:spPr>
          <a:xfrm>
            <a:off x="781756" y="600075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</a:t>
            </a:r>
            <a:r>
              <a:rPr lang="en-US" sz="5100" b="1"/>
              <a:t>05.01 Display Fitness Activity</a:t>
            </a:r>
            <a:br>
              <a:rPr lang="en-US" sz="5100" b="1"/>
            </a:br>
            <a:r>
              <a:rPr lang="en-US" sz="5100" b="1">
                <a:ea typeface="Calibri Light"/>
                <a:cs typeface="Calibri Light" panose="020F0302020204030204"/>
              </a:rPr>
              <a:t>Sequence Diagram</a:t>
            </a:r>
            <a:endParaRPr lang="en-US" sz="5100" kern="1200">
              <a:latin typeface="+mj-lt"/>
              <a:cs typeface="Calibri Light" panose="020F0302020204030204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DF52DAF-D7FE-AA55-38EC-900676470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2955" y="19935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28D9CAD1-A092-6C79-5F66-D78AA2035787}"/>
              </a:ext>
            </a:extLst>
          </p:cNvPr>
          <p:cNvSpPr txBox="1"/>
          <p:nvPr/>
        </p:nvSpPr>
        <p:spPr>
          <a:xfrm>
            <a:off x="7529321" y="2424904"/>
            <a:ext cx="4052254" cy="290848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ea typeface="+mn-lt"/>
                <a:cs typeface="+mn-lt"/>
              </a:rPr>
              <a:t>User Case Outline:</a:t>
            </a:r>
            <a:endParaRPr lang="en-US"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r>
              <a:rPr lang="en-US" sz="1100">
                <a:ea typeface="+mn-lt"/>
                <a:cs typeface="+mn-lt"/>
              </a:rPr>
              <a:t>In this use case </a:t>
            </a:r>
            <a:r>
              <a:rPr lang="en-US" sz="1100">
                <a:latin typeface="Arial"/>
                <a:ea typeface="+mn-lt"/>
                <a:cs typeface="Arial"/>
              </a:rPr>
              <a:t>Actors can track their daily/weekly/monthly fitness activities</a:t>
            </a:r>
            <a:r>
              <a:rPr lang="en-US" sz="1100">
                <a:latin typeface="Calibri"/>
                <a:ea typeface="+mn-lt"/>
                <a:cs typeface="Calibri"/>
              </a:rPr>
              <a:t>.</a:t>
            </a:r>
            <a:endParaRPr lang="en-US" sz="1100">
              <a:ea typeface="+mn-lt"/>
              <a:cs typeface="+mn-lt"/>
            </a:endParaRPr>
          </a:p>
          <a:p>
            <a:pPr algn="just"/>
            <a:endParaRPr lang="en-US" sz="1100">
              <a:latin typeface="Arial"/>
              <a:ea typeface="+mn-lt"/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+mn-lt"/>
                <a:cs typeface="Arial"/>
              </a:rPr>
              <a:t>System redirects the actor to the dashboard and shows the display fitness activity button.</a:t>
            </a:r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+mn-lt"/>
                <a:cs typeface="Arial"/>
              </a:rPr>
              <a:t>Actor clicks on ‘Display Fitness Activity’ button.</a:t>
            </a:r>
            <a:r>
              <a:rPr lang="en-US" sz="1100" b="1">
                <a:latin typeface="Arial"/>
                <a:ea typeface="+mn-lt"/>
                <a:cs typeface="Arial"/>
              </a:rPr>
              <a:t> </a:t>
            </a:r>
            <a:endParaRPr lang="en-US"/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+mn-lt"/>
                <a:cs typeface="Arial"/>
              </a:rPr>
              <a:t>System navigates to the page where actors can view their fitness activity based on selected period.</a:t>
            </a:r>
            <a:r>
              <a:rPr lang="en-US" sz="1100" b="1">
                <a:ea typeface="+mn-lt"/>
                <a:cs typeface="+mn-lt"/>
              </a:rPr>
              <a:t> </a:t>
            </a:r>
            <a:endParaRPr lang="en-US" sz="1100">
              <a:latin typeface="Arial"/>
              <a:ea typeface="+mn-lt"/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+mn-lt"/>
                <a:cs typeface="Arial"/>
              </a:rPr>
              <a:t>Actor can view step counts, data of which system accesses from external applications. </a:t>
            </a:r>
          </a:p>
          <a:p>
            <a:pPr marL="228600" indent="-228600" algn="just">
              <a:buAutoNum type="arabicPeriod"/>
            </a:pPr>
            <a:r>
              <a:rPr lang="en-US" sz="1100">
                <a:latin typeface="Arial"/>
                <a:ea typeface="+mn-lt"/>
                <a:cs typeface="Arial"/>
              </a:rPr>
              <a:t>If the actor is a new user and clicks on ‘Display Fitness Activity’ button, the system responds with a message which actor can see on screen.</a:t>
            </a:r>
            <a:endParaRPr lang="en-US" sz="1100" b="1">
              <a:latin typeface="Arial"/>
              <a:ea typeface="+mn-lt"/>
              <a:cs typeface="Arial"/>
            </a:endParaRPr>
          </a:p>
          <a:p>
            <a:pPr marL="285750" indent="-285750">
              <a:buAutoNum type="arabicPeriod"/>
            </a:pPr>
            <a:endParaRPr lang="en-US" sz="1100" b="1">
              <a:ea typeface="+mn-lt"/>
              <a:cs typeface="+mn-lt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B715D26-8E0E-BD3B-727B-38A31ACB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46" y="2267423"/>
            <a:ext cx="5802658" cy="4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436EA-7385-413C-4F6F-3D0EBDC2B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E101B2-1D07-527F-5BBE-97EBC5603E4E}"/>
              </a:ext>
            </a:extLst>
          </p:cNvPr>
          <p:cNvSpPr>
            <a:spLocks noGrp="1"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</a:t>
            </a:r>
            <a:r>
              <a:rPr lang="en-US" sz="5100" b="1"/>
              <a:t>05.01 Display Fitness Activity</a:t>
            </a:r>
            <a:br>
              <a:rPr lang="en-US" sz="5100" b="1">
                <a:ea typeface="Calibri Light"/>
                <a:cs typeface="Calibri Light"/>
              </a:rPr>
            </a:br>
            <a:r>
              <a:rPr lang="en-US" sz="5100" b="1"/>
              <a:t>Class </a:t>
            </a:r>
            <a:r>
              <a:rPr lang="en-US" sz="5100" b="1">
                <a:ea typeface="+mj-lt"/>
                <a:cs typeface="+mj-lt"/>
              </a:rPr>
              <a:t>Diagram</a:t>
            </a:r>
            <a:endParaRPr lang="en-US" sz="5100" kern="1200">
              <a:ea typeface="+mj-lt"/>
              <a:cs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B7143CB-2CED-ABA3-00E5-E61D49105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Diagram, table&#10;&#10;Description automatically generated">
            <a:extLst>
              <a:ext uri="{FF2B5EF4-FFF2-40B4-BE49-F238E27FC236}">
                <a16:creationId xmlns:a16="http://schemas.microsoft.com/office/drawing/2014/main" id="{25957249-A916-17B2-385D-9696266E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88" y="2066997"/>
            <a:ext cx="4484914" cy="45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Health App – UML Diagrams  - Team 4  - R2</vt:lpstr>
      <vt:lpstr>Use Case – 04.02 Subscribe Coach</vt:lpstr>
      <vt:lpstr>Use Case – 04.02 Subscribe Coach</vt:lpstr>
      <vt:lpstr>Use Case – 04.03 Schedule Appointment</vt:lpstr>
      <vt:lpstr>Use Case – 04.03 Schedule Appointment</vt:lpstr>
      <vt:lpstr>Use Case – 04.04 Access Routine</vt:lpstr>
      <vt:lpstr>Use Case – 04.04 Access Routine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Sequence Diagram</dc:title>
  <dc:creator>Desai, Mr. Nishith Rameshbhai</dc:creator>
  <cp:revision>1</cp:revision>
  <dcterms:created xsi:type="dcterms:W3CDTF">2023-04-13T21:47:29Z</dcterms:created>
  <dcterms:modified xsi:type="dcterms:W3CDTF">2023-05-02T02:01:46Z</dcterms:modified>
</cp:coreProperties>
</file>