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4" r:id="rId1"/>
  </p:sldMasterIdLst>
  <p:sldIdLst>
    <p:sldId id="256" r:id="rId2"/>
    <p:sldId id="257" r:id="rId3"/>
    <p:sldId id="261" r:id="rId4"/>
    <p:sldId id="273" r:id="rId5"/>
    <p:sldId id="262" r:id="rId6"/>
    <p:sldId id="263" r:id="rId7"/>
    <p:sldId id="277" r:id="rId8"/>
    <p:sldId id="264" r:id="rId9"/>
    <p:sldId id="274" r:id="rId10"/>
    <p:sldId id="278" r:id="rId11"/>
    <p:sldId id="275" r:id="rId12"/>
    <p:sldId id="265" r:id="rId13"/>
    <p:sldId id="269" r:id="rId14"/>
    <p:sldId id="270" r:id="rId15"/>
    <p:sldId id="272" r:id="rId16"/>
    <p:sldId id="279" r:id="rId17"/>
    <p:sldId id="280"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E48521-7F1B-D0AA-330E-E49CB57C6216}" v="76" dt="2022-12-19T08:02:22.548"/>
    <p1510:client id="{DD2AD550-01A5-3A87-8857-27F5B16D3886}" v="291" dt="2023-03-31T05:07:07.1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20"/>
  </p:normalViewPr>
  <p:slideViewPr>
    <p:cSldViewPr snapToGrid="0">
      <p:cViewPr varScale="1">
        <p:scale>
          <a:sx n="74" d="100"/>
          <a:sy n="74" d="100"/>
        </p:scale>
        <p:origin x="3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gar, Mr. Tarun" userId="S::td03603n@pace.edu::b240c4ee-c4e1-47eb-af3f-d296f0b7d181" providerId="AD" clId="Web-{CEE48521-7F1B-D0AA-330E-E49CB57C6216}"/>
    <pc:docChg chg="addSld delSld modSld">
      <pc:chgData name="Dagar, Mr. Tarun" userId="S::td03603n@pace.edu::b240c4ee-c4e1-47eb-af3f-d296f0b7d181" providerId="AD" clId="Web-{CEE48521-7F1B-D0AA-330E-E49CB57C6216}" dt="2022-12-19T08:02:22.548" v="65" actId="1076"/>
      <pc:docMkLst>
        <pc:docMk/>
      </pc:docMkLst>
      <pc:sldChg chg="addSp delSp modSp add del">
        <pc:chgData name="Dagar, Mr. Tarun" userId="S::td03603n@pace.edu::b240c4ee-c4e1-47eb-af3f-d296f0b7d181" providerId="AD" clId="Web-{CEE48521-7F1B-D0AA-330E-E49CB57C6216}" dt="2022-12-19T07:59:01.103" v="47" actId="20577"/>
        <pc:sldMkLst>
          <pc:docMk/>
          <pc:sldMk cId="3825196119" sldId="262"/>
        </pc:sldMkLst>
        <pc:spChg chg="mod">
          <ac:chgData name="Dagar, Mr. Tarun" userId="S::td03603n@pace.edu::b240c4ee-c4e1-47eb-af3f-d296f0b7d181" providerId="AD" clId="Web-{CEE48521-7F1B-D0AA-330E-E49CB57C6216}" dt="2022-12-19T07:59:01.103" v="47" actId="20577"/>
          <ac:spMkLst>
            <pc:docMk/>
            <pc:sldMk cId="3825196119" sldId="262"/>
            <ac:spMk id="2" creationId="{9A3E1C32-085F-9EA9-2E3F-E356FCC3FB78}"/>
          </ac:spMkLst>
        </pc:spChg>
        <pc:spChg chg="del">
          <ac:chgData name="Dagar, Mr. Tarun" userId="S::td03603n@pace.edu::b240c4ee-c4e1-47eb-af3f-d296f0b7d181" providerId="AD" clId="Web-{CEE48521-7F1B-D0AA-330E-E49CB57C6216}" dt="2022-12-19T07:45:16.693" v="0"/>
          <ac:spMkLst>
            <pc:docMk/>
            <pc:sldMk cId="3825196119" sldId="262"/>
            <ac:spMk id="3" creationId="{578C6E7A-ADEB-76E7-E2E1-AD1B9C9B8170}"/>
          </ac:spMkLst>
        </pc:spChg>
        <pc:picChg chg="add mod">
          <ac:chgData name="Dagar, Mr. Tarun" userId="S::td03603n@pace.edu::b240c4ee-c4e1-47eb-af3f-d296f0b7d181" providerId="AD" clId="Web-{CEE48521-7F1B-D0AA-330E-E49CB57C6216}" dt="2022-12-19T07:58:42.353" v="27" actId="1076"/>
          <ac:picMkLst>
            <pc:docMk/>
            <pc:sldMk cId="3825196119" sldId="262"/>
            <ac:picMk id="4" creationId="{67846D04-E368-48B3-A0B4-3E3845B697F7}"/>
          </ac:picMkLst>
        </pc:picChg>
        <pc:picChg chg="add mod">
          <ac:chgData name="Dagar, Mr. Tarun" userId="S::td03603n@pace.edu::b240c4ee-c4e1-47eb-af3f-d296f0b7d181" providerId="AD" clId="Web-{CEE48521-7F1B-D0AA-330E-E49CB57C6216}" dt="2022-12-19T07:58:52.322" v="30" actId="1076"/>
          <ac:picMkLst>
            <pc:docMk/>
            <pc:sldMk cId="3825196119" sldId="262"/>
            <ac:picMk id="6" creationId="{5840112D-C95F-A70E-6429-90DE8E04666F}"/>
          </ac:picMkLst>
        </pc:picChg>
      </pc:sldChg>
      <pc:sldChg chg="addSp delSp modSp">
        <pc:chgData name="Dagar, Mr. Tarun" userId="S::td03603n@pace.edu::b240c4ee-c4e1-47eb-af3f-d296f0b7d181" providerId="AD" clId="Web-{CEE48521-7F1B-D0AA-330E-E49CB57C6216}" dt="2022-12-19T08:02:22.548" v="65" actId="1076"/>
        <pc:sldMkLst>
          <pc:docMk/>
          <pc:sldMk cId="2486275661" sldId="269"/>
        </pc:sldMkLst>
        <pc:picChg chg="add del mod">
          <ac:chgData name="Dagar, Mr. Tarun" userId="S::td03603n@pace.edu::b240c4ee-c4e1-47eb-af3f-d296f0b7d181" providerId="AD" clId="Web-{CEE48521-7F1B-D0AA-330E-E49CB57C6216}" dt="2022-12-19T08:00:08.496" v="54"/>
          <ac:picMkLst>
            <pc:docMk/>
            <pc:sldMk cId="2486275661" sldId="269"/>
            <ac:picMk id="3" creationId="{CEDEEB44-241F-D86F-B25D-667BC7AF539D}"/>
          </ac:picMkLst>
        </pc:picChg>
        <pc:picChg chg="add del mod">
          <ac:chgData name="Dagar, Mr. Tarun" userId="S::td03603n@pace.edu::b240c4ee-c4e1-47eb-af3f-d296f0b7d181" providerId="AD" clId="Web-{CEE48521-7F1B-D0AA-330E-E49CB57C6216}" dt="2022-12-19T08:01:40.437" v="61"/>
          <ac:picMkLst>
            <pc:docMk/>
            <pc:sldMk cId="2486275661" sldId="269"/>
            <ac:picMk id="4" creationId="{F7D7A4A3-6BDC-EA1C-EDDE-E1625564FA8A}"/>
          </ac:picMkLst>
        </pc:picChg>
        <pc:picChg chg="add mod">
          <ac:chgData name="Dagar, Mr. Tarun" userId="S::td03603n@pace.edu::b240c4ee-c4e1-47eb-af3f-d296f0b7d181" providerId="AD" clId="Web-{CEE48521-7F1B-D0AA-330E-E49CB57C6216}" dt="2022-12-19T08:02:22.548" v="65" actId="1076"/>
          <ac:picMkLst>
            <pc:docMk/>
            <pc:sldMk cId="2486275661" sldId="269"/>
            <ac:picMk id="5" creationId="{6FD08118-DC38-0091-D100-3018FF9ACC6F}"/>
          </ac:picMkLst>
        </pc:picChg>
      </pc:sldChg>
      <pc:sldChg chg="addSp modSp add del replId">
        <pc:chgData name="Dagar, Mr. Tarun" userId="S::td03603n@pace.edu::b240c4ee-c4e1-47eb-af3f-d296f0b7d181" providerId="AD" clId="Web-{CEE48521-7F1B-D0AA-330E-E49CB57C6216}" dt="2022-12-19T07:59:09.541" v="48"/>
        <pc:sldMkLst>
          <pc:docMk/>
          <pc:sldMk cId="1382337612" sldId="277"/>
        </pc:sldMkLst>
        <pc:spChg chg="mod">
          <ac:chgData name="Dagar, Mr. Tarun" userId="S::td03603n@pace.edu::b240c4ee-c4e1-47eb-af3f-d296f0b7d181" providerId="AD" clId="Web-{CEE48521-7F1B-D0AA-330E-E49CB57C6216}" dt="2022-12-19T07:56:35.457" v="24" actId="20577"/>
          <ac:spMkLst>
            <pc:docMk/>
            <pc:sldMk cId="1382337612" sldId="277"/>
            <ac:spMk id="2" creationId="{9A3E1C32-085F-9EA9-2E3F-E356FCC3FB78}"/>
          </ac:spMkLst>
        </pc:spChg>
        <pc:picChg chg="add mod">
          <ac:chgData name="Dagar, Mr. Tarun" userId="S::td03603n@pace.edu::b240c4ee-c4e1-47eb-af3f-d296f0b7d181" providerId="AD" clId="Web-{CEE48521-7F1B-D0AA-330E-E49CB57C6216}" dt="2022-12-19T07:50:02.318" v="11" actId="1076"/>
          <ac:picMkLst>
            <pc:docMk/>
            <pc:sldMk cId="1382337612" sldId="277"/>
            <ac:picMk id="3" creationId="{835E4A74-208C-03B8-2F81-96EF9CE6F60D}"/>
          </ac:picMkLst>
        </pc:picChg>
      </pc:sldChg>
    </pc:docChg>
  </pc:docChgLst>
  <pc:docChgLst>
    <pc:chgData name="Patel, Mr. Jigarkumar Rajnikant" userId="S::jp06763n@pace.edu::34a565f2-ed71-4c6d-a4d1-bb343efea18c" providerId="AD" clId="Web-{DD2AD550-01A5-3A87-8857-27F5B16D3886}"/>
    <pc:docChg chg="addSld delSld modSld">
      <pc:chgData name="Patel, Mr. Jigarkumar Rajnikant" userId="S::jp06763n@pace.edu::34a565f2-ed71-4c6d-a4d1-bb343efea18c" providerId="AD" clId="Web-{DD2AD550-01A5-3A87-8857-27F5B16D3886}" dt="2023-03-31T05:07:07.170" v="140"/>
      <pc:docMkLst>
        <pc:docMk/>
      </pc:docMkLst>
      <pc:sldChg chg="addSp delSp modSp">
        <pc:chgData name="Patel, Mr. Jigarkumar Rajnikant" userId="S::jp06763n@pace.edu::34a565f2-ed71-4c6d-a4d1-bb343efea18c" providerId="AD" clId="Web-{DD2AD550-01A5-3A87-8857-27F5B16D3886}" dt="2023-03-31T04:57:08.276" v="51" actId="14100"/>
        <pc:sldMkLst>
          <pc:docMk/>
          <pc:sldMk cId="498334765" sldId="261"/>
        </pc:sldMkLst>
        <pc:picChg chg="add mod">
          <ac:chgData name="Patel, Mr. Jigarkumar Rajnikant" userId="S::jp06763n@pace.edu::34a565f2-ed71-4c6d-a4d1-bb343efea18c" providerId="AD" clId="Web-{DD2AD550-01A5-3A87-8857-27F5B16D3886}" dt="2023-03-31T04:57:08.276" v="51" actId="14100"/>
          <ac:picMkLst>
            <pc:docMk/>
            <pc:sldMk cId="498334765" sldId="261"/>
            <ac:picMk id="3" creationId="{F8BB3E71-21F8-6BC0-B9D6-D0B5026773A5}"/>
          </ac:picMkLst>
        </pc:picChg>
        <pc:picChg chg="del">
          <ac:chgData name="Patel, Mr. Jigarkumar Rajnikant" userId="S::jp06763n@pace.edu::34a565f2-ed71-4c6d-a4d1-bb343efea18c" providerId="AD" clId="Web-{DD2AD550-01A5-3A87-8857-27F5B16D3886}" dt="2023-03-31T04:54:15.880" v="46"/>
          <ac:picMkLst>
            <pc:docMk/>
            <pc:sldMk cId="498334765" sldId="261"/>
            <ac:picMk id="4" creationId="{CA232608-DF17-5083-8F1E-A4D972F3739D}"/>
          </ac:picMkLst>
        </pc:picChg>
      </pc:sldChg>
      <pc:sldChg chg="addSp delSp modSp mod setBg setFolMasterObjs">
        <pc:chgData name="Patel, Mr. Jigarkumar Rajnikant" userId="S::jp06763n@pace.edu::34a565f2-ed71-4c6d-a4d1-bb343efea18c" providerId="AD" clId="Web-{DD2AD550-01A5-3A87-8857-27F5B16D3886}" dt="2023-03-31T05:06:17.716" v="139" actId="14100"/>
        <pc:sldMkLst>
          <pc:docMk/>
          <pc:sldMk cId="3825196119" sldId="262"/>
        </pc:sldMkLst>
        <pc:spChg chg="mod">
          <ac:chgData name="Patel, Mr. Jigarkumar Rajnikant" userId="S::jp06763n@pace.edu::34a565f2-ed71-4c6d-a4d1-bb343efea18c" providerId="AD" clId="Web-{DD2AD550-01A5-3A87-8857-27F5B16D3886}" dt="2023-03-31T05:02:06.864" v="86" actId="20577"/>
          <ac:spMkLst>
            <pc:docMk/>
            <pc:sldMk cId="3825196119" sldId="262"/>
            <ac:spMk id="2" creationId="{9A3E1C32-085F-9EA9-2E3F-E356FCC3FB78}"/>
          </ac:spMkLst>
        </pc:spChg>
        <pc:spChg chg="add">
          <ac:chgData name="Patel, Mr. Jigarkumar Rajnikant" userId="S::jp06763n@pace.edu::34a565f2-ed71-4c6d-a4d1-bb343efea18c" providerId="AD" clId="Web-{DD2AD550-01A5-3A87-8857-27F5B16D3886}" dt="2023-03-31T05:01:16.800" v="78"/>
          <ac:spMkLst>
            <pc:docMk/>
            <pc:sldMk cId="3825196119" sldId="262"/>
            <ac:spMk id="11" creationId="{126ADEF2-2BA7-419F-A580-9C6541A73B57}"/>
          </ac:spMkLst>
        </pc:spChg>
        <pc:spChg chg="add">
          <ac:chgData name="Patel, Mr. Jigarkumar Rajnikant" userId="S::jp06763n@pace.edu::34a565f2-ed71-4c6d-a4d1-bb343efea18c" providerId="AD" clId="Web-{DD2AD550-01A5-3A87-8857-27F5B16D3886}" dt="2023-03-31T05:01:16.800" v="78"/>
          <ac:spMkLst>
            <pc:docMk/>
            <pc:sldMk cId="3825196119" sldId="262"/>
            <ac:spMk id="13" creationId="{2B146248-6675-4D3A-B34A-7363E28C91FE}"/>
          </ac:spMkLst>
        </pc:spChg>
        <pc:spChg chg="add">
          <ac:chgData name="Patel, Mr. Jigarkumar Rajnikant" userId="S::jp06763n@pace.edu::34a565f2-ed71-4c6d-a4d1-bb343efea18c" providerId="AD" clId="Web-{DD2AD550-01A5-3A87-8857-27F5B16D3886}" dt="2023-03-31T05:01:16.800" v="78"/>
          <ac:spMkLst>
            <pc:docMk/>
            <pc:sldMk cId="3825196119" sldId="262"/>
            <ac:spMk id="15" creationId="{D4A29828-0E9F-418B-A95D-A7D6ABF1C717}"/>
          </ac:spMkLst>
        </pc:spChg>
        <pc:spChg chg="add">
          <ac:chgData name="Patel, Mr. Jigarkumar Rajnikant" userId="S::jp06763n@pace.edu::34a565f2-ed71-4c6d-a4d1-bb343efea18c" providerId="AD" clId="Web-{DD2AD550-01A5-3A87-8857-27F5B16D3886}" dt="2023-03-31T05:01:16.800" v="78"/>
          <ac:spMkLst>
            <pc:docMk/>
            <pc:sldMk cId="3825196119" sldId="262"/>
            <ac:spMk id="17" creationId="{397636A1-434C-40B3-A908-6730DB23CA9F}"/>
          </ac:spMkLst>
        </pc:spChg>
        <pc:graphicFrameChg chg="del mod modGraphic">
          <ac:chgData name="Patel, Mr. Jigarkumar Rajnikant" userId="S::jp06763n@pace.edu::34a565f2-ed71-4c6d-a4d1-bb343efea18c" providerId="AD" clId="Web-{DD2AD550-01A5-3A87-8857-27F5B16D3886}" dt="2023-03-31T04:59:51.297" v="71"/>
          <ac:graphicFrameMkLst>
            <pc:docMk/>
            <pc:sldMk cId="3825196119" sldId="262"/>
            <ac:graphicFrameMk id="3" creationId="{FBB67351-4D85-4D1C-48F0-35AFB7714E5A}"/>
          </ac:graphicFrameMkLst>
        </pc:graphicFrameChg>
        <pc:graphicFrameChg chg="del mod modGraphic">
          <ac:chgData name="Patel, Mr. Jigarkumar Rajnikant" userId="S::jp06763n@pace.edu::34a565f2-ed71-4c6d-a4d1-bb343efea18c" providerId="AD" clId="Web-{DD2AD550-01A5-3A87-8857-27F5B16D3886}" dt="2023-03-31T04:59:49.140" v="70"/>
          <ac:graphicFrameMkLst>
            <pc:docMk/>
            <pc:sldMk cId="3825196119" sldId="262"/>
            <ac:graphicFrameMk id="5" creationId="{B9B59DD8-A112-0EA3-00D2-511758C084D1}"/>
          </ac:graphicFrameMkLst>
        </pc:graphicFrameChg>
        <pc:graphicFrameChg chg="add mod modGraphic">
          <ac:chgData name="Patel, Mr. Jigarkumar Rajnikant" userId="S::jp06763n@pace.edu::34a565f2-ed71-4c6d-a4d1-bb343efea18c" providerId="AD" clId="Web-{DD2AD550-01A5-3A87-8857-27F5B16D3886}" dt="2023-03-31T05:02:20.552" v="89" actId="1076"/>
          <ac:graphicFrameMkLst>
            <pc:docMk/>
            <pc:sldMk cId="3825196119" sldId="262"/>
            <ac:graphicFrameMk id="6" creationId="{284411B7-0E7C-9307-557C-052D16592E71}"/>
          </ac:graphicFrameMkLst>
        </pc:graphicFrameChg>
        <pc:graphicFrameChg chg="add del mod modGraphic">
          <ac:chgData name="Patel, Mr. Jigarkumar Rajnikant" userId="S::jp06763n@pace.edu::34a565f2-ed71-4c6d-a4d1-bb343efea18c" providerId="AD" clId="Web-{DD2AD550-01A5-3A87-8857-27F5B16D3886}" dt="2023-03-31T05:05:17.870" v="132"/>
          <ac:graphicFrameMkLst>
            <pc:docMk/>
            <pc:sldMk cId="3825196119" sldId="262"/>
            <ac:graphicFrameMk id="8" creationId="{0AC1A6A7-7E44-27D8-D267-7C10E86D429F}"/>
          </ac:graphicFrameMkLst>
        </pc:graphicFrameChg>
        <pc:picChg chg="add mod">
          <ac:chgData name="Patel, Mr. Jigarkumar Rajnikant" userId="S::jp06763n@pace.edu::34a565f2-ed71-4c6d-a4d1-bb343efea18c" providerId="AD" clId="Web-{DD2AD550-01A5-3A87-8857-27F5B16D3886}" dt="2023-03-31T05:06:17.716" v="139" actId="14100"/>
          <ac:picMkLst>
            <pc:docMk/>
            <pc:sldMk cId="3825196119" sldId="262"/>
            <ac:picMk id="9" creationId="{19357249-30BA-1EFB-CBF3-2AAD9C9FA359}"/>
          </ac:picMkLst>
        </pc:picChg>
      </pc:sldChg>
      <pc:sldChg chg="addSp delSp modSp mod setBg setFolMasterObjs setClrOvrMap">
        <pc:chgData name="Patel, Mr. Jigarkumar Rajnikant" userId="S::jp06763n@pace.edu::34a565f2-ed71-4c6d-a4d1-bb343efea18c" providerId="AD" clId="Web-{DD2AD550-01A5-3A87-8857-27F5B16D3886}" dt="2023-03-31T04:46:04.938" v="26"/>
        <pc:sldMkLst>
          <pc:docMk/>
          <pc:sldMk cId="3025762230" sldId="272"/>
        </pc:sldMkLst>
        <pc:spChg chg="mod">
          <ac:chgData name="Patel, Mr. Jigarkumar Rajnikant" userId="S::jp06763n@pace.edu::34a565f2-ed71-4c6d-a4d1-bb343efea18c" providerId="AD" clId="Web-{DD2AD550-01A5-3A87-8857-27F5B16D3886}" dt="2023-03-31T04:46:04.938" v="26"/>
          <ac:spMkLst>
            <pc:docMk/>
            <pc:sldMk cId="3025762230" sldId="272"/>
            <ac:spMk id="2" creationId="{9A3E1C32-085F-9EA9-2E3F-E356FCC3FB78}"/>
          </ac:spMkLst>
        </pc:spChg>
        <pc:spChg chg="add del">
          <ac:chgData name="Patel, Mr. Jigarkumar Rajnikant" userId="S::jp06763n@pace.edu::34a565f2-ed71-4c6d-a4d1-bb343efea18c" providerId="AD" clId="Web-{DD2AD550-01A5-3A87-8857-27F5B16D3886}" dt="2023-03-31T04:45:59.688" v="23"/>
          <ac:spMkLst>
            <pc:docMk/>
            <pc:sldMk cId="3025762230" sldId="272"/>
            <ac:spMk id="12" creationId="{2C764104-A600-42E2-8697-CE47C19FDAE9}"/>
          </ac:spMkLst>
        </pc:spChg>
        <pc:spChg chg="add del">
          <ac:chgData name="Patel, Mr. Jigarkumar Rajnikant" userId="S::jp06763n@pace.edu::34a565f2-ed71-4c6d-a4d1-bb343efea18c" providerId="AD" clId="Web-{DD2AD550-01A5-3A87-8857-27F5B16D3886}" dt="2023-03-31T04:45:59.688" v="23"/>
          <ac:spMkLst>
            <pc:docMk/>
            <pc:sldMk cId="3025762230" sldId="272"/>
            <ac:spMk id="14" creationId="{AC6C37FC-4592-4A5C-829E-58473FF69146}"/>
          </ac:spMkLst>
        </pc:spChg>
        <pc:spChg chg="add del">
          <ac:chgData name="Patel, Mr. Jigarkumar Rajnikant" userId="S::jp06763n@pace.edu::34a565f2-ed71-4c6d-a4d1-bb343efea18c" providerId="AD" clId="Web-{DD2AD550-01A5-3A87-8857-27F5B16D3886}" dt="2023-03-31T04:45:59.688" v="23"/>
          <ac:spMkLst>
            <pc:docMk/>
            <pc:sldMk cId="3025762230" sldId="272"/>
            <ac:spMk id="16" creationId="{5EB5C8F0-2881-4184-92C6-0E251C42ABE6}"/>
          </ac:spMkLst>
        </pc:spChg>
        <pc:spChg chg="add del">
          <ac:chgData name="Patel, Mr. Jigarkumar Rajnikant" userId="S::jp06763n@pace.edu::34a565f2-ed71-4c6d-a4d1-bb343efea18c" providerId="AD" clId="Web-{DD2AD550-01A5-3A87-8857-27F5B16D3886}" dt="2023-03-31T04:45:59.688" v="23"/>
          <ac:spMkLst>
            <pc:docMk/>
            <pc:sldMk cId="3025762230" sldId="272"/>
            <ac:spMk id="18" creationId="{C2BCC826-0F95-4DB1-9DBA-C1F7BD60964B}"/>
          </ac:spMkLst>
        </pc:spChg>
        <pc:spChg chg="add del">
          <ac:chgData name="Patel, Mr. Jigarkumar Rajnikant" userId="S::jp06763n@pace.edu::34a565f2-ed71-4c6d-a4d1-bb343efea18c" providerId="AD" clId="Web-{DD2AD550-01A5-3A87-8857-27F5B16D3886}" dt="2023-03-31T04:46:04.906" v="25"/>
          <ac:spMkLst>
            <pc:docMk/>
            <pc:sldMk cId="3025762230" sldId="272"/>
            <ac:spMk id="20" creationId="{F8DB1B57-0678-4FC9-BDC0-97C2F000B18F}"/>
          </ac:spMkLst>
        </pc:spChg>
        <pc:spChg chg="add del">
          <ac:chgData name="Patel, Mr. Jigarkumar Rajnikant" userId="S::jp06763n@pace.edu::34a565f2-ed71-4c6d-a4d1-bb343efea18c" providerId="AD" clId="Web-{DD2AD550-01A5-3A87-8857-27F5B16D3886}" dt="2023-03-31T04:46:04.906" v="25"/>
          <ac:spMkLst>
            <pc:docMk/>
            <pc:sldMk cId="3025762230" sldId="272"/>
            <ac:spMk id="21" creationId="{89E56802-02C4-406A-B493-BAD3ECAED0AF}"/>
          </ac:spMkLst>
        </pc:spChg>
        <pc:spChg chg="add del">
          <ac:chgData name="Patel, Mr. Jigarkumar Rajnikant" userId="S::jp06763n@pace.edu::34a565f2-ed71-4c6d-a4d1-bb343efea18c" providerId="AD" clId="Web-{DD2AD550-01A5-3A87-8857-27F5B16D3886}" dt="2023-03-31T04:46:04.906" v="25"/>
          <ac:spMkLst>
            <pc:docMk/>
            <pc:sldMk cId="3025762230" sldId="272"/>
            <ac:spMk id="22" creationId="{1726144F-52B9-44AB-B64C-543FBA7C905D}"/>
          </ac:spMkLst>
        </pc:spChg>
        <pc:spChg chg="add del">
          <ac:chgData name="Patel, Mr. Jigarkumar Rajnikant" userId="S::jp06763n@pace.edu::34a565f2-ed71-4c6d-a4d1-bb343efea18c" providerId="AD" clId="Web-{DD2AD550-01A5-3A87-8857-27F5B16D3886}" dt="2023-03-31T04:46:04.906" v="25"/>
          <ac:spMkLst>
            <pc:docMk/>
            <pc:sldMk cId="3025762230" sldId="272"/>
            <ac:spMk id="23" creationId="{6B3C8B67-A511-4365-BCFF-14A0D0905DEC}"/>
          </ac:spMkLst>
        </pc:spChg>
        <pc:spChg chg="add del">
          <ac:chgData name="Patel, Mr. Jigarkumar Rajnikant" userId="S::jp06763n@pace.edu::34a565f2-ed71-4c6d-a4d1-bb343efea18c" providerId="AD" clId="Web-{DD2AD550-01A5-3A87-8857-27F5B16D3886}" dt="2023-03-31T04:46:04.906" v="25"/>
          <ac:spMkLst>
            <pc:docMk/>
            <pc:sldMk cId="3025762230" sldId="272"/>
            <ac:spMk id="24" creationId="{71C7AA8D-7D44-4546-A2A1-70050F146BCF}"/>
          </ac:spMkLst>
        </pc:spChg>
        <pc:spChg chg="add del">
          <ac:chgData name="Patel, Mr. Jigarkumar Rajnikant" userId="S::jp06763n@pace.edu::34a565f2-ed71-4c6d-a4d1-bb343efea18c" providerId="AD" clId="Web-{DD2AD550-01A5-3A87-8857-27F5B16D3886}" dt="2023-03-31T04:46:04.906" v="25"/>
          <ac:spMkLst>
            <pc:docMk/>
            <pc:sldMk cId="3025762230" sldId="272"/>
            <ac:spMk id="25" creationId="{0E9C7332-0608-4882-9B58-22F7446F6E41}"/>
          </ac:spMkLst>
        </pc:spChg>
        <pc:spChg chg="add">
          <ac:chgData name="Patel, Mr. Jigarkumar Rajnikant" userId="S::jp06763n@pace.edu::34a565f2-ed71-4c6d-a4d1-bb343efea18c" providerId="AD" clId="Web-{DD2AD550-01A5-3A87-8857-27F5B16D3886}" dt="2023-03-31T04:46:04.938" v="26"/>
          <ac:spMkLst>
            <pc:docMk/>
            <pc:sldMk cId="3025762230" sldId="272"/>
            <ac:spMk id="27" creationId="{D1FDF194-C99A-4C11-8A97-58FF75F6EC67}"/>
          </ac:spMkLst>
        </pc:spChg>
        <pc:spChg chg="add">
          <ac:chgData name="Patel, Mr. Jigarkumar Rajnikant" userId="S::jp06763n@pace.edu::34a565f2-ed71-4c6d-a4d1-bb343efea18c" providerId="AD" clId="Web-{DD2AD550-01A5-3A87-8857-27F5B16D3886}" dt="2023-03-31T04:46:04.938" v="26"/>
          <ac:spMkLst>
            <pc:docMk/>
            <pc:sldMk cId="3025762230" sldId="272"/>
            <ac:spMk id="28" creationId="{DECAB5A9-13C6-4C85-AB53-C7D8B89541C2}"/>
          </ac:spMkLst>
        </pc:spChg>
        <pc:spChg chg="add">
          <ac:chgData name="Patel, Mr. Jigarkumar Rajnikant" userId="S::jp06763n@pace.edu::34a565f2-ed71-4c6d-a4d1-bb343efea18c" providerId="AD" clId="Web-{DD2AD550-01A5-3A87-8857-27F5B16D3886}" dt="2023-03-31T04:46:04.938" v="26"/>
          <ac:spMkLst>
            <pc:docMk/>
            <pc:sldMk cId="3025762230" sldId="272"/>
            <ac:spMk id="29" creationId="{CE03ACFB-F845-47DD-B1F4-DB5B221BBC3F}"/>
          </ac:spMkLst>
        </pc:spChg>
        <pc:spChg chg="add">
          <ac:chgData name="Patel, Mr. Jigarkumar Rajnikant" userId="S::jp06763n@pace.edu::34a565f2-ed71-4c6d-a4d1-bb343efea18c" providerId="AD" clId="Web-{DD2AD550-01A5-3A87-8857-27F5B16D3886}" dt="2023-03-31T04:46:04.938" v="26"/>
          <ac:spMkLst>
            <pc:docMk/>
            <pc:sldMk cId="3025762230" sldId="272"/>
            <ac:spMk id="30" creationId="{A0144B8D-ABC9-4F44-8451-5B06A9C80B24}"/>
          </ac:spMkLst>
        </pc:spChg>
        <pc:spChg chg="add">
          <ac:chgData name="Patel, Mr. Jigarkumar Rajnikant" userId="S::jp06763n@pace.edu::34a565f2-ed71-4c6d-a4d1-bb343efea18c" providerId="AD" clId="Web-{DD2AD550-01A5-3A87-8857-27F5B16D3886}" dt="2023-03-31T04:46:04.938" v="26"/>
          <ac:spMkLst>
            <pc:docMk/>
            <pc:sldMk cId="3025762230" sldId="272"/>
            <ac:spMk id="31" creationId="{30581CF1-C445-4EA2-8A1B-47EFAA87E369}"/>
          </ac:spMkLst>
        </pc:spChg>
        <pc:spChg chg="add">
          <ac:chgData name="Patel, Mr. Jigarkumar Rajnikant" userId="S::jp06763n@pace.edu::34a565f2-ed71-4c6d-a4d1-bb343efea18c" providerId="AD" clId="Web-{DD2AD550-01A5-3A87-8857-27F5B16D3886}" dt="2023-03-31T04:46:04.938" v="26"/>
          <ac:spMkLst>
            <pc:docMk/>
            <pc:sldMk cId="3025762230" sldId="272"/>
            <ac:spMk id="32" creationId="{8AA67516-D5EE-411A-A4E4-A25599272A3D}"/>
          </ac:spMkLst>
        </pc:spChg>
        <pc:spChg chg="add">
          <ac:chgData name="Patel, Mr. Jigarkumar Rajnikant" userId="S::jp06763n@pace.edu::34a565f2-ed71-4c6d-a4d1-bb343efea18c" providerId="AD" clId="Web-{DD2AD550-01A5-3A87-8857-27F5B16D3886}" dt="2023-03-31T04:46:04.938" v="26"/>
          <ac:spMkLst>
            <pc:docMk/>
            <pc:sldMk cId="3025762230" sldId="272"/>
            <ac:spMk id="33" creationId="{B6922953-020C-4A91-B326-3EC0C073BD38}"/>
          </ac:spMkLst>
        </pc:spChg>
        <pc:picChg chg="mod ord">
          <ac:chgData name="Patel, Mr. Jigarkumar Rajnikant" userId="S::jp06763n@pace.edu::34a565f2-ed71-4c6d-a4d1-bb343efea18c" providerId="AD" clId="Web-{DD2AD550-01A5-3A87-8857-27F5B16D3886}" dt="2023-03-31T04:46:04.938" v="26"/>
          <ac:picMkLst>
            <pc:docMk/>
            <pc:sldMk cId="3025762230" sldId="272"/>
            <ac:picMk id="5" creationId="{7BD18624-9AA9-B5FD-D2FB-DE33391051AA}"/>
          </ac:picMkLst>
        </pc:picChg>
        <pc:picChg chg="mod">
          <ac:chgData name="Patel, Mr. Jigarkumar Rajnikant" userId="S::jp06763n@pace.edu::34a565f2-ed71-4c6d-a4d1-bb343efea18c" providerId="AD" clId="Web-{DD2AD550-01A5-3A87-8857-27F5B16D3886}" dt="2023-03-31T04:46:04.938" v="26"/>
          <ac:picMkLst>
            <pc:docMk/>
            <pc:sldMk cId="3025762230" sldId="272"/>
            <ac:picMk id="7" creationId="{1BC84104-7AD0-CA5B-EA01-05E00E03EC31}"/>
          </ac:picMkLst>
        </pc:picChg>
      </pc:sldChg>
      <pc:sldChg chg="addSp delSp modSp">
        <pc:chgData name="Patel, Mr. Jigarkumar Rajnikant" userId="S::jp06763n@pace.edu::34a565f2-ed71-4c6d-a4d1-bb343efea18c" providerId="AD" clId="Web-{DD2AD550-01A5-3A87-8857-27F5B16D3886}" dt="2023-03-31T04:59:31.046" v="65" actId="14100"/>
        <pc:sldMkLst>
          <pc:docMk/>
          <pc:sldMk cId="752084186" sldId="273"/>
        </pc:sldMkLst>
        <pc:graphicFrameChg chg="add del mod modGraphic">
          <ac:chgData name="Patel, Mr. Jigarkumar Rajnikant" userId="S::jp06763n@pace.edu::34a565f2-ed71-4c6d-a4d1-bb343efea18c" providerId="AD" clId="Web-{DD2AD550-01A5-3A87-8857-27F5B16D3886}" dt="2023-03-31T04:58:49.107" v="60"/>
          <ac:graphicFrameMkLst>
            <pc:docMk/>
            <pc:sldMk cId="752084186" sldId="273"/>
            <ac:graphicFrameMk id="4" creationId="{4D873EA4-6064-75D7-960F-280EEA595A79}"/>
          </ac:graphicFrameMkLst>
        </pc:graphicFrameChg>
        <pc:picChg chg="del">
          <ac:chgData name="Patel, Mr. Jigarkumar Rajnikant" userId="S::jp06763n@pace.edu::34a565f2-ed71-4c6d-a4d1-bb343efea18c" providerId="AD" clId="Web-{DD2AD550-01A5-3A87-8857-27F5B16D3886}" dt="2023-03-31T04:58:06.793" v="52"/>
          <ac:picMkLst>
            <pc:docMk/>
            <pc:sldMk cId="752084186" sldId="273"/>
            <ac:picMk id="5" creationId="{DA1E3EE2-661F-7E9C-85DC-A09668BDA128}"/>
          </ac:picMkLst>
        </pc:picChg>
        <pc:picChg chg="add mod">
          <ac:chgData name="Patel, Mr. Jigarkumar Rajnikant" userId="S::jp06763n@pace.edu::34a565f2-ed71-4c6d-a4d1-bb343efea18c" providerId="AD" clId="Web-{DD2AD550-01A5-3A87-8857-27F5B16D3886}" dt="2023-03-31T04:59:31.046" v="65" actId="14100"/>
          <ac:picMkLst>
            <pc:docMk/>
            <pc:sldMk cId="752084186" sldId="273"/>
            <ac:picMk id="6" creationId="{818B6CD3-7639-175F-4FD4-586D846EB3DF}"/>
          </ac:picMkLst>
        </pc:picChg>
      </pc:sldChg>
      <pc:sldChg chg="del">
        <pc:chgData name="Patel, Mr. Jigarkumar Rajnikant" userId="S::jp06763n@pace.edu::34a565f2-ed71-4c6d-a4d1-bb343efea18c" providerId="AD" clId="Web-{DD2AD550-01A5-3A87-8857-27F5B16D3886}" dt="2023-03-31T05:07:07.170" v="140"/>
        <pc:sldMkLst>
          <pc:docMk/>
          <pc:sldMk cId="785421111" sldId="276"/>
        </pc:sldMkLst>
      </pc:sldChg>
      <pc:sldChg chg="addSp delSp modSp mod setBg">
        <pc:chgData name="Patel, Mr. Jigarkumar Rajnikant" userId="S::jp06763n@pace.edu::34a565f2-ed71-4c6d-a4d1-bb343efea18c" providerId="AD" clId="Web-{DD2AD550-01A5-3A87-8857-27F5B16D3886}" dt="2023-03-31T04:43:20.245" v="17"/>
        <pc:sldMkLst>
          <pc:docMk/>
          <pc:sldMk cId="3287560862" sldId="279"/>
        </pc:sldMkLst>
        <pc:spChg chg="add">
          <ac:chgData name="Patel, Mr. Jigarkumar Rajnikant" userId="S::jp06763n@pace.edu::34a565f2-ed71-4c6d-a4d1-bb343efea18c" providerId="AD" clId="Web-{DD2AD550-01A5-3A87-8857-27F5B16D3886}" dt="2023-03-31T04:43:20.245" v="17"/>
          <ac:spMkLst>
            <pc:docMk/>
            <pc:sldMk cId="3287560862" sldId="279"/>
            <ac:spMk id="26" creationId="{9FBC1FA0-1C3A-4F90-B7AE-0DD17DE71823}"/>
          </ac:spMkLst>
        </pc:spChg>
        <pc:spChg chg="add">
          <ac:chgData name="Patel, Mr. Jigarkumar Rajnikant" userId="S::jp06763n@pace.edu::34a565f2-ed71-4c6d-a4d1-bb343efea18c" providerId="AD" clId="Web-{DD2AD550-01A5-3A87-8857-27F5B16D3886}" dt="2023-03-31T04:43:20.245" v="17"/>
          <ac:spMkLst>
            <pc:docMk/>
            <pc:sldMk cId="3287560862" sldId="279"/>
            <ac:spMk id="28" creationId="{B0FF02D1-83B9-404A-94F8-41B0747E1A7D}"/>
          </ac:spMkLst>
        </pc:spChg>
        <pc:spChg chg="add">
          <ac:chgData name="Patel, Mr. Jigarkumar Rajnikant" userId="S::jp06763n@pace.edu::34a565f2-ed71-4c6d-a4d1-bb343efea18c" providerId="AD" clId="Web-{DD2AD550-01A5-3A87-8857-27F5B16D3886}" dt="2023-03-31T04:43:20.245" v="17"/>
          <ac:spMkLst>
            <pc:docMk/>
            <pc:sldMk cId="3287560862" sldId="279"/>
            <ac:spMk id="30" creationId="{D46C2007-9CE8-4BF8-8472-1BEA7D42CFCD}"/>
          </ac:spMkLst>
        </pc:spChg>
        <pc:spChg chg="add">
          <ac:chgData name="Patel, Mr. Jigarkumar Rajnikant" userId="S::jp06763n@pace.edu::34a565f2-ed71-4c6d-a4d1-bb343efea18c" providerId="AD" clId="Web-{DD2AD550-01A5-3A87-8857-27F5B16D3886}" dt="2023-03-31T04:43:20.245" v="17"/>
          <ac:spMkLst>
            <pc:docMk/>
            <pc:sldMk cId="3287560862" sldId="279"/>
            <ac:spMk id="32" creationId="{70175025-27B8-4A1B-A080-D688EB5C5A7A}"/>
          </ac:spMkLst>
        </pc:spChg>
        <pc:spChg chg="add">
          <ac:chgData name="Patel, Mr. Jigarkumar Rajnikant" userId="S::jp06763n@pace.edu::34a565f2-ed71-4c6d-a4d1-bb343efea18c" providerId="AD" clId="Web-{DD2AD550-01A5-3A87-8857-27F5B16D3886}" dt="2023-03-31T04:43:20.245" v="17"/>
          <ac:spMkLst>
            <pc:docMk/>
            <pc:sldMk cId="3287560862" sldId="279"/>
            <ac:spMk id="34" creationId="{55856E3A-D976-46C4-A82C-912944993C6F}"/>
          </ac:spMkLst>
        </pc:spChg>
        <pc:spChg chg="add">
          <ac:chgData name="Patel, Mr. Jigarkumar Rajnikant" userId="S::jp06763n@pace.edu::34a565f2-ed71-4c6d-a4d1-bb343efea18c" providerId="AD" clId="Web-{DD2AD550-01A5-3A87-8857-27F5B16D3886}" dt="2023-03-31T04:43:20.245" v="17"/>
          <ac:spMkLst>
            <pc:docMk/>
            <pc:sldMk cId="3287560862" sldId="279"/>
            <ac:spMk id="36" creationId="{C6177DE5-5750-4748-A462-93761CEDC2E7}"/>
          </ac:spMkLst>
        </pc:spChg>
        <pc:spChg chg="add">
          <ac:chgData name="Patel, Mr. Jigarkumar Rajnikant" userId="S::jp06763n@pace.edu::34a565f2-ed71-4c6d-a4d1-bb343efea18c" providerId="AD" clId="Web-{DD2AD550-01A5-3A87-8857-27F5B16D3886}" dt="2023-03-31T04:43:20.245" v="17"/>
          <ac:spMkLst>
            <pc:docMk/>
            <pc:sldMk cId="3287560862" sldId="279"/>
            <ac:spMk id="38" creationId="{00A6F27B-C11F-45A9-8D64-356D66D279F2}"/>
          </ac:spMkLst>
        </pc:spChg>
        <pc:picChg chg="del">
          <ac:chgData name="Patel, Mr. Jigarkumar Rajnikant" userId="S::jp06763n@pace.edu::34a565f2-ed71-4c6d-a4d1-bb343efea18c" providerId="AD" clId="Web-{DD2AD550-01A5-3A87-8857-27F5B16D3886}" dt="2023-03-31T04:43:17.401" v="16"/>
          <ac:picMkLst>
            <pc:docMk/>
            <pc:sldMk cId="3287560862" sldId="279"/>
            <ac:picMk id="6" creationId="{B389EC75-4B8C-BE73-F8E6-909C0B0DB84B}"/>
          </ac:picMkLst>
        </pc:picChg>
        <pc:picChg chg="del">
          <ac:chgData name="Patel, Mr. Jigarkumar Rajnikant" userId="S::jp06763n@pace.edu::34a565f2-ed71-4c6d-a4d1-bb343efea18c" providerId="AD" clId="Web-{DD2AD550-01A5-3A87-8857-27F5B16D3886}" dt="2023-03-31T04:43:15.088" v="15"/>
          <ac:picMkLst>
            <pc:docMk/>
            <pc:sldMk cId="3287560862" sldId="279"/>
            <ac:picMk id="8" creationId="{40DC6941-5864-07D8-D20C-4C533301AC56}"/>
          </ac:picMkLst>
        </pc:picChg>
        <pc:picChg chg="mod">
          <ac:chgData name="Patel, Mr. Jigarkumar Rajnikant" userId="S::jp06763n@pace.edu::34a565f2-ed71-4c6d-a4d1-bb343efea18c" providerId="AD" clId="Web-{DD2AD550-01A5-3A87-8857-27F5B16D3886}" dt="2023-03-31T04:43:20.245" v="17"/>
          <ac:picMkLst>
            <pc:docMk/>
            <pc:sldMk cId="3287560862" sldId="279"/>
            <ac:picMk id="10" creationId="{5F4BF6F5-1C39-42B8-3B34-9F94A3DE2D9E}"/>
          </ac:picMkLst>
        </pc:picChg>
        <pc:picChg chg="mod">
          <ac:chgData name="Patel, Mr. Jigarkumar Rajnikant" userId="S::jp06763n@pace.edu::34a565f2-ed71-4c6d-a4d1-bb343efea18c" providerId="AD" clId="Web-{DD2AD550-01A5-3A87-8857-27F5B16D3886}" dt="2023-03-31T04:43:20.245" v="17"/>
          <ac:picMkLst>
            <pc:docMk/>
            <pc:sldMk cId="3287560862" sldId="279"/>
            <ac:picMk id="12" creationId="{54252A22-327E-967B-AA81-FCB81DD7A870}"/>
          </ac:picMkLst>
        </pc:picChg>
        <pc:cxnChg chg="del">
          <ac:chgData name="Patel, Mr. Jigarkumar Rajnikant" userId="S::jp06763n@pace.edu::34a565f2-ed71-4c6d-a4d1-bb343efea18c" providerId="AD" clId="Web-{DD2AD550-01A5-3A87-8857-27F5B16D3886}" dt="2023-03-31T04:43:20.245" v="17"/>
          <ac:cxnSpMkLst>
            <pc:docMk/>
            <pc:sldMk cId="3287560862" sldId="279"/>
            <ac:cxnSpMk id="17" creationId="{50DA1EB8-87CF-4588-A1FD-4756F9A28F6B}"/>
          </ac:cxnSpMkLst>
        </pc:cxnChg>
        <pc:cxnChg chg="del">
          <ac:chgData name="Patel, Mr. Jigarkumar Rajnikant" userId="S::jp06763n@pace.edu::34a565f2-ed71-4c6d-a4d1-bb343efea18c" providerId="AD" clId="Web-{DD2AD550-01A5-3A87-8857-27F5B16D3886}" dt="2023-03-31T04:43:20.245" v="17"/>
          <ac:cxnSpMkLst>
            <pc:docMk/>
            <pc:sldMk cId="3287560862" sldId="279"/>
            <ac:cxnSpMk id="19" creationId="{D7A4E378-EA57-47B9-B1EB-58B998F6CFFB}"/>
          </ac:cxnSpMkLst>
        </pc:cxnChg>
        <pc:cxnChg chg="del">
          <ac:chgData name="Patel, Mr. Jigarkumar Rajnikant" userId="S::jp06763n@pace.edu::34a565f2-ed71-4c6d-a4d1-bb343efea18c" providerId="AD" clId="Web-{DD2AD550-01A5-3A87-8857-27F5B16D3886}" dt="2023-03-31T04:43:20.245" v="17"/>
          <ac:cxnSpMkLst>
            <pc:docMk/>
            <pc:sldMk cId="3287560862" sldId="279"/>
            <ac:cxnSpMk id="21" creationId="{D2B31ED6-76F0-425A-9A41-C947AEF9C145}"/>
          </ac:cxnSpMkLst>
        </pc:cxnChg>
      </pc:sldChg>
      <pc:sldChg chg="addSp delSp modSp new mod setBg">
        <pc:chgData name="Patel, Mr. Jigarkumar Rajnikant" userId="S::jp06763n@pace.edu::34a565f2-ed71-4c6d-a4d1-bb343efea18c" providerId="AD" clId="Web-{DD2AD550-01A5-3A87-8857-27F5B16D3886}" dt="2023-03-31T04:43:25.401" v="18"/>
        <pc:sldMkLst>
          <pc:docMk/>
          <pc:sldMk cId="748385421" sldId="280"/>
        </pc:sldMkLst>
        <pc:spChg chg="del">
          <ac:chgData name="Patel, Mr. Jigarkumar Rajnikant" userId="S::jp06763n@pace.edu::34a565f2-ed71-4c6d-a4d1-bb343efea18c" providerId="AD" clId="Web-{DD2AD550-01A5-3A87-8857-27F5B16D3886}" dt="2023-03-31T04:42:28.415" v="3"/>
          <ac:spMkLst>
            <pc:docMk/>
            <pc:sldMk cId="748385421" sldId="280"/>
            <ac:spMk id="2" creationId="{C8C1327A-7FD7-572E-9AC2-DF392DE3BE22}"/>
          </ac:spMkLst>
        </pc:spChg>
        <pc:spChg chg="del">
          <ac:chgData name="Patel, Mr. Jigarkumar Rajnikant" userId="S::jp06763n@pace.edu::34a565f2-ed71-4c6d-a4d1-bb343efea18c" providerId="AD" clId="Web-{DD2AD550-01A5-3A87-8857-27F5B16D3886}" dt="2023-03-31T04:42:20.196" v="2"/>
          <ac:spMkLst>
            <pc:docMk/>
            <pc:sldMk cId="748385421" sldId="280"/>
            <ac:spMk id="3" creationId="{B8122663-C273-749B-9986-CE7F4F487ACC}"/>
          </ac:spMkLst>
        </pc:spChg>
        <pc:spChg chg="add">
          <ac:chgData name="Patel, Mr. Jigarkumar Rajnikant" userId="S::jp06763n@pace.edu::34a565f2-ed71-4c6d-a4d1-bb343efea18c" providerId="AD" clId="Web-{DD2AD550-01A5-3A87-8857-27F5B16D3886}" dt="2023-03-31T04:43:25.401" v="18"/>
          <ac:spMkLst>
            <pc:docMk/>
            <pc:sldMk cId="748385421" sldId="280"/>
            <ac:spMk id="12" creationId="{9FBC1FA0-1C3A-4F90-B7AE-0DD17DE71823}"/>
          </ac:spMkLst>
        </pc:spChg>
        <pc:spChg chg="add">
          <ac:chgData name="Patel, Mr. Jigarkumar Rajnikant" userId="S::jp06763n@pace.edu::34a565f2-ed71-4c6d-a4d1-bb343efea18c" providerId="AD" clId="Web-{DD2AD550-01A5-3A87-8857-27F5B16D3886}" dt="2023-03-31T04:43:25.401" v="18"/>
          <ac:spMkLst>
            <pc:docMk/>
            <pc:sldMk cId="748385421" sldId="280"/>
            <ac:spMk id="14" creationId="{B0FF02D1-83B9-404A-94F8-41B0747E1A7D}"/>
          </ac:spMkLst>
        </pc:spChg>
        <pc:spChg chg="add">
          <ac:chgData name="Patel, Mr. Jigarkumar Rajnikant" userId="S::jp06763n@pace.edu::34a565f2-ed71-4c6d-a4d1-bb343efea18c" providerId="AD" clId="Web-{DD2AD550-01A5-3A87-8857-27F5B16D3886}" dt="2023-03-31T04:43:25.401" v="18"/>
          <ac:spMkLst>
            <pc:docMk/>
            <pc:sldMk cId="748385421" sldId="280"/>
            <ac:spMk id="16" creationId="{D46C2007-9CE8-4BF8-8472-1BEA7D42CFCD}"/>
          </ac:spMkLst>
        </pc:spChg>
        <pc:spChg chg="add">
          <ac:chgData name="Patel, Mr. Jigarkumar Rajnikant" userId="S::jp06763n@pace.edu::34a565f2-ed71-4c6d-a4d1-bb343efea18c" providerId="AD" clId="Web-{DD2AD550-01A5-3A87-8857-27F5B16D3886}" dt="2023-03-31T04:43:25.401" v="18"/>
          <ac:spMkLst>
            <pc:docMk/>
            <pc:sldMk cId="748385421" sldId="280"/>
            <ac:spMk id="18" creationId="{70175025-27B8-4A1B-A080-D688EB5C5A7A}"/>
          </ac:spMkLst>
        </pc:spChg>
        <pc:spChg chg="add">
          <ac:chgData name="Patel, Mr. Jigarkumar Rajnikant" userId="S::jp06763n@pace.edu::34a565f2-ed71-4c6d-a4d1-bb343efea18c" providerId="AD" clId="Web-{DD2AD550-01A5-3A87-8857-27F5B16D3886}" dt="2023-03-31T04:43:25.401" v="18"/>
          <ac:spMkLst>
            <pc:docMk/>
            <pc:sldMk cId="748385421" sldId="280"/>
            <ac:spMk id="20" creationId="{55856E3A-D976-46C4-A82C-912944993C6F}"/>
          </ac:spMkLst>
        </pc:spChg>
        <pc:spChg chg="add">
          <ac:chgData name="Patel, Mr. Jigarkumar Rajnikant" userId="S::jp06763n@pace.edu::34a565f2-ed71-4c6d-a4d1-bb343efea18c" providerId="AD" clId="Web-{DD2AD550-01A5-3A87-8857-27F5B16D3886}" dt="2023-03-31T04:43:25.401" v="18"/>
          <ac:spMkLst>
            <pc:docMk/>
            <pc:sldMk cId="748385421" sldId="280"/>
            <ac:spMk id="22" creationId="{C6177DE5-5750-4748-A462-93761CEDC2E7}"/>
          </ac:spMkLst>
        </pc:spChg>
        <pc:spChg chg="add">
          <ac:chgData name="Patel, Mr. Jigarkumar Rajnikant" userId="S::jp06763n@pace.edu::34a565f2-ed71-4c6d-a4d1-bb343efea18c" providerId="AD" clId="Web-{DD2AD550-01A5-3A87-8857-27F5B16D3886}" dt="2023-03-31T04:43:25.401" v="18"/>
          <ac:spMkLst>
            <pc:docMk/>
            <pc:sldMk cId="748385421" sldId="280"/>
            <ac:spMk id="24" creationId="{00A6F27B-C11F-45A9-8D64-356D66D279F2}"/>
          </ac:spMkLst>
        </pc:spChg>
        <pc:picChg chg="add mod ord">
          <ac:chgData name="Patel, Mr. Jigarkumar Rajnikant" userId="S::jp06763n@pace.edu::34a565f2-ed71-4c6d-a4d1-bb343efea18c" providerId="AD" clId="Web-{DD2AD550-01A5-3A87-8857-27F5B16D3886}" dt="2023-03-31T04:43:25.401" v="18"/>
          <ac:picMkLst>
            <pc:docMk/>
            <pc:sldMk cId="748385421" sldId="280"/>
            <ac:picMk id="5" creationId="{09AE1E03-B38D-9A79-013E-45883B97303A}"/>
          </ac:picMkLst>
        </pc:picChg>
        <pc:picChg chg="add mod">
          <ac:chgData name="Patel, Mr. Jigarkumar Rajnikant" userId="S::jp06763n@pace.edu::34a565f2-ed71-4c6d-a4d1-bb343efea18c" providerId="AD" clId="Web-{DD2AD550-01A5-3A87-8857-27F5B16D3886}" dt="2023-03-31T04:43:25.401" v="18"/>
          <ac:picMkLst>
            <pc:docMk/>
            <pc:sldMk cId="748385421" sldId="280"/>
            <ac:picMk id="7" creationId="{C66AC531-2451-DF22-22EE-2E85C6481E96}"/>
          </ac:picMkLst>
        </pc:picChg>
      </pc:sldChg>
      <pc:sldChg chg="addSp delSp modSp new mod setBg">
        <pc:chgData name="Patel, Mr. Jigarkumar Rajnikant" userId="S::jp06763n@pace.edu::34a565f2-ed71-4c6d-a4d1-bb343efea18c" providerId="AD" clId="Web-{DD2AD550-01A5-3A87-8857-27F5B16D3886}" dt="2023-03-31T04:53:56.191" v="45"/>
        <pc:sldMkLst>
          <pc:docMk/>
          <pc:sldMk cId="55298369" sldId="281"/>
        </pc:sldMkLst>
        <pc:spChg chg="del">
          <ac:chgData name="Patel, Mr. Jigarkumar Rajnikant" userId="S::jp06763n@pace.edu::34a565f2-ed71-4c6d-a4d1-bb343efea18c" providerId="AD" clId="Web-{DD2AD550-01A5-3A87-8857-27F5B16D3886}" dt="2023-03-31T04:43:50.058" v="20"/>
          <ac:spMkLst>
            <pc:docMk/>
            <pc:sldMk cId="55298369" sldId="281"/>
            <ac:spMk id="2" creationId="{93B9639E-2CE1-49E2-73BD-2DFF23FF7DB6}"/>
          </ac:spMkLst>
        </pc:spChg>
        <pc:spChg chg="del">
          <ac:chgData name="Patel, Mr. Jigarkumar Rajnikant" userId="S::jp06763n@pace.edu::34a565f2-ed71-4c6d-a4d1-bb343efea18c" providerId="AD" clId="Web-{DD2AD550-01A5-3A87-8857-27F5B16D3886}" dt="2023-03-31T04:43:52.574" v="21"/>
          <ac:spMkLst>
            <pc:docMk/>
            <pc:sldMk cId="55298369" sldId="281"/>
            <ac:spMk id="3" creationId="{9DD55AD1-2E41-CC7A-F375-BABB41B2A477}"/>
          </ac:spMkLst>
        </pc:spChg>
        <pc:spChg chg="add del">
          <ac:chgData name="Patel, Mr. Jigarkumar Rajnikant" userId="S::jp06763n@pace.edu::34a565f2-ed71-4c6d-a4d1-bb343efea18c" providerId="AD" clId="Web-{DD2AD550-01A5-3A87-8857-27F5B16D3886}" dt="2023-03-31T04:53:56.191" v="45"/>
          <ac:spMkLst>
            <pc:docMk/>
            <pc:sldMk cId="55298369" sldId="281"/>
            <ac:spMk id="11" creationId="{A149C01A-CB6D-4EF3-8EE8-8CE06A26EA6F}"/>
          </ac:spMkLst>
        </pc:spChg>
        <pc:spChg chg="add del">
          <ac:chgData name="Patel, Mr. Jigarkumar Rajnikant" userId="S::jp06763n@pace.edu::34a565f2-ed71-4c6d-a4d1-bb343efea18c" providerId="AD" clId="Web-{DD2AD550-01A5-3A87-8857-27F5B16D3886}" dt="2023-03-31T04:53:56.191" v="45"/>
          <ac:spMkLst>
            <pc:docMk/>
            <pc:sldMk cId="55298369" sldId="281"/>
            <ac:spMk id="13" creationId="{E97F307A-7BFF-4444-8431-7EA13D63F6FE}"/>
          </ac:spMkLst>
        </pc:spChg>
        <pc:spChg chg="add del">
          <ac:chgData name="Patel, Mr. Jigarkumar Rajnikant" userId="S::jp06763n@pace.edu::34a565f2-ed71-4c6d-a4d1-bb343efea18c" providerId="AD" clId="Web-{DD2AD550-01A5-3A87-8857-27F5B16D3886}" dt="2023-03-31T04:53:56.191" v="45"/>
          <ac:spMkLst>
            <pc:docMk/>
            <pc:sldMk cId="55298369" sldId="281"/>
            <ac:spMk id="15" creationId="{5EB5C8F0-2881-4184-92C6-0E251C42ABE6}"/>
          </ac:spMkLst>
        </pc:spChg>
        <pc:spChg chg="add del">
          <ac:chgData name="Patel, Mr. Jigarkumar Rajnikant" userId="S::jp06763n@pace.edu::34a565f2-ed71-4c6d-a4d1-bb343efea18c" providerId="AD" clId="Web-{DD2AD550-01A5-3A87-8857-27F5B16D3886}" dt="2023-03-31T04:53:56.191" v="45"/>
          <ac:spMkLst>
            <pc:docMk/>
            <pc:sldMk cId="55298369" sldId="281"/>
            <ac:spMk id="17" creationId="{C2BCC826-0F95-4DB1-9DBA-C1F7BD60964B}"/>
          </ac:spMkLst>
        </pc:spChg>
        <pc:spChg chg="add del">
          <ac:chgData name="Patel, Mr. Jigarkumar Rajnikant" userId="S::jp06763n@pace.edu::34a565f2-ed71-4c6d-a4d1-bb343efea18c" providerId="AD" clId="Web-{DD2AD550-01A5-3A87-8857-27F5B16D3886}" dt="2023-03-31T04:53:56.176" v="44"/>
          <ac:spMkLst>
            <pc:docMk/>
            <pc:sldMk cId="55298369" sldId="281"/>
            <ac:spMk id="22" creationId="{4F7B9026-36AD-42E4-B172-8D68F3A339B4}"/>
          </ac:spMkLst>
        </pc:spChg>
        <pc:spChg chg="add">
          <ac:chgData name="Patel, Mr. Jigarkumar Rajnikant" userId="S::jp06763n@pace.edu::34a565f2-ed71-4c6d-a4d1-bb343efea18c" providerId="AD" clId="Web-{DD2AD550-01A5-3A87-8857-27F5B16D3886}" dt="2023-03-31T04:53:56.191" v="45"/>
          <ac:spMkLst>
            <pc:docMk/>
            <pc:sldMk cId="55298369" sldId="281"/>
            <ac:spMk id="24" creationId="{F52A8B51-0A89-497B-B882-6658E029A3F9}"/>
          </ac:spMkLst>
        </pc:spChg>
        <pc:spChg chg="add">
          <ac:chgData name="Patel, Mr. Jigarkumar Rajnikant" userId="S::jp06763n@pace.edu::34a565f2-ed71-4c6d-a4d1-bb343efea18c" providerId="AD" clId="Web-{DD2AD550-01A5-3A87-8857-27F5B16D3886}" dt="2023-03-31T04:53:56.191" v="45"/>
          <ac:spMkLst>
            <pc:docMk/>
            <pc:sldMk cId="55298369" sldId="281"/>
            <ac:spMk id="25" creationId="{56827C3C-D52F-46CE-A441-3CD6A1A6A0A2}"/>
          </ac:spMkLst>
        </pc:spChg>
        <pc:spChg chg="add">
          <ac:chgData name="Patel, Mr. Jigarkumar Rajnikant" userId="S::jp06763n@pace.edu::34a565f2-ed71-4c6d-a4d1-bb343efea18c" providerId="AD" clId="Web-{DD2AD550-01A5-3A87-8857-27F5B16D3886}" dt="2023-03-31T04:53:56.191" v="45"/>
          <ac:spMkLst>
            <pc:docMk/>
            <pc:sldMk cId="55298369" sldId="281"/>
            <ac:spMk id="26" creationId="{EB1CEFBF-6F09-4052-862B-E219DA15757E}"/>
          </ac:spMkLst>
        </pc:spChg>
        <pc:spChg chg="add">
          <ac:chgData name="Patel, Mr. Jigarkumar Rajnikant" userId="S::jp06763n@pace.edu::34a565f2-ed71-4c6d-a4d1-bb343efea18c" providerId="AD" clId="Web-{DD2AD550-01A5-3A87-8857-27F5B16D3886}" dt="2023-03-31T04:53:56.191" v="45"/>
          <ac:spMkLst>
            <pc:docMk/>
            <pc:sldMk cId="55298369" sldId="281"/>
            <ac:spMk id="28" creationId="{BCB5D417-2A71-445D-B4C7-9E814D633D33}"/>
          </ac:spMkLst>
        </pc:spChg>
        <pc:picChg chg="add mod ord">
          <ac:chgData name="Patel, Mr. Jigarkumar Rajnikant" userId="S::jp06763n@pace.edu::34a565f2-ed71-4c6d-a4d1-bb343efea18c" providerId="AD" clId="Web-{DD2AD550-01A5-3A87-8857-27F5B16D3886}" dt="2023-03-31T04:53:56.191" v="45"/>
          <ac:picMkLst>
            <pc:docMk/>
            <pc:sldMk cId="55298369" sldId="281"/>
            <ac:picMk id="4" creationId="{E02B3543-EFF3-1F08-C8FB-996C1EDA0497}"/>
          </ac:picMkLst>
        </pc:picChg>
        <pc:picChg chg="add mod ord">
          <ac:chgData name="Patel, Mr. Jigarkumar Rajnikant" userId="S::jp06763n@pace.edu::34a565f2-ed71-4c6d-a4d1-bb343efea18c" providerId="AD" clId="Web-{DD2AD550-01A5-3A87-8857-27F5B16D3886}" dt="2023-03-31T04:53:56.191" v="45"/>
          <ac:picMkLst>
            <pc:docMk/>
            <pc:sldMk cId="55298369" sldId="281"/>
            <ac:picMk id="5" creationId="{0DB6C1AB-2E5A-D914-45CB-65498B916069}"/>
          </ac:picMkLst>
        </pc:picChg>
        <pc:picChg chg="add mod ord">
          <ac:chgData name="Patel, Mr. Jigarkumar Rajnikant" userId="S::jp06763n@pace.edu::34a565f2-ed71-4c6d-a4d1-bb343efea18c" providerId="AD" clId="Web-{DD2AD550-01A5-3A87-8857-27F5B16D3886}" dt="2023-03-31T04:53:56.191" v="45"/>
          <ac:picMkLst>
            <pc:docMk/>
            <pc:sldMk cId="55298369" sldId="281"/>
            <ac:picMk id="6" creationId="{528029B5-5205-F0CB-141A-9A77642AF6E5}"/>
          </ac:picMkLst>
        </pc:picChg>
      </pc:sldChg>
      <pc:sldChg chg="add del replId">
        <pc:chgData name="Patel, Mr. Jigarkumar Rajnikant" userId="S::jp06763n@pace.edu::34a565f2-ed71-4c6d-a4d1-bb343efea18c" providerId="AD" clId="Web-{DD2AD550-01A5-3A87-8857-27F5B16D3886}" dt="2023-03-31T04:58:12.575" v="54"/>
        <pc:sldMkLst>
          <pc:docMk/>
          <pc:sldMk cId="2732261509" sldId="28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61BEF0D-F0BB-DE4B-95CE-6DB70DBA9567}" type="datetimeFigureOut">
              <a:rPr lang="en-US" smtClean="0"/>
              <a:pPr/>
              <a:t>3/30/2023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305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046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679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773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61BEF0D-F0BB-DE4B-95CE-6DB70DBA9567}" type="datetimeFigureOut">
              <a:rPr lang="en-US" smtClean="0"/>
              <a:pPr/>
              <a:t>3/30/2023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7412638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17536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08277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426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266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61BEF0D-F0BB-DE4B-95CE-6DB70DBA9567}" type="datetimeFigureOut">
              <a:rPr lang="en-US" smtClean="0"/>
              <a:pPr/>
              <a:t>3/30/2023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438008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61BEF0D-F0BB-DE4B-95CE-6DB70DBA9567}" type="datetimeFigureOut">
              <a:rPr lang="en-US" smtClean="0"/>
              <a:pPr/>
              <a:t>3/30/2023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508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61BEF0D-F0BB-DE4B-95CE-6DB70DBA9567}" type="datetimeFigureOut">
              <a:rPr lang="en-US" smtClean="0"/>
              <a:pPr/>
              <a:t>3/30/2023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1268010"/>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JP06763N@pace.edu"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2BBD3-396F-F651-C4B8-4B603EB19C7E}"/>
              </a:ext>
            </a:extLst>
          </p:cNvPr>
          <p:cNvSpPr>
            <a:spLocks noGrp="1"/>
          </p:cNvSpPr>
          <p:nvPr>
            <p:ph type="ctrTitle"/>
          </p:nvPr>
        </p:nvSpPr>
        <p:spPr>
          <a:xfrm>
            <a:off x="1078524" y="1231506"/>
            <a:ext cx="6145284" cy="4394988"/>
          </a:xfrm>
        </p:spPr>
        <p:txBody>
          <a:bodyPr>
            <a:normAutofit/>
          </a:bodyPr>
          <a:lstStyle/>
          <a:p>
            <a:pPr algn="r"/>
            <a:r>
              <a:rPr lang="en-US" sz="4800"/>
              <a:t>HealthApp</a:t>
            </a:r>
            <a:endParaRPr lang="en-US" sz="4800" dirty="0"/>
          </a:p>
        </p:txBody>
      </p:sp>
      <p:sp>
        <p:nvSpPr>
          <p:cNvPr id="3" name="Subtitle 2">
            <a:extLst>
              <a:ext uri="{FF2B5EF4-FFF2-40B4-BE49-F238E27FC236}">
                <a16:creationId xmlns:a16="http://schemas.microsoft.com/office/drawing/2014/main" id="{4C2EF0D4-6CC6-8EF8-7D3A-C5FAD00BB02E}"/>
              </a:ext>
            </a:extLst>
          </p:cNvPr>
          <p:cNvSpPr>
            <a:spLocks noGrp="1"/>
          </p:cNvSpPr>
          <p:nvPr>
            <p:ph type="subTitle" idx="1"/>
          </p:nvPr>
        </p:nvSpPr>
        <p:spPr>
          <a:xfrm>
            <a:off x="7867275" y="1300843"/>
            <a:ext cx="4324703" cy="4256314"/>
          </a:xfrm>
        </p:spPr>
        <p:txBody>
          <a:bodyPr anchor="ctr">
            <a:normAutofit/>
          </a:bodyPr>
          <a:lstStyle/>
          <a:p>
            <a:pPr algn="l">
              <a:lnSpc>
                <a:spcPct val="90000"/>
              </a:lnSpc>
            </a:pPr>
            <a:r>
              <a:rPr lang="en-US" sz="1900" dirty="0"/>
              <a:t>Team 4:</a:t>
            </a:r>
          </a:p>
          <a:p>
            <a:pPr algn="l">
              <a:lnSpc>
                <a:spcPct val="90000"/>
              </a:lnSpc>
            </a:pPr>
            <a:r>
              <a:rPr lang="en-US" sz="1900" b="0" dirty="0">
                <a:latin typeface="Abadi MT Condensed Light" panose="020B0306030101010103" pitchFamily="34" charset="77"/>
              </a:rPr>
              <a:t>Tarun Dagar</a:t>
            </a:r>
          </a:p>
          <a:p>
            <a:pPr algn="l">
              <a:lnSpc>
                <a:spcPct val="90000"/>
              </a:lnSpc>
            </a:pPr>
            <a:r>
              <a:rPr lang="en-US" sz="1900" b="0" dirty="0" err="1">
                <a:latin typeface="Abadi MT Condensed Light" panose="020B0306030101010103" pitchFamily="34" charset="77"/>
              </a:rPr>
              <a:t>Jigarkumar</a:t>
            </a:r>
            <a:r>
              <a:rPr lang="en-US" sz="1900" b="0" dirty="0">
                <a:latin typeface="Abadi MT Condensed Light" panose="020B0306030101010103" pitchFamily="34" charset="77"/>
              </a:rPr>
              <a:t> Patel</a:t>
            </a:r>
          </a:p>
          <a:p>
            <a:pPr algn="l">
              <a:lnSpc>
                <a:spcPct val="90000"/>
              </a:lnSpc>
            </a:pPr>
            <a:r>
              <a:rPr lang="en-US" sz="1900" b="0" dirty="0">
                <a:latin typeface="Abadi MT Condensed Light" panose="020B0306030101010103" pitchFamily="34" charset="77"/>
              </a:rPr>
              <a:t>Riddhi Mhatre</a:t>
            </a:r>
          </a:p>
          <a:p>
            <a:pPr algn="l">
              <a:lnSpc>
                <a:spcPct val="90000"/>
              </a:lnSpc>
            </a:pPr>
            <a:r>
              <a:rPr lang="en-US" sz="1900" b="0" dirty="0">
                <a:latin typeface="Abadi MT Condensed Light" panose="020B0306030101010103" pitchFamily="34" charset="77"/>
              </a:rPr>
              <a:t>Vivek </a:t>
            </a:r>
            <a:r>
              <a:rPr lang="en-US" sz="1900" b="0" dirty="0" err="1">
                <a:latin typeface="Abadi MT Condensed Light" panose="020B0306030101010103" pitchFamily="34" charset="77"/>
              </a:rPr>
              <a:t>Karhale</a:t>
            </a:r>
            <a:endParaRPr lang="en-US" sz="1900" b="0" dirty="0">
              <a:latin typeface="Abadi MT Condensed Light" panose="020B0306030101010103" pitchFamily="34" charset="77"/>
            </a:endParaRPr>
          </a:p>
          <a:p>
            <a:pPr algn="l">
              <a:lnSpc>
                <a:spcPct val="90000"/>
              </a:lnSpc>
            </a:pPr>
            <a:r>
              <a:rPr lang="en-US" sz="1900" b="0" dirty="0" err="1">
                <a:latin typeface="Abadi MT Condensed Light" panose="020B0306030101010103" pitchFamily="34" charset="77"/>
              </a:rPr>
              <a:t>Sriharsha</a:t>
            </a:r>
            <a:r>
              <a:rPr lang="en-US" sz="1900" b="0" dirty="0">
                <a:latin typeface="Abadi MT Condensed Light" panose="020B0306030101010103" pitchFamily="34" charset="77"/>
              </a:rPr>
              <a:t> </a:t>
            </a:r>
            <a:r>
              <a:rPr lang="en-US" sz="1900" b="0" dirty="0" err="1">
                <a:latin typeface="Abadi MT Condensed Light" panose="020B0306030101010103" pitchFamily="34" charset="77"/>
              </a:rPr>
              <a:t>Mopidevi</a:t>
            </a:r>
            <a:endParaRPr lang="en-US" sz="1900" b="0" dirty="0">
              <a:latin typeface="Abadi MT Condensed Light" panose="020B0306030101010103" pitchFamily="34" charset="77"/>
            </a:endParaRPr>
          </a:p>
          <a:p>
            <a:pPr algn="l">
              <a:lnSpc>
                <a:spcPct val="90000"/>
              </a:lnSpc>
            </a:pPr>
            <a:r>
              <a:rPr lang="en-US" sz="1900" b="0" dirty="0">
                <a:latin typeface="Abadi MT Condensed Light" panose="020B0306030101010103" pitchFamily="34" charset="77"/>
              </a:rPr>
              <a:t>Fernando Hernández</a:t>
            </a:r>
          </a:p>
          <a:p>
            <a:pPr algn="l">
              <a:lnSpc>
                <a:spcPct val="90000"/>
              </a:lnSpc>
            </a:pPr>
            <a:r>
              <a:rPr lang="en-US" sz="1900" b="0" dirty="0">
                <a:latin typeface="Abadi MT Condensed Light" panose="020B0306030101010103" pitchFamily="34" charset="77"/>
              </a:rPr>
              <a:t>Aliaksandra </a:t>
            </a:r>
            <a:r>
              <a:rPr lang="en-US" sz="1900" b="0" dirty="0" err="1">
                <a:latin typeface="Abadi MT Condensed Light" panose="020B0306030101010103" pitchFamily="34" charset="77"/>
              </a:rPr>
              <a:t>Paliashchuk</a:t>
            </a:r>
            <a:endParaRPr lang="en-US" sz="1900" b="0" dirty="0">
              <a:latin typeface="Abadi MT Condensed Light" panose="020B0306030101010103" pitchFamily="34" charset="77"/>
            </a:endParaRPr>
          </a:p>
          <a:p>
            <a:pPr algn="l">
              <a:lnSpc>
                <a:spcPct val="90000"/>
              </a:lnSpc>
            </a:pPr>
            <a:r>
              <a:rPr lang="en-US" sz="1900" b="0" dirty="0">
                <a:latin typeface="Abadi MT Condensed Light" panose="020B0306030101010103" pitchFamily="34" charset="77"/>
              </a:rPr>
              <a:t>Nishith Desai </a:t>
            </a:r>
          </a:p>
        </p:txBody>
      </p:sp>
      <p:cxnSp>
        <p:nvCxnSpPr>
          <p:cNvPr id="10" name="Straight Connector 9">
            <a:extLst>
              <a:ext uri="{FF2B5EF4-FFF2-40B4-BE49-F238E27FC236}">
                <a16:creationId xmlns:a16="http://schemas.microsoft.com/office/drawing/2014/main" id="{E905CB15-2F46-4D9D-AEA4-3619C520C8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5542"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8DAE5F6-55D5-4FC2-B1F3-AE114251F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727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par>
                                <p:cTn id="16" presetID="10" presetClass="entr" presetSubtype="0" fill="hold" grpId="0" nodeType="withEffect">
                                  <p:stCondLst>
                                    <p:cond delay="2000"/>
                                  </p:stCondLst>
                                  <p:iterate type="lt">
                                    <p:tmPct val="10000"/>
                                  </p:iterate>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400"/>
                                        <p:tgtEl>
                                          <p:spTgt spid="3">
                                            <p:txEl>
                                              <p:pRg st="3" end="3"/>
                                            </p:txEl>
                                          </p:spTgt>
                                        </p:tgtEl>
                                      </p:cBhvr>
                                    </p:animEffect>
                                  </p:childTnLst>
                                </p:cTn>
                              </p:par>
                              <p:par>
                                <p:cTn id="19" presetID="10" presetClass="entr" presetSubtype="0" fill="hold" grpId="0" nodeType="withEffect">
                                  <p:stCondLst>
                                    <p:cond delay="2000"/>
                                  </p:stCondLst>
                                  <p:iterate type="lt">
                                    <p:tmPct val="10000"/>
                                  </p:iterate>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400"/>
                                        <p:tgtEl>
                                          <p:spTgt spid="3">
                                            <p:txEl>
                                              <p:pRg st="4" end="4"/>
                                            </p:txEl>
                                          </p:spTgt>
                                        </p:tgtEl>
                                      </p:cBhvr>
                                    </p:animEffect>
                                  </p:childTnLst>
                                </p:cTn>
                              </p:par>
                              <p:par>
                                <p:cTn id="22" presetID="10" presetClass="entr" presetSubtype="0" fill="hold" grpId="0" nodeType="withEffect">
                                  <p:stCondLst>
                                    <p:cond delay="2000"/>
                                  </p:stCondLst>
                                  <p:iterate type="lt">
                                    <p:tmPct val="10000"/>
                                  </p:iterate>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400"/>
                                        <p:tgtEl>
                                          <p:spTgt spid="3">
                                            <p:txEl>
                                              <p:pRg st="5" end="5"/>
                                            </p:txEl>
                                          </p:spTgt>
                                        </p:tgtEl>
                                      </p:cBhvr>
                                    </p:animEffect>
                                  </p:childTnLst>
                                </p:cTn>
                              </p:par>
                              <p:par>
                                <p:cTn id="25" presetID="10" presetClass="entr" presetSubtype="0" fill="hold" grpId="0" nodeType="withEffect">
                                  <p:stCondLst>
                                    <p:cond delay="2000"/>
                                  </p:stCondLst>
                                  <p:iterate type="lt">
                                    <p:tmPct val="10000"/>
                                  </p:iterate>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400"/>
                                        <p:tgtEl>
                                          <p:spTgt spid="3">
                                            <p:txEl>
                                              <p:pRg st="6" end="6"/>
                                            </p:txEl>
                                          </p:spTgt>
                                        </p:tgtEl>
                                      </p:cBhvr>
                                    </p:animEffect>
                                  </p:childTnLst>
                                </p:cTn>
                              </p:par>
                              <p:par>
                                <p:cTn id="28" presetID="10" presetClass="entr" presetSubtype="0" fill="hold" grpId="0" nodeType="withEffect">
                                  <p:stCondLst>
                                    <p:cond delay="2000"/>
                                  </p:stCondLst>
                                  <p:iterate type="lt">
                                    <p:tmPct val="10000"/>
                                  </p:iterate>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400"/>
                                        <p:tgtEl>
                                          <p:spTgt spid="3">
                                            <p:txEl>
                                              <p:pRg st="7" end="7"/>
                                            </p:txEl>
                                          </p:spTgt>
                                        </p:tgtEl>
                                      </p:cBhvr>
                                    </p:animEffect>
                                  </p:childTnLst>
                                </p:cTn>
                              </p:par>
                              <p:par>
                                <p:cTn id="31" presetID="10" presetClass="entr" presetSubtype="0" fill="hold" grpId="0" nodeType="withEffect">
                                  <p:stCondLst>
                                    <p:cond delay="2000"/>
                                  </p:stCondLst>
                                  <p:iterate type="lt">
                                    <p:tmPct val="10000"/>
                                  </p:iterate>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400"/>
                                        <p:tgtEl>
                                          <p:spTgt spid="3">
                                            <p:txEl>
                                              <p:pRg st="8" end="8"/>
                                            </p:txEl>
                                          </p:spTgt>
                                        </p:tgtEl>
                                      </p:cBhvr>
                                    </p:animEffect>
                                  </p:childTnLst>
                                </p:cTn>
                              </p:par>
                              <p:par>
                                <p:cTn id="34" presetID="10" presetClass="entr" presetSubtype="0" fill="hold" grpId="0" nodeType="withEffect">
                                  <p:stCondLst>
                                    <p:cond delay="500"/>
                                  </p:stCondLst>
                                  <p:iterate type="lt">
                                    <p:tmPct val="10000"/>
                                  </p:iterate>
                                  <p:childTnLst>
                                    <p:set>
                                      <p:cBhvr>
                                        <p:cTn id="35" dur="1" fill="hold">
                                          <p:stCondLst>
                                            <p:cond delay="0"/>
                                          </p:stCondLst>
                                        </p:cTn>
                                        <p:tgtEl>
                                          <p:spTgt spid="2"/>
                                        </p:tgtEl>
                                        <p:attrNameLst>
                                          <p:attrName>style.visibility</p:attrName>
                                        </p:attrNameLst>
                                      </p:cBhvr>
                                      <p:to>
                                        <p:strVal val="visible"/>
                                      </p:to>
                                    </p:set>
                                    <p:animEffect transition="in" filter="fade">
                                      <p:cBhvr>
                                        <p:cTn id="36"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691C9D6-411B-5EC8-98D3-DAC5C1C57E9A}"/>
              </a:ext>
            </a:extLst>
          </p:cNvPr>
          <p:cNvGraphicFramePr>
            <a:graphicFrameLocks noGrp="1"/>
          </p:cNvGraphicFramePr>
          <p:nvPr>
            <p:extLst>
              <p:ext uri="{D42A27DB-BD31-4B8C-83A1-F6EECF244321}">
                <p14:modId xmlns:p14="http://schemas.microsoft.com/office/powerpoint/2010/main" val="4167784800"/>
              </p:ext>
            </p:extLst>
          </p:nvPr>
        </p:nvGraphicFramePr>
        <p:xfrm>
          <a:off x="152400" y="203200"/>
          <a:ext cx="11968481" cy="2631444"/>
        </p:xfrm>
        <a:graphic>
          <a:graphicData uri="http://schemas.openxmlformats.org/drawingml/2006/table">
            <a:tbl>
              <a:tblPr/>
              <a:tblGrid>
                <a:gridCol w="1994747">
                  <a:extLst>
                    <a:ext uri="{9D8B030D-6E8A-4147-A177-3AD203B41FA5}">
                      <a16:colId xmlns:a16="http://schemas.microsoft.com/office/drawing/2014/main" val="1698637908"/>
                    </a:ext>
                  </a:extLst>
                </a:gridCol>
                <a:gridCol w="5969355">
                  <a:extLst>
                    <a:ext uri="{9D8B030D-6E8A-4147-A177-3AD203B41FA5}">
                      <a16:colId xmlns:a16="http://schemas.microsoft.com/office/drawing/2014/main" val="407171565"/>
                    </a:ext>
                  </a:extLst>
                </a:gridCol>
                <a:gridCol w="1399300">
                  <a:extLst>
                    <a:ext uri="{9D8B030D-6E8A-4147-A177-3AD203B41FA5}">
                      <a16:colId xmlns:a16="http://schemas.microsoft.com/office/drawing/2014/main" val="1653916163"/>
                    </a:ext>
                  </a:extLst>
                </a:gridCol>
                <a:gridCol w="1235551">
                  <a:extLst>
                    <a:ext uri="{9D8B030D-6E8A-4147-A177-3AD203B41FA5}">
                      <a16:colId xmlns:a16="http://schemas.microsoft.com/office/drawing/2014/main" val="1393581567"/>
                    </a:ext>
                  </a:extLst>
                </a:gridCol>
                <a:gridCol w="1369528">
                  <a:extLst>
                    <a:ext uri="{9D8B030D-6E8A-4147-A177-3AD203B41FA5}">
                      <a16:colId xmlns:a16="http://schemas.microsoft.com/office/drawing/2014/main" val="2777537043"/>
                    </a:ext>
                  </a:extLst>
                </a:gridCol>
              </a:tblGrid>
              <a:tr h="279465">
                <a:tc>
                  <a:txBody>
                    <a:bodyPr/>
                    <a:lstStyle/>
                    <a:p>
                      <a:pPr algn="l" fontAlgn="b"/>
                      <a:r>
                        <a:rPr lang="en-US" sz="1200" b="1" i="0" u="none" strike="noStrike">
                          <a:solidFill>
                            <a:srgbClr val="000000"/>
                          </a:solidFill>
                          <a:effectLst/>
                          <a:latin typeface="Calibri" panose="020F0502020204030204" pitchFamily="34" charset="0"/>
                        </a:rPr>
                        <a:t>Test Set</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Test Case Title</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Status</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Exec. Date</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Tester's Name</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7854856"/>
                  </a:ext>
                </a:extLst>
              </a:tr>
              <a:tr h="261331">
                <a:tc>
                  <a:txBody>
                    <a:bodyPr/>
                    <a:lstStyle/>
                    <a:p>
                      <a:pPr algn="l" fontAlgn="b"/>
                      <a:r>
                        <a:rPr lang="en-US" sz="1100" b="0" i="0" u="none" strike="noStrike">
                          <a:solidFill>
                            <a:srgbClr val="000000"/>
                          </a:solidFill>
                          <a:effectLst/>
                          <a:latin typeface="Calibri" panose="020F0502020204030204" pitchFamily="34" charset="0"/>
                        </a:rPr>
                        <a:t>Iteration 1</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TC1. List Food Nutrition - Core Functaionality Testing</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9078323"/>
                  </a:ext>
                </a:extLst>
              </a:tr>
              <a:tr h="261331">
                <a:tc>
                  <a:txBody>
                    <a:bodyPr/>
                    <a:lstStyle/>
                    <a:p>
                      <a:pPr algn="l" fontAlgn="b"/>
                      <a:r>
                        <a:rPr lang="en-US" sz="1100" b="0" i="0" u="none" strike="noStrike">
                          <a:solidFill>
                            <a:srgbClr val="000000"/>
                          </a:solidFill>
                          <a:effectLst/>
                          <a:latin typeface="Calibri" panose="020F0502020204030204" pitchFamily="34" charset="0"/>
                        </a:rPr>
                        <a:t>Iteration 1</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TC2. List Food Nutrition - GUI Features Testing</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6173240"/>
                  </a:ext>
                </a:extLst>
              </a:tr>
              <a:tr h="261331">
                <a:tc>
                  <a:txBody>
                    <a:bodyPr/>
                    <a:lstStyle/>
                    <a:p>
                      <a:pPr algn="l" fontAlgn="b"/>
                      <a:r>
                        <a:rPr lang="en-US" sz="1100" b="0" i="0" u="none" strike="noStrike">
                          <a:solidFill>
                            <a:srgbClr val="000000"/>
                          </a:solidFill>
                          <a:effectLst/>
                          <a:latin typeface="Calibri" panose="020F0502020204030204" pitchFamily="34" charset="0"/>
                        </a:rPr>
                        <a:t>Iteration 1</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TC3. List Food Nutrition- Product Type </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0609471"/>
                  </a:ext>
                </a:extLst>
              </a:tr>
              <a:tr h="261331">
                <a:tc>
                  <a:txBody>
                    <a:bodyPr/>
                    <a:lstStyle/>
                    <a:p>
                      <a:pPr algn="l" fontAlgn="b"/>
                      <a:r>
                        <a:rPr lang="en-US" sz="1100" b="0" i="0" u="none" strike="noStrike">
                          <a:solidFill>
                            <a:srgbClr val="000000"/>
                          </a:solidFill>
                          <a:effectLst/>
                          <a:latin typeface="Calibri" panose="020F0502020204030204" pitchFamily="34" charset="0"/>
                        </a:rPr>
                        <a:t>Iteration 1</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TC4. List Food Nutrition - Field Validation - Add weight</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8030399"/>
                  </a:ext>
                </a:extLst>
              </a:tr>
              <a:tr h="261331">
                <a:tc>
                  <a:txBody>
                    <a:bodyPr/>
                    <a:lstStyle/>
                    <a:p>
                      <a:pPr algn="l" fontAlgn="b"/>
                      <a:r>
                        <a:rPr lang="en-US" sz="1100" b="0" i="0" u="none" strike="noStrike">
                          <a:solidFill>
                            <a:srgbClr val="000000"/>
                          </a:solidFill>
                          <a:effectLst/>
                          <a:latin typeface="Calibri" panose="020F0502020204030204" pitchFamily="34" charset="0"/>
                        </a:rPr>
                        <a:t>Iteration 1</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TC5. List Food Nutrition - Field Validation - Add Search Box</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3339329"/>
                  </a:ext>
                </a:extLst>
              </a:tr>
              <a:tr h="261331">
                <a:tc>
                  <a:txBody>
                    <a:bodyPr/>
                    <a:lstStyle/>
                    <a:p>
                      <a:pPr algn="l" fontAlgn="b"/>
                      <a:r>
                        <a:rPr lang="en-US" sz="1100" b="0" i="0" u="none" strike="noStrike">
                          <a:solidFill>
                            <a:srgbClr val="000000"/>
                          </a:solidFill>
                          <a:effectLst/>
                          <a:latin typeface="Calibri" panose="020F0502020204030204" pitchFamily="34" charset="0"/>
                        </a:rPr>
                        <a:t>Iteration 1</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TC6. List Food Nutrition - Connectivity </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825668"/>
                  </a:ext>
                </a:extLst>
              </a:tr>
              <a:tr h="261331">
                <a:tc>
                  <a:txBody>
                    <a:bodyPr/>
                    <a:lstStyle/>
                    <a:p>
                      <a:pPr algn="l" fontAlgn="b"/>
                      <a:r>
                        <a:rPr lang="en-US" sz="1100" b="0" i="0" u="none" strike="noStrike">
                          <a:solidFill>
                            <a:srgbClr val="000000"/>
                          </a:solidFill>
                          <a:effectLst/>
                          <a:latin typeface="Calibri" panose="020F0502020204030204" pitchFamily="34" charset="0"/>
                        </a:rPr>
                        <a:t>Iteration 1</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TC7. List Food Nutrition - Data Flow In </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6576826"/>
                  </a:ext>
                </a:extLst>
              </a:tr>
              <a:tr h="261331">
                <a:tc>
                  <a:txBody>
                    <a:bodyPr/>
                    <a:lstStyle/>
                    <a:p>
                      <a:pPr algn="l" fontAlgn="b"/>
                      <a:r>
                        <a:rPr lang="en-US" sz="1100" b="0" i="0" u="none" strike="noStrike">
                          <a:solidFill>
                            <a:srgbClr val="000000"/>
                          </a:solidFill>
                          <a:effectLst/>
                          <a:latin typeface="Calibri" panose="020F0502020204030204" pitchFamily="34" charset="0"/>
                        </a:rPr>
                        <a:t>Iteration 1</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TC8.Modify Food Intake - Data Flow Out </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7422376"/>
                  </a:ext>
                </a:extLst>
              </a:tr>
              <a:tr h="261331">
                <a:tc>
                  <a:txBody>
                    <a:bodyPr/>
                    <a:lstStyle/>
                    <a:p>
                      <a:pPr algn="l" fontAlgn="b"/>
                      <a:r>
                        <a:rPr lang="en-US" sz="1100" b="0" i="0" u="none" strike="noStrike">
                          <a:solidFill>
                            <a:srgbClr val="000000"/>
                          </a:solidFill>
                          <a:effectLst/>
                          <a:latin typeface="Calibri" panose="020F0502020204030204" pitchFamily="34" charset="0"/>
                        </a:rPr>
                        <a:t>Iteration 1</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TC9. Modify Food Intake - Inbound system interface and Outbound System Interface </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6338" marR="6338" marT="6338" marB="4563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3812750"/>
                  </a:ext>
                </a:extLst>
              </a:tr>
            </a:tbl>
          </a:graphicData>
        </a:graphic>
      </p:graphicFrame>
      <p:graphicFrame>
        <p:nvGraphicFramePr>
          <p:cNvPr id="5" name="Table 4">
            <a:extLst>
              <a:ext uri="{FF2B5EF4-FFF2-40B4-BE49-F238E27FC236}">
                <a16:creationId xmlns:a16="http://schemas.microsoft.com/office/drawing/2014/main" id="{E376A224-A3EA-FD0E-E879-292ED047BC84}"/>
              </a:ext>
            </a:extLst>
          </p:cNvPr>
          <p:cNvGraphicFramePr>
            <a:graphicFrameLocks noGrp="1"/>
          </p:cNvGraphicFramePr>
          <p:nvPr>
            <p:extLst>
              <p:ext uri="{D42A27DB-BD31-4B8C-83A1-F6EECF244321}">
                <p14:modId xmlns:p14="http://schemas.microsoft.com/office/powerpoint/2010/main" val="540641769"/>
              </p:ext>
            </p:extLst>
          </p:nvPr>
        </p:nvGraphicFramePr>
        <p:xfrm>
          <a:off x="152400" y="3416300"/>
          <a:ext cx="11968481" cy="2090422"/>
        </p:xfrm>
        <a:graphic>
          <a:graphicData uri="http://schemas.openxmlformats.org/drawingml/2006/table">
            <a:tbl>
              <a:tblPr/>
              <a:tblGrid>
                <a:gridCol w="1672828">
                  <a:extLst>
                    <a:ext uri="{9D8B030D-6E8A-4147-A177-3AD203B41FA5}">
                      <a16:colId xmlns:a16="http://schemas.microsoft.com/office/drawing/2014/main" val="3165863643"/>
                    </a:ext>
                  </a:extLst>
                </a:gridCol>
                <a:gridCol w="5035730">
                  <a:extLst>
                    <a:ext uri="{9D8B030D-6E8A-4147-A177-3AD203B41FA5}">
                      <a16:colId xmlns:a16="http://schemas.microsoft.com/office/drawing/2014/main" val="3016482869"/>
                    </a:ext>
                  </a:extLst>
                </a:gridCol>
                <a:gridCol w="1155459">
                  <a:extLst>
                    <a:ext uri="{9D8B030D-6E8A-4147-A177-3AD203B41FA5}">
                      <a16:colId xmlns:a16="http://schemas.microsoft.com/office/drawing/2014/main" val="675084744"/>
                    </a:ext>
                  </a:extLst>
                </a:gridCol>
                <a:gridCol w="2103969">
                  <a:extLst>
                    <a:ext uri="{9D8B030D-6E8A-4147-A177-3AD203B41FA5}">
                      <a16:colId xmlns:a16="http://schemas.microsoft.com/office/drawing/2014/main" val="2613316940"/>
                    </a:ext>
                  </a:extLst>
                </a:gridCol>
                <a:gridCol w="2000495">
                  <a:extLst>
                    <a:ext uri="{9D8B030D-6E8A-4147-A177-3AD203B41FA5}">
                      <a16:colId xmlns:a16="http://schemas.microsoft.com/office/drawing/2014/main" val="2361413576"/>
                    </a:ext>
                  </a:extLst>
                </a:gridCol>
              </a:tblGrid>
              <a:tr h="368312">
                <a:tc>
                  <a:txBody>
                    <a:bodyPr/>
                    <a:lstStyle/>
                    <a:p>
                      <a:pPr algn="l" fontAlgn="b"/>
                      <a:r>
                        <a:rPr lang="en-US" sz="1200" b="1" i="0" u="none" strike="noStrike">
                          <a:solidFill>
                            <a:srgbClr val="000000"/>
                          </a:solidFill>
                          <a:effectLst/>
                          <a:latin typeface="Calibri" panose="020F0502020204030204" pitchFamily="34" charset="0"/>
                        </a:rPr>
                        <a:t>Test Set</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Test Case Title</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Status</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Exec. Date</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Tester's Name</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5781470"/>
                  </a:ext>
                </a:extLst>
              </a:tr>
              <a:tr h="344422">
                <a:tc>
                  <a:txBody>
                    <a:bodyPr/>
                    <a:lstStyle/>
                    <a:p>
                      <a:pPr algn="l" fontAlgn="b"/>
                      <a:r>
                        <a:rPr lang="en-US" sz="1100" b="0" i="0" u="none" strike="noStrike">
                          <a:solidFill>
                            <a:srgbClr val="000000"/>
                          </a:solidFill>
                          <a:effectLst/>
                          <a:latin typeface="Calibri" panose="020F0502020204030204" pitchFamily="34" charset="0"/>
                        </a:rPr>
                        <a:t>Iteration 1</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TC1.Remove Food intake - GUI Features</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58414"/>
                  </a:ext>
                </a:extLst>
              </a:tr>
              <a:tr h="344422">
                <a:tc>
                  <a:txBody>
                    <a:bodyPr/>
                    <a:lstStyle/>
                    <a:p>
                      <a:pPr algn="l" fontAlgn="b"/>
                      <a:r>
                        <a:rPr lang="en-US" sz="1100" b="0" i="0" u="none" strike="noStrike">
                          <a:solidFill>
                            <a:srgbClr val="000000"/>
                          </a:solidFill>
                          <a:effectLst/>
                          <a:latin typeface="Calibri" panose="020F0502020204030204" pitchFamily="34" charset="0"/>
                        </a:rPr>
                        <a:t>Iteration 1</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TC2.Remove Food intake - Core Features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1774741"/>
                  </a:ext>
                </a:extLst>
              </a:tr>
              <a:tr h="344422">
                <a:tc>
                  <a:txBody>
                    <a:bodyPr/>
                    <a:lstStyle/>
                    <a:p>
                      <a:pPr algn="l" fontAlgn="b"/>
                      <a:r>
                        <a:rPr lang="en-US" sz="1100" b="0" i="0" u="none" strike="noStrike">
                          <a:solidFill>
                            <a:srgbClr val="000000"/>
                          </a:solidFill>
                          <a:effectLst/>
                          <a:latin typeface="Calibri" panose="020F0502020204030204" pitchFamily="34" charset="0"/>
                        </a:rPr>
                        <a:t>Iteration 1</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TC3.Remove Food intake - Product Type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941178"/>
                  </a:ext>
                </a:extLst>
              </a:tr>
              <a:tr h="344422">
                <a:tc>
                  <a:txBody>
                    <a:bodyPr/>
                    <a:lstStyle/>
                    <a:p>
                      <a:pPr algn="l" fontAlgn="b"/>
                      <a:r>
                        <a:rPr lang="en-US" sz="1100" b="0" i="0" u="none" strike="noStrike">
                          <a:solidFill>
                            <a:srgbClr val="000000"/>
                          </a:solidFill>
                          <a:effectLst/>
                          <a:latin typeface="Calibri" panose="020F0502020204030204" pitchFamily="34" charset="0"/>
                        </a:rPr>
                        <a:t>Iteration 1</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TC4.Remove food intake - Connectivity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6749417"/>
                  </a:ext>
                </a:extLst>
              </a:tr>
              <a:tr h="344422">
                <a:tc>
                  <a:txBody>
                    <a:bodyPr/>
                    <a:lstStyle/>
                    <a:p>
                      <a:pPr algn="l" fontAlgn="b"/>
                      <a:r>
                        <a:rPr lang="en-US" sz="1100" b="0" i="0" u="none" strike="noStrike">
                          <a:solidFill>
                            <a:srgbClr val="000000"/>
                          </a:solidFill>
                          <a:effectLst/>
                          <a:latin typeface="Calibri" panose="020F0502020204030204" pitchFamily="34" charset="0"/>
                        </a:rPr>
                        <a:t>Iteration 1</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TC5.Remove Food intake - Data Flow In and out</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4787545"/>
                  </a:ext>
                </a:extLst>
              </a:tr>
            </a:tbl>
          </a:graphicData>
        </a:graphic>
      </p:graphicFrame>
    </p:spTree>
    <p:extLst>
      <p:ext uri="{BB962C8B-B14F-4D97-AF65-F5344CB8AC3E}">
        <p14:creationId xmlns:p14="http://schemas.microsoft.com/office/powerpoint/2010/main" val="4218230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761996" y="0"/>
            <a:ext cx="10668004" cy="1207892"/>
          </a:xfrm>
        </p:spPr>
        <p:txBody>
          <a:bodyPr anchor="ctr">
            <a:normAutofit/>
          </a:bodyPr>
          <a:lstStyle/>
          <a:p>
            <a:pPr algn="r"/>
            <a:r>
              <a:rPr lang="en-US" sz="2000" dirty="0">
                <a:latin typeface="+mn-lt"/>
              </a:rPr>
              <a:t>Jenkins Demo-Tarun </a:t>
            </a:r>
            <a:r>
              <a:rPr lang="en-US" sz="2000" dirty="0" err="1">
                <a:latin typeface="+mn-lt"/>
              </a:rPr>
              <a:t>dagar</a:t>
            </a:r>
            <a:endParaRPr lang="en-US" sz="2000" dirty="0">
              <a:latin typeface="+mn-lt"/>
            </a:endParaRPr>
          </a:p>
        </p:txBody>
      </p:sp>
      <p:pic>
        <p:nvPicPr>
          <p:cNvPr id="4" name="Picture 3">
            <a:extLst>
              <a:ext uri="{FF2B5EF4-FFF2-40B4-BE49-F238E27FC236}">
                <a16:creationId xmlns:a16="http://schemas.microsoft.com/office/drawing/2014/main" id="{18654F51-C3CC-10A9-B3F9-9F8B513390C4}"/>
              </a:ext>
            </a:extLst>
          </p:cNvPr>
          <p:cNvPicPr>
            <a:picLocks noChangeAspect="1"/>
          </p:cNvPicPr>
          <p:nvPr/>
        </p:nvPicPr>
        <p:blipFill>
          <a:blip r:embed="rId2"/>
          <a:stretch>
            <a:fillRect/>
          </a:stretch>
        </p:blipFill>
        <p:spPr>
          <a:xfrm>
            <a:off x="3295425" y="1207892"/>
            <a:ext cx="5807019" cy="2987791"/>
          </a:xfrm>
          <a:prstGeom prst="rect">
            <a:avLst/>
          </a:prstGeom>
        </p:spPr>
      </p:pic>
      <p:sp>
        <p:nvSpPr>
          <p:cNvPr id="6" name="TextBox 5">
            <a:extLst>
              <a:ext uri="{FF2B5EF4-FFF2-40B4-BE49-F238E27FC236}">
                <a16:creationId xmlns:a16="http://schemas.microsoft.com/office/drawing/2014/main" id="{36C8EABC-38F1-6CF2-EAA0-A8D065E60598}"/>
              </a:ext>
            </a:extLst>
          </p:cNvPr>
          <p:cNvSpPr txBox="1"/>
          <p:nvPr/>
        </p:nvSpPr>
        <p:spPr>
          <a:xfrm>
            <a:off x="1574800" y="4866640"/>
            <a:ext cx="9062720" cy="2031325"/>
          </a:xfrm>
          <a:prstGeom prst="rect">
            <a:avLst/>
          </a:prstGeom>
          <a:noFill/>
        </p:spPr>
        <p:txBody>
          <a:bodyPr wrap="square" rtlCol="0">
            <a:spAutoFit/>
          </a:bodyPr>
          <a:lstStyle/>
          <a:p>
            <a:r>
              <a:rPr lang="en-US" dirty="0">
                <a:hlinkClick r:id="rId3"/>
              </a:rPr>
              <a:t>https://paceuniversity-my.sharepoint.com/personal/vk77333n_pace_edu/_layouts/15/onedrive.aspx?csf=1&amp;web=1&amp;e=2hSdRy&amp;cid=8a71460d%2Da666%2D4c06%2Da234%2D20d92347a313&amp;FolderCTID=0x0120009C52753C321D544A87773635E9751913&amp;id=%2Fpersonal%2Fvk77333n%5Fpace%5Fedu%2FDocuments%2FTeam%204%20Health%20Plan%2FAll%20Doc%20Pre%203%2E3%2F14a%2E%20R1%5FJenkins%20Demo%5FTeam%204%2Emp4&amp;parent=%2Fpersonal%2Fvk77333n%5Fpace%5Fedu%2FDocuments%2FTeam%204%20Health%20Plan%2FAll%20Doc%20Pre%203%2E3</a:t>
            </a:r>
            <a:endParaRPr lang="en-US" dirty="0"/>
          </a:p>
        </p:txBody>
      </p:sp>
    </p:spTree>
    <p:extLst>
      <p:ext uri="{BB962C8B-B14F-4D97-AF65-F5344CB8AC3E}">
        <p14:creationId xmlns:p14="http://schemas.microsoft.com/office/powerpoint/2010/main" val="3015465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761996" y="0"/>
            <a:ext cx="10668004" cy="1207892"/>
          </a:xfrm>
        </p:spPr>
        <p:txBody>
          <a:bodyPr anchor="ctr">
            <a:normAutofit/>
          </a:bodyPr>
          <a:lstStyle/>
          <a:p>
            <a:pPr algn="r"/>
            <a:r>
              <a:rPr lang="en-US" sz="2000" dirty="0">
                <a:latin typeface="+mn-lt"/>
              </a:rPr>
              <a:t>Jenkins progress report –Tarun </a:t>
            </a:r>
            <a:r>
              <a:rPr lang="en-US" sz="2000" dirty="0" err="1">
                <a:latin typeface="+mn-lt"/>
              </a:rPr>
              <a:t>dagar</a:t>
            </a:r>
            <a:endParaRPr lang="en-US" sz="2000" dirty="0">
              <a:latin typeface="+mn-lt"/>
            </a:endParaRPr>
          </a:p>
        </p:txBody>
      </p:sp>
      <p:pic>
        <p:nvPicPr>
          <p:cNvPr id="4" name="Picture 3">
            <a:extLst>
              <a:ext uri="{FF2B5EF4-FFF2-40B4-BE49-F238E27FC236}">
                <a16:creationId xmlns:a16="http://schemas.microsoft.com/office/drawing/2014/main" id="{598506EB-5836-2495-8042-A1781E6B8BD9}"/>
              </a:ext>
            </a:extLst>
          </p:cNvPr>
          <p:cNvPicPr>
            <a:picLocks noChangeAspect="1"/>
          </p:cNvPicPr>
          <p:nvPr/>
        </p:nvPicPr>
        <p:blipFill>
          <a:blip r:embed="rId2"/>
          <a:stretch>
            <a:fillRect/>
          </a:stretch>
        </p:blipFill>
        <p:spPr>
          <a:xfrm>
            <a:off x="3052380" y="764927"/>
            <a:ext cx="5593780" cy="6093073"/>
          </a:xfrm>
          <a:prstGeom prst="rect">
            <a:avLst/>
          </a:prstGeom>
        </p:spPr>
      </p:pic>
    </p:spTree>
    <p:extLst>
      <p:ext uri="{BB962C8B-B14F-4D97-AF65-F5344CB8AC3E}">
        <p14:creationId xmlns:p14="http://schemas.microsoft.com/office/powerpoint/2010/main" val="79446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761996" y="0"/>
            <a:ext cx="10668004" cy="1207892"/>
          </a:xfrm>
        </p:spPr>
        <p:txBody>
          <a:bodyPr anchor="ctr">
            <a:normAutofit/>
          </a:bodyPr>
          <a:lstStyle/>
          <a:p>
            <a:pPr algn="r"/>
            <a:r>
              <a:rPr lang="en-US" sz="2000" dirty="0">
                <a:latin typeface="+mn-lt"/>
              </a:rPr>
              <a:t>Source Code - </a:t>
            </a:r>
            <a:r>
              <a:rPr lang="en-US" sz="2000" dirty="0" err="1">
                <a:latin typeface="+mn-lt"/>
              </a:rPr>
              <a:t>Sriharsha</a:t>
            </a:r>
            <a:r>
              <a:rPr lang="en-US" sz="2000" dirty="0">
                <a:latin typeface="+mn-lt"/>
              </a:rPr>
              <a:t> </a:t>
            </a:r>
            <a:r>
              <a:rPr lang="en-US" sz="2000" dirty="0" err="1">
                <a:latin typeface="+mn-lt"/>
              </a:rPr>
              <a:t>Mopidevi</a:t>
            </a:r>
            <a:endParaRPr lang="en-US" sz="2000" dirty="0">
              <a:latin typeface="+mn-lt"/>
            </a:endParaRPr>
          </a:p>
        </p:txBody>
      </p:sp>
      <p:pic>
        <p:nvPicPr>
          <p:cNvPr id="7170" name="Picture 2">
            <a:extLst>
              <a:ext uri="{FF2B5EF4-FFF2-40B4-BE49-F238E27FC236}">
                <a16:creationId xmlns:a16="http://schemas.microsoft.com/office/drawing/2014/main" id="{8DDCEDFF-56A8-50DA-7F1C-C1DBCD934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920803"/>
            <a:ext cx="9412287" cy="5599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275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761996" y="0"/>
            <a:ext cx="10668004" cy="1207892"/>
          </a:xfrm>
        </p:spPr>
        <p:txBody>
          <a:bodyPr anchor="ctr">
            <a:normAutofit/>
          </a:bodyPr>
          <a:lstStyle/>
          <a:p>
            <a:pPr algn="r"/>
            <a:r>
              <a:rPr lang="en-US" sz="2000" dirty="0" err="1">
                <a:latin typeface="+mn-lt"/>
              </a:rPr>
              <a:t>GIThub</a:t>
            </a:r>
            <a:r>
              <a:rPr lang="en-US" sz="2000" dirty="0">
                <a:latin typeface="+mn-lt"/>
              </a:rPr>
              <a:t> - </a:t>
            </a:r>
            <a:r>
              <a:rPr lang="en-US" sz="2000" dirty="0" err="1">
                <a:latin typeface="+mn-lt"/>
              </a:rPr>
              <a:t>Sriharsha</a:t>
            </a:r>
            <a:r>
              <a:rPr lang="en-US" sz="2000" dirty="0">
                <a:latin typeface="+mn-lt"/>
              </a:rPr>
              <a:t> </a:t>
            </a:r>
            <a:r>
              <a:rPr lang="en-US" sz="2000" dirty="0" err="1">
                <a:latin typeface="+mn-lt"/>
              </a:rPr>
              <a:t>Mopidevi</a:t>
            </a:r>
            <a:endParaRPr lang="en-US" sz="2000" dirty="0">
              <a:latin typeface="+mn-lt"/>
            </a:endParaRPr>
          </a:p>
        </p:txBody>
      </p:sp>
      <p:pic>
        <p:nvPicPr>
          <p:cNvPr id="8194" name="Picture 2">
            <a:extLst>
              <a:ext uri="{FF2B5EF4-FFF2-40B4-BE49-F238E27FC236}">
                <a16:creationId xmlns:a16="http://schemas.microsoft.com/office/drawing/2014/main" id="{C718840D-0ED1-5649-C507-D20DE65FA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495" y="964248"/>
            <a:ext cx="9696450" cy="545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078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6">
            <a:extLst>
              <a:ext uri="{FF2B5EF4-FFF2-40B4-BE49-F238E27FC236}">
                <a16:creationId xmlns:a16="http://schemas.microsoft.com/office/drawing/2014/main" id="{D1FDF194-C99A-4C11-8A97-58FF75F6E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8" name="Rectangle 13">
            <a:extLst>
              <a:ext uri="{FF2B5EF4-FFF2-40B4-BE49-F238E27FC236}">
                <a16:creationId xmlns:a16="http://schemas.microsoft.com/office/drawing/2014/main" id="{DECAB5A9-13C6-4C85-AB53-C7D8B8954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9" name="Rectangle 15">
            <a:extLst>
              <a:ext uri="{FF2B5EF4-FFF2-40B4-BE49-F238E27FC236}">
                <a16:creationId xmlns:a16="http://schemas.microsoft.com/office/drawing/2014/main" id="{CE03ACFB-F845-47DD-B1F4-DB5B221BB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804672" y="4007334"/>
            <a:ext cx="6455833" cy="1728876"/>
          </a:xfrm>
        </p:spPr>
        <p:txBody>
          <a:bodyPr vert="horz" lIns="91440" tIns="45720" rIns="91440" bIns="45720" rtlCol="0" anchor="t">
            <a:normAutofit/>
          </a:bodyPr>
          <a:lstStyle/>
          <a:p>
            <a:r>
              <a:rPr lang="en-US" sz="4800" spc="800"/>
              <a:t>Application demo -sriharsha</a:t>
            </a:r>
          </a:p>
        </p:txBody>
      </p:sp>
      <p:sp>
        <p:nvSpPr>
          <p:cNvPr id="30" name="Freeform: Shape 17">
            <a:extLst>
              <a:ext uri="{FF2B5EF4-FFF2-40B4-BE49-F238E27FC236}">
                <a16:creationId xmlns:a16="http://schemas.microsoft.com/office/drawing/2014/main" id="{A0144B8D-ABC9-4F44-8451-5B06A9C80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6" y="1286056"/>
            <a:ext cx="4482957" cy="5571944"/>
          </a:xfrm>
          <a:custGeom>
            <a:avLst/>
            <a:gdLst>
              <a:gd name="connsiteX0" fmla="*/ 3095991 w 4482957"/>
              <a:gd name="connsiteY0" fmla="*/ 0 h 5571944"/>
              <a:gd name="connsiteX1" fmla="*/ 3156069 w 4482957"/>
              <a:gd name="connsiteY1" fmla="*/ 5631 h 5571944"/>
              <a:gd name="connsiteX2" fmla="*/ 3214272 w 4482957"/>
              <a:gd name="connsiteY2" fmla="*/ 20652 h 5571944"/>
              <a:gd name="connsiteX3" fmla="*/ 3270598 w 4482957"/>
              <a:gd name="connsiteY3" fmla="*/ 43182 h 5571944"/>
              <a:gd name="connsiteX4" fmla="*/ 3328798 w 4482957"/>
              <a:gd name="connsiteY4" fmla="*/ 71344 h 5571944"/>
              <a:gd name="connsiteX5" fmla="*/ 3383247 w 4482957"/>
              <a:gd name="connsiteY5" fmla="*/ 103262 h 5571944"/>
              <a:gd name="connsiteX6" fmla="*/ 3439573 w 4482957"/>
              <a:gd name="connsiteY6" fmla="*/ 137057 h 5571944"/>
              <a:gd name="connsiteX7" fmla="*/ 3495897 w 4482957"/>
              <a:gd name="connsiteY7" fmla="*/ 167096 h 5571944"/>
              <a:gd name="connsiteX8" fmla="*/ 3552221 w 4482957"/>
              <a:gd name="connsiteY8" fmla="*/ 197137 h 5571944"/>
              <a:gd name="connsiteX9" fmla="*/ 3606669 w 4482957"/>
              <a:gd name="connsiteY9" fmla="*/ 219666 h 5571944"/>
              <a:gd name="connsiteX10" fmla="*/ 3666749 w 4482957"/>
              <a:gd name="connsiteY10" fmla="*/ 234686 h 5571944"/>
              <a:gd name="connsiteX11" fmla="*/ 3724950 w 4482957"/>
              <a:gd name="connsiteY11" fmla="*/ 242197 h 5571944"/>
              <a:gd name="connsiteX12" fmla="*/ 3786907 w 4482957"/>
              <a:gd name="connsiteY12" fmla="*/ 242197 h 5571944"/>
              <a:gd name="connsiteX13" fmla="*/ 3850743 w 4482957"/>
              <a:gd name="connsiteY13" fmla="*/ 238443 h 5571944"/>
              <a:gd name="connsiteX14" fmla="*/ 3914577 w 4482957"/>
              <a:gd name="connsiteY14" fmla="*/ 230932 h 5571944"/>
              <a:gd name="connsiteX15" fmla="*/ 3978413 w 4482957"/>
              <a:gd name="connsiteY15" fmla="*/ 221545 h 5571944"/>
              <a:gd name="connsiteX16" fmla="*/ 4042247 w 4482957"/>
              <a:gd name="connsiteY16" fmla="*/ 214035 h 5571944"/>
              <a:gd name="connsiteX17" fmla="*/ 4106083 w 4482957"/>
              <a:gd name="connsiteY17" fmla="*/ 208401 h 5571944"/>
              <a:gd name="connsiteX18" fmla="*/ 4166161 w 4482957"/>
              <a:gd name="connsiteY18" fmla="*/ 210279 h 5571944"/>
              <a:gd name="connsiteX19" fmla="*/ 4224364 w 4482957"/>
              <a:gd name="connsiteY19" fmla="*/ 217789 h 5571944"/>
              <a:gd name="connsiteX20" fmla="*/ 4280690 w 4482957"/>
              <a:gd name="connsiteY20" fmla="*/ 234686 h 5571944"/>
              <a:gd name="connsiteX21" fmla="*/ 4327628 w 4482957"/>
              <a:gd name="connsiteY21" fmla="*/ 259094 h 5571944"/>
              <a:gd name="connsiteX22" fmla="*/ 4372686 w 4482957"/>
              <a:gd name="connsiteY22" fmla="*/ 291012 h 5571944"/>
              <a:gd name="connsiteX23" fmla="*/ 4412114 w 4482957"/>
              <a:gd name="connsiteY23" fmla="*/ 328561 h 5571944"/>
              <a:gd name="connsiteX24" fmla="*/ 4451542 w 4482957"/>
              <a:gd name="connsiteY24" fmla="*/ 371743 h 5571944"/>
              <a:gd name="connsiteX25" fmla="*/ 4482957 w 4482957"/>
              <a:gd name="connsiteY25" fmla="*/ 411426 h 5571944"/>
              <a:gd name="connsiteX26" fmla="*/ 4482957 w 4482957"/>
              <a:gd name="connsiteY26" fmla="*/ 5571944 h 5571944"/>
              <a:gd name="connsiteX27" fmla="*/ 1544560 w 4482957"/>
              <a:gd name="connsiteY27" fmla="*/ 5571944 h 5571944"/>
              <a:gd name="connsiteX28" fmla="*/ 1517016 w 4482957"/>
              <a:gd name="connsiteY28" fmla="*/ 5547992 h 5571944"/>
              <a:gd name="connsiteX29" fmla="*/ 1475711 w 4482957"/>
              <a:gd name="connsiteY29" fmla="*/ 5514197 h 5571944"/>
              <a:gd name="connsiteX30" fmla="*/ 1428774 w 4482957"/>
              <a:gd name="connsiteY30" fmla="*/ 5487914 h 5571944"/>
              <a:gd name="connsiteX31" fmla="*/ 1378082 w 4482957"/>
              <a:gd name="connsiteY31" fmla="*/ 5465383 h 5571944"/>
              <a:gd name="connsiteX32" fmla="*/ 1323635 w 4482957"/>
              <a:gd name="connsiteY32" fmla="*/ 5446609 h 5571944"/>
              <a:gd name="connsiteX33" fmla="*/ 1267309 w 4482957"/>
              <a:gd name="connsiteY33" fmla="*/ 5429711 h 5571944"/>
              <a:gd name="connsiteX34" fmla="*/ 1210986 w 4482957"/>
              <a:gd name="connsiteY34" fmla="*/ 5414691 h 5571944"/>
              <a:gd name="connsiteX35" fmla="*/ 1152783 w 4482957"/>
              <a:gd name="connsiteY35" fmla="*/ 5399670 h 5571944"/>
              <a:gd name="connsiteX36" fmla="*/ 1098336 w 4482957"/>
              <a:gd name="connsiteY36" fmla="*/ 5382773 h 5571944"/>
              <a:gd name="connsiteX37" fmla="*/ 1043887 w 4482957"/>
              <a:gd name="connsiteY37" fmla="*/ 5363998 h 5571944"/>
              <a:gd name="connsiteX38" fmla="*/ 993197 w 4482957"/>
              <a:gd name="connsiteY38" fmla="*/ 5341467 h 5571944"/>
              <a:gd name="connsiteX39" fmla="*/ 948135 w 4482957"/>
              <a:gd name="connsiteY39" fmla="*/ 5313305 h 5571944"/>
              <a:gd name="connsiteX40" fmla="*/ 906830 w 4482957"/>
              <a:gd name="connsiteY40" fmla="*/ 5279510 h 5571944"/>
              <a:gd name="connsiteX41" fmla="*/ 873037 w 4482957"/>
              <a:gd name="connsiteY41" fmla="*/ 5238207 h 5571944"/>
              <a:gd name="connsiteX42" fmla="*/ 844875 w 4482957"/>
              <a:gd name="connsiteY42" fmla="*/ 5193146 h 5571944"/>
              <a:gd name="connsiteX43" fmla="*/ 822344 w 4482957"/>
              <a:gd name="connsiteY43" fmla="*/ 5142453 h 5571944"/>
              <a:gd name="connsiteX44" fmla="*/ 803570 w 4482957"/>
              <a:gd name="connsiteY44" fmla="*/ 5088007 h 5571944"/>
              <a:gd name="connsiteX45" fmla="*/ 786672 w 4482957"/>
              <a:gd name="connsiteY45" fmla="*/ 5033560 h 5571944"/>
              <a:gd name="connsiteX46" fmla="*/ 771652 w 4482957"/>
              <a:gd name="connsiteY46" fmla="*/ 4975357 h 5571944"/>
              <a:gd name="connsiteX47" fmla="*/ 756631 w 4482957"/>
              <a:gd name="connsiteY47" fmla="*/ 4919033 h 5571944"/>
              <a:gd name="connsiteX48" fmla="*/ 739734 w 4482957"/>
              <a:gd name="connsiteY48" fmla="*/ 4862708 h 5571944"/>
              <a:gd name="connsiteX49" fmla="*/ 720959 w 4482957"/>
              <a:gd name="connsiteY49" fmla="*/ 4808259 h 5571944"/>
              <a:gd name="connsiteX50" fmla="*/ 698428 w 4482957"/>
              <a:gd name="connsiteY50" fmla="*/ 4757566 h 5571944"/>
              <a:gd name="connsiteX51" fmla="*/ 672143 w 4482957"/>
              <a:gd name="connsiteY51" fmla="*/ 4710630 h 5571944"/>
              <a:gd name="connsiteX52" fmla="*/ 638351 w 4482957"/>
              <a:gd name="connsiteY52" fmla="*/ 4669325 h 5571944"/>
              <a:gd name="connsiteX53" fmla="*/ 600799 w 4482957"/>
              <a:gd name="connsiteY53" fmla="*/ 4626142 h 5571944"/>
              <a:gd name="connsiteX54" fmla="*/ 557617 w 4482957"/>
              <a:gd name="connsiteY54" fmla="*/ 4588593 h 5571944"/>
              <a:gd name="connsiteX55" fmla="*/ 510678 w 4482957"/>
              <a:gd name="connsiteY55" fmla="*/ 4552921 h 5571944"/>
              <a:gd name="connsiteX56" fmla="*/ 463742 w 4482957"/>
              <a:gd name="connsiteY56" fmla="*/ 4517249 h 5571944"/>
              <a:gd name="connsiteX57" fmla="*/ 416805 w 4482957"/>
              <a:gd name="connsiteY57" fmla="*/ 4481577 h 5571944"/>
              <a:gd name="connsiteX58" fmla="*/ 371744 w 4482957"/>
              <a:gd name="connsiteY58" fmla="*/ 4445903 h 5571944"/>
              <a:gd name="connsiteX59" fmla="*/ 328562 w 4482957"/>
              <a:gd name="connsiteY59" fmla="*/ 4406477 h 5571944"/>
              <a:gd name="connsiteX60" fmla="*/ 291012 w 4482957"/>
              <a:gd name="connsiteY60" fmla="*/ 4367050 h 5571944"/>
              <a:gd name="connsiteX61" fmla="*/ 259096 w 4482957"/>
              <a:gd name="connsiteY61" fmla="*/ 4321989 h 5571944"/>
              <a:gd name="connsiteX62" fmla="*/ 234689 w 4482957"/>
              <a:gd name="connsiteY62" fmla="*/ 4275053 h 5571944"/>
              <a:gd name="connsiteX63" fmla="*/ 217791 w 4482957"/>
              <a:gd name="connsiteY63" fmla="*/ 4218729 h 5571944"/>
              <a:gd name="connsiteX64" fmla="*/ 210281 w 4482957"/>
              <a:gd name="connsiteY64" fmla="*/ 4160526 h 5571944"/>
              <a:gd name="connsiteX65" fmla="*/ 208402 w 4482957"/>
              <a:gd name="connsiteY65" fmla="*/ 4100444 h 5571944"/>
              <a:gd name="connsiteX66" fmla="*/ 214035 w 4482957"/>
              <a:gd name="connsiteY66" fmla="*/ 4036610 h 5571944"/>
              <a:gd name="connsiteX67" fmla="*/ 221545 w 4482957"/>
              <a:gd name="connsiteY67" fmla="*/ 3972776 h 5571944"/>
              <a:gd name="connsiteX68" fmla="*/ 230932 w 4482957"/>
              <a:gd name="connsiteY68" fmla="*/ 3908940 h 5571944"/>
              <a:gd name="connsiteX69" fmla="*/ 238443 w 4482957"/>
              <a:gd name="connsiteY69" fmla="*/ 3845106 h 5571944"/>
              <a:gd name="connsiteX70" fmla="*/ 242199 w 4482957"/>
              <a:gd name="connsiteY70" fmla="*/ 3781272 h 5571944"/>
              <a:gd name="connsiteX71" fmla="*/ 242199 w 4482957"/>
              <a:gd name="connsiteY71" fmla="*/ 3719313 h 5571944"/>
              <a:gd name="connsiteX72" fmla="*/ 234689 w 4482957"/>
              <a:gd name="connsiteY72" fmla="*/ 3661113 h 5571944"/>
              <a:gd name="connsiteX73" fmla="*/ 219668 w 4482957"/>
              <a:gd name="connsiteY73" fmla="*/ 3602910 h 5571944"/>
              <a:gd name="connsiteX74" fmla="*/ 197138 w 4482957"/>
              <a:gd name="connsiteY74" fmla="*/ 3548461 h 5571944"/>
              <a:gd name="connsiteX75" fmla="*/ 168976 w 4482957"/>
              <a:gd name="connsiteY75" fmla="*/ 3492137 h 5571944"/>
              <a:gd name="connsiteX76" fmla="*/ 137057 w 4482957"/>
              <a:gd name="connsiteY76" fmla="*/ 3435814 h 5571944"/>
              <a:gd name="connsiteX77" fmla="*/ 103264 w 4482957"/>
              <a:gd name="connsiteY77" fmla="*/ 3379488 h 5571944"/>
              <a:gd name="connsiteX78" fmla="*/ 71346 w 4482957"/>
              <a:gd name="connsiteY78" fmla="*/ 3325039 h 5571944"/>
              <a:gd name="connsiteX79" fmla="*/ 43182 w 4482957"/>
              <a:gd name="connsiteY79" fmla="*/ 3266839 h 5571944"/>
              <a:gd name="connsiteX80" fmla="*/ 20654 w 4482957"/>
              <a:gd name="connsiteY80" fmla="*/ 3210513 h 5571944"/>
              <a:gd name="connsiteX81" fmla="*/ 5634 w 4482957"/>
              <a:gd name="connsiteY81" fmla="*/ 3152310 h 5571944"/>
              <a:gd name="connsiteX82" fmla="*/ 0 w 4482957"/>
              <a:gd name="connsiteY82" fmla="*/ 3092230 h 5571944"/>
              <a:gd name="connsiteX83" fmla="*/ 5634 w 4482957"/>
              <a:gd name="connsiteY83" fmla="*/ 3032152 h 5571944"/>
              <a:gd name="connsiteX84" fmla="*/ 20654 w 4482957"/>
              <a:gd name="connsiteY84" fmla="*/ 2973950 h 5571944"/>
              <a:gd name="connsiteX85" fmla="*/ 43182 w 4482957"/>
              <a:gd name="connsiteY85" fmla="*/ 2917624 h 5571944"/>
              <a:gd name="connsiteX86" fmla="*/ 71346 w 4482957"/>
              <a:gd name="connsiteY86" fmla="*/ 2859423 h 5571944"/>
              <a:gd name="connsiteX87" fmla="*/ 103264 w 4482957"/>
              <a:gd name="connsiteY87" fmla="*/ 2804974 h 5571944"/>
              <a:gd name="connsiteX88" fmla="*/ 137057 w 4482957"/>
              <a:gd name="connsiteY88" fmla="*/ 2748651 h 5571944"/>
              <a:gd name="connsiteX89" fmla="*/ 168976 w 4482957"/>
              <a:gd name="connsiteY89" fmla="*/ 2692325 h 5571944"/>
              <a:gd name="connsiteX90" fmla="*/ 197138 w 4482957"/>
              <a:gd name="connsiteY90" fmla="*/ 2636001 h 5571944"/>
              <a:gd name="connsiteX91" fmla="*/ 219668 w 4482957"/>
              <a:gd name="connsiteY91" fmla="*/ 2581552 h 5571944"/>
              <a:gd name="connsiteX92" fmla="*/ 234689 w 4482957"/>
              <a:gd name="connsiteY92" fmla="*/ 2523350 h 5571944"/>
              <a:gd name="connsiteX93" fmla="*/ 242199 w 4482957"/>
              <a:gd name="connsiteY93" fmla="*/ 2465149 h 5571944"/>
              <a:gd name="connsiteX94" fmla="*/ 242199 w 4482957"/>
              <a:gd name="connsiteY94" fmla="*/ 2403192 h 5571944"/>
              <a:gd name="connsiteX95" fmla="*/ 238443 w 4482957"/>
              <a:gd name="connsiteY95" fmla="*/ 2339356 h 5571944"/>
              <a:gd name="connsiteX96" fmla="*/ 230932 w 4482957"/>
              <a:gd name="connsiteY96" fmla="*/ 2275522 h 5571944"/>
              <a:gd name="connsiteX97" fmla="*/ 221545 w 4482957"/>
              <a:gd name="connsiteY97" fmla="*/ 2211686 h 5571944"/>
              <a:gd name="connsiteX98" fmla="*/ 214035 w 4482957"/>
              <a:gd name="connsiteY98" fmla="*/ 2147852 h 5571944"/>
              <a:gd name="connsiteX99" fmla="*/ 208402 w 4482957"/>
              <a:gd name="connsiteY99" fmla="*/ 2084018 h 5571944"/>
              <a:gd name="connsiteX100" fmla="*/ 210281 w 4482957"/>
              <a:gd name="connsiteY100" fmla="*/ 2023938 h 5571944"/>
              <a:gd name="connsiteX101" fmla="*/ 217791 w 4482957"/>
              <a:gd name="connsiteY101" fmla="*/ 1965736 h 5571944"/>
              <a:gd name="connsiteX102" fmla="*/ 234689 w 4482957"/>
              <a:gd name="connsiteY102" fmla="*/ 1909410 h 5571944"/>
              <a:gd name="connsiteX103" fmla="*/ 259096 w 4482957"/>
              <a:gd name="connsiteY103" fmla="*/ 1862474 h 5571944"/>
              <a:gd name="connsiteX104" fmla="*/ 291012 w 4482957"/>
              <a:gd name="connsiteY104" fmla="*/ 1817414 h 5571944"/>
              <a:gd name="connsiteX105" fmla="*/ 328562 w 4482957"/>
              <a:gd name="connsiteY105" fmla="*/ 1777986 h 5571944"/>
              <a:gd name="connsiteX106" fmla="*/ 371744 w 4482957"/>
              <a:gd name="connsiteY106" fmla="*/ 1738560 h 5571944"/>
              <a:gd name="connsiteX107" fmla="*/ 416805 w 4482957"/>
              <a:gd name="connsiteY107" fmla="*/ 1702885 h 5571944"/>
              <a:gd name="connsiteX108" fmla="*/ 463742 w 4482957"/>
              <a:gd name="connsiteY108" fmla="*/ 1667213 h 5571944"/>
              <a:gd name="connsiteX109" fmla="*/ 510678 w 4482957"/>
              <a:gd name="connsiteY109" fmla="*/ 1631541 h 5571944"/>
              <a:gd name="connsiteX110" fmla="*/ 557617 w 4482957"/>
              <a:gd name="connsiteY110" fmla="*/ 1595869 h 5571944"/>
              <a:gd name="connsiteX111" fmla="*/ 600799 w 4482957"/>
              <a:gd name="connsiteY111" fmla="*/ 1558320 h 5571944"/>
              <a:gd name="connsiteX112" fmla="*/ 638351 w 4482957"/>
              <a:gd name="connsiteY112" fmla="*/ 1515138 h 5571944"/>
              <a:gd name="connsiteX113" fmla="*/ 672143 w 4482957"/>
              <a:gd name="connsiteY113" fmla="*/ 1473832 h 5571944"/>
              <a:gd name="connsiteX114" fmla="*/ 698428 w 4482957"/>
              <a:gd name="connsiteY114" fmla="*/ 1426896 h 5571944"/>
              <a:gd name="connsiteX115" fmla="*/ 720959 w 4482957"/>
              <a:gd name="connsiteY115" fmla="*/ 1376203 h 5571944"/>
              <a:gd name="connsiteX116" fmla="*/ 739734 w 4482957"/>
              <a:gd name="connsiteY116" fmla="*/ 1321755 h 5571944"/>
              <a:gd name="connsiteX117" fmla="*/ 756631 w 4482957"/>
              <a:gd name="connsiteY117" fmla="*/ 1265429 h 5571944"/>
              <a:gd name="connsiteX118" fmla="*/ 771652 w 4482957"/>
              <a:gd name="connsiteY118" fmla="*/ 1209105 h 5571944"/>
              <a:gd name="connsiteX119" fmla="*/ 786672 w 4482957"/>
              <a:gd name="connsiteY119" fmla="*/ 1150903 h 5571944"/>
              <a:gd name="connsiteX120" fmla="*/ 803570 w 4482957"/>
              <a:gd name="connsiteY120" fmla="*/ 1096456 h 5571944"/>
              <a:gd name="connsiteX121" fmla="*/ 822344 w 4482957"/>
              <a:gd name="connsiteY121" fmla="*/ 1042007 h 5571944"/>
              <a:gd name="connsiteX122" fmla="*/ 844875 w 4482957"/>
              <a:gd name="connsiteY122" fmla="*/ 991317 h 5571944"/>
              <a:gd name="connsiteX123" fmla="*/ 873037 w 4482957"/>
              <a:gd name="connsiteY123" fmla="*/ 946257 h 5571944"/>
              <a:gd name="connsiteX124" fmla="*/ 906830 w 4482957"/>
              <a:gd name="connsiteY124" fmla="*/ 904952 h 5571944"/>
              <a:gd name="connsiteX125" fmla="*/ 948135 w 4482957"/>
              <a:gd name="connsiteY125" fmla="*/ 871157 h 5571944"/>
              <a:gd name="connsiteX126" fmla="*/ 993197 w 4482957"/>
              <a:gd name="connsiteY126" fmla="*/ 842995 h 5571944"/>
              <a:gd name="connsiteX127" fmla="*/ 1043887 w 4482957"/>
              <a:gd name="connsiteY127" fmla="*/ 820464 h 5571944"/>
              <a:gd name="connsiteX128" fmla="*/ 1098336 w 4482957"/>
              <a:gd name="connsiteY128" fmla="*/ 801690 h 5571944"/>
              <a:gd name="connsiteX129" fmla="*/ 1152783 w 4482957"/>
              <a:gd name="connsiteY129" fmla="*/ 784792 h 5571944"/>
              <a:gd name="connsiteX130" fmla="*/ 1210986 w 4482957"/>
              <a:gd name="connsiteY130" fmla="*/ 769772 h 5571944"/>
              <a:gd name="connsiteX131" fmla="*/ 1267309 w 4482957"/>
              <a:gd name="connsiteY131" fmla="*/ 754751 h 5571944"/>
              <a:gd name="connsiteX132" fmla="*/ 1323635 w 4482957"/>
              <a:gd name="connsiteY132" fmla="*/ 737854 h 5571944"/>
              <a:gd name="connsiteX133" fmla="*/ 1378082 w 4482957"/>
              <a:gd name="connsiteY133" fmla="*/ 719079 h 5571944"/>
              <a:gd name="connsiteX134" fmla="*/ 1428774 w 4482957"/>
              <a:gd name="connsiteY134" fmla="*/ 696549 h 5571944"/>
              <a:gd name="connsiteX135" fmla="*/ 1475711 w 4482957"/>
              <a:gd name="connsiteY135" fmla="*/ 670266 h 5571944"/>
              <a:gd name="connsiteX136" fmla="*/ 1517016 w 4482957"/>
              <a:gd name="connsiteY136" fmla="*/ 636471 h 5571944"/>
              <a:gd name="connsiteX137" fmla="*/ 1560199 w 4482957"/>
              <a:gd name="connsiteY137" fmla="*/ 598919 h 5571944"/>
              <a:gd name="connsiteX138" fmla="*/ 1597750 w 4482957"/>
              <a:gd name="connsiteY138" fmla="*/ 555737 h 5571944"/>
              <a:gd name="connsiteX139" fmla="*/ 1633422 w 4482957"/>
              <a:gd name="connsiteY139" fmla="*/ 510678 h 5571944"/>
              <a:gd name="connsiteX140" fmla="*/ 1669094 w 4482957"/>
              <a:gd name="connsiteY140" fmla="*/ 463741 h 5571944"/>
              <a:gd name="connsiteX141" fmla="*/ 1704766 w 4482957"/>
              <a:gd name="connsiteY141" fmla="*/ 416803 h 5571944"/>
              <a:gd name="connsiteX142" fmla="*/ 1740438 w 4482957"/>
              <a:gd name="connsiteY142" fmla="*/ 371743 h 5571944"/>
              <a:gd name="connsiteX143" fmla="*/ 1779867 w 4482957"/>
              <a:gd name="connsiteY143" fmla="*/ 328561 h 5571944"/>
              <a:gd name="connsiteX144" fmla="*/ 1819293 w 4482957"/>
              <a:gd name="connsiteY144" fmla="*/ 291012 h 5571944"/>
              <a:gd name="connsiteX145" fmla="*/ 1864354 w 4482957"/>
              <a:gd name="connsiteY145" fmla="*/ 259094 h 5571944"/>
              <a:gd name="connsiteX146" fmla="*/ 1911291 w 4482957"/>
              <a:gd name="connsiteY146" fmla="*/ 234686 h 5571944"/>
              <a:gd name="connsiteX147" fmla="*/ 1967617 w 4482957"/>
              <a:gd name="connsiteY147" fmla="*/ 217789 h 5571944"/>
              <a:gd name="connsiteX148" fmla="*/ 2025819 w 4482957"/>
              <a:gd name="connsiteY148" fmla="*/ 210279 h 5571944"/>
              <a:gd name="connsiteX149" fmla="*/ 2085897 w 4482957"/>
              <a:gd name="connsiteY149" fmla="*/ 208401 h 5571944"/>
              <a:gd name="connsiteX150" fmla="*/ 2149731 w 4482957"/>
              <a:gd name="connsiteY150" fmla="*/ 214035 h 5571944"/>
              <a:gd name="connsiteX151" fmla="*/ 2213567 w 4482957"/>
              <a:gd name="connsiteY151" fmla="*/ 221545 h 5571944"/>
              <a:gd name="connsiteX152" fmla="*/ 2277403 w 4482957"/>
              <a:gd name="connsiteY152" fmla="*/ 230932 h 5571944"/>
              <a:gd name="connsiteX153" fmla="*/ 2341237 w 4482957"/>
              <a:gd name="connsiteY153" fmla="*/ 238443 h 5571944"/>
              <a:gd name="connsiteX154" fmla="*/ 2405071 w 4482957"/>
              <a:gd name="connsiteY154" fmla="*/ 242197 h 5571944"/>
              <a:gd name="connsiteX155" fmla="*/ 2467030 w 4482957"/>
              <a:gd name="connsiteY155" fmla="*/ 242197 h 5571944"/>
              <a:gd name="connsiteX156" fmla="*/ 2525233 w 4482957"/>
              <a:gd name="connsiteY156" fmla="*/ 234686 h 5571944"/>
              <a:gd name="connsiteX157" fmla="*/ 2583436 w 4482957"/>
              <a:gd name="connsiteY157" fmla="*/ 219666 h 5571944"/>
              <a:gd name="connsiteX158" fmla="*/ 2639760 w 4482957"/>
              <a:gd name="connsiteY158" fmla="*/ 197137 h 5571944"/>
              <a:gd name="connsiteX159" fmla="*/ 2696083 w 4482957"/>
              <a:gd name="connsiteY159" fmla="*/ 167096 h 5571944"/>
              <a:gd name="connsiteX160" fmla="*/ 2752409 w 4482957"/>
              <a:gd name="connsiteY160" fmla="*/ 137057 h 5571944"/>
              <a:gd name="connsiteX161" fmla="*/ 2808733 w 4482957"/>
              <a:gd name="connsiteY161" fmla="*/ 103262 h 5571944"/>
              <a:gd name="connsiteX162" fmla="*/ 2863182 w 4482957"/>
              <a:gd name="connsiteY162" fmla="*/ 71344 h 5571944"/>
              <a:gd name="connsiteX163" fmla="*/ 2921385 w 4482957"/>
              <a:gd name="connsiteY163" fmla="*/ 43182 h 5571944"/>
              <a:gd name="connsiteX164" fmla="*/ 2977708 w 4482957"/>
              <a:gd name="connsiteY164" fmla="*/ 20652 h 5571944"/>
              <a:gd name="connsiteX165" fmla="*/ 3035911 w 4482957"/>
              <a:gd name="connsiteY165" fmla="*/ 5631 h 557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4482957" h="5571944">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2957" y="411426"/>
                </a:lnTo>
                <a:lnTo>
                  <a:pt x="4482957" y="5571944"/>
                </a:lnTo>
                <a:lnTo>
                  <a:pt x="1544560" y="5571944"/>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31" name="Freeform: Shape 19">
            <a:extLst>
              <a:ext uri="{FF2B5EF4-FFF2-40B4-BE49-F238E27FC236}">
                <a16:creationId xmlns:a16="http://schemas.microsoft.com/office/drawing/2014/main" id="{30581CF1-C445-4EA2-8A1B-47EFAA87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2288" y="0"/>
            <a:ext cx="5344102" cy="3217319"/>
          </a:xfrm>
          <a:custGeom>
            <a:avLst/>
            <a:gdLst>
              <a:gd name="connsiteX0" fmla="*/ 209034 w 5344102"/>
              <a:gd name="connsiteY0" fmla="*/ 0 h 3217319"/>
              <a:gd name="connsiteX1" fmla="*/ 5135071 w 5344102"/>
              <a:gd name="connsiteY1" fmla="*/ 0 h 3217319"/>
              <a:gd name="connsiteX2" fmla="*/ 5135071 w 5344102"/>
              <a:gd name="connsiteY2" fmla="*/ 7298 h 3217319"/>
              <a:gd name="connsiteX3" fmla="*/ 5141552 w 5344102"/>
              <a:gd name="connsiteY3" fmla="*/ 57529 h 3217319"/>
              <a:gd name="connsiteX4" fmla="*/ 5154514 w 5344102"/>
              <a:gd name="connsiteY4" fmla="*/ 107762 h 3217319"/>
              <a:gd name="connsiteX5" fmla="*/ 5173960 w 5344102"/>
              <a:gd name="connsiteY5" fmla="*/ 154755 h 3217319"/>
              <a:gd name="connsiteX6" fmla="*/ 5199887 w 5344102"/>
              <a:gd name="connsiteY6" fmla="*/ 203366 h 3217319"/>
              <a:gd name="connsiteX7" fmla="*/ 5225812 w 5344102"/>
              <a:gd name="connsiteY7" fmla="*/ 251980 h 3217319"/>
              <a:gd name="connsiteX8" fmla="*/ 5254980 w 5344102"/>
              <a:gd name="connsiteY8" fmla="*/ 300590 h 3217319"/>
              <a:gd name="connsiteX9" fmla="*/ 5282526 w 5344102"/>
              <a:gd name="connsiteY9" fmla="*/ 347583 h 3217319"/>
              <a:gd name="connsiteX10" fmla="*/ 5306833 w 5344102"/>
              <a:gd name="connsiteY10" fmla="*/ 397815 h 3217319"/>
              <a:gd name="connsiteX11" fmla="*/ 5326276 w 5344102"/>
              <a:gd name="connsiteY11" fmla="*/ 446428 h 3217319"/>
              <a:gd name="connsiteX12" fmla="*/ 5339241 w 5344102"/>
              <a:gd name="connsiteY12" fmla="*/ 496660 h 3217319"/>
              <a:gd name="connsiteX13" fmla="*/ 5344102 w 5344102"/>
              <a:gd name="connsiteY13" fmla="*/ 548512 h 3217319"/>
              <a:gd name="connsiteX14" fmla="*/ 5339241 w 5344102"/>
              <a:gd name="connsiteY14" fmla="*/ 600365 h 3217319"/>
              <a:gd name="connsiteX15" fmla="*/ 5326276 w 5344102"/>
              <a:gd name="connsiteY15" fmla="*/ 650598 h 3217319"/>
              <a:gd name="connsiteX16" fmla="*/ 5306833 w 5344102"/>
              <a:gd name="connsiteY16" fmla="*/ 699211 h 3217319"/>
              <a:gd name="connsiteX17" fmla="*/ 5282526 w 5344102"/>
              <a:gd name="connsiteY17" fmla="*/ 749442 h 3217319"/>
              <a:gd name="connsiteX18" fmla="*/ 5254980 w 5344102"/>
              <a:gd name="connsiteY18" fmla="*/ 796435 h 3217319"/>
              <a:gd name="connsiteX19" fmla="*/ 5225812 w 5344102"/>
              <a:gd name="connsiteY19" fmla="*/ 845048 h 3217319"/>
              <a:gd name="connsiteX20" fmla="*/ 5199887 w 5344102"/>
              <a:gd name="connsiteY20" fmla="*/ 893659 h 3217319"/>
              <a:gd name="connsiteX21" fmla="*/ 5173960 w 5344102"/>
              <a:gd name="connsiteY21" fmla="*/ 942270 h 3217319"/>
              <a:gd name="connsiteX22" fmla="*/ 5154514 w 5344102"/>
              <a:gd name="connsiteY22" fmla="*/ 989263 h 3217319"/>
              <a:gd name="connsiteX23" fmla="*/ 5141552 w 5344102"/>
              <a:gd name="connsiteY23" fmla="*/ 1039497 h 3217319"/>
              <a:gd name="connsiteX24" fmla="*/ 5135071 w 5344102"/>
              <a:gd name="connsiteY24" fmla="*/ 1089727 h 3217319"/>
              <a:gd name="connsiteX25" fmla="*/ 5135071 w 5344102"/>
              <a:gd name="connsiteY25" fmla="*/ 1143202 h 3217319"/>
              <a:gd name="connsiteX26" fmla="*/ 5138311 w 5344102"/>
              <a:gd name="connsiteY26" fmla="*/ 1198295 h 3217319"/>
              <a:gd name="connsiteX27" fmla="*/ 5144792 w 5344102"/>
              <a:gd name="connsiteY27" fmla="*/ 1253388 h 3217319"/>
              <a:gd name="connsiteX28" fmla="*/ 5152894 w 5344102"/>
              <a:gd name="connsiteY28" fmla="*/ 1308483 h 3217319"/>
              <a:gd name="connsiteX29" fmla="*/ 5159375 w 5344102"/>
              <a:gd name="connsiteY29" fmla="*/ 1363576 h 3217319"/>
              <a:gd name="connsiteX30" fmla="*/ 5164237 w 5344102"/>
              <a:gd name="connsiteY30" fmla="*/ 1418669 h 3217319"/>
              <a:gd name="connsiteX31" fmla="*/ 5162616 w 5344102"/>
              <a:gd name="connsiteY31" fmla="*/ 1470524 h 3217319"/>
              <a:gd name="connsiteX32" fmla="*/ 5156135 w 5344102"/>
              <a:gd name="connsiteY32" fmla="*/ 1520757 h 3217319"/>
              <a:gd name="connsiteX33" fmla="*/ 5141552 w 5344102"/>
              <a:gd name="connsiteY33" fmla="*/ 1569369 h 3217319"/>
              <a:gd name="connsiteX34" fmla="*/ 5120486 w 5344102"/>
              <a:gd name="connsiteY34" fmla="*/ 1609878 h 3217319"/>
              <a:gd name="connsiteX35" fmla="*/ 5092939 w 5344102"/>
              <a:gd name="connsiteY35" fmla="*/ 1648768 h 3217319"/>
              <a:gd name="connsiteX36" fmla="*/ 5060529 w 5344102"/>
              <a:gd name="connsiteY36" fmla="*/ 1682797 h 3217319"/>
              <a:gd name="connsiteX37" fmla="*/ 5023262 w 5344102"/>
              <a:gd name="connsiteY37" fmla="*/ 1716824 h 3217319"/>
              <a:gd name="connsiteX38" fmla="*/ 4984371 w 5344102"/>
              <a:gd name="connsiteY38" fmla="*/ 1747613 h 3217319"/>
              <a:gd name="connsiteX39" fmla="*/ 4943861 w 5344102"/>
              <a:gd name="connsiteY39" fmla="*/ 1778400 h 3217319"/>
              <a:gd name="connsiteX40" fmla="*/ 4901732 w 5344102"/>
              <a:gd name="connsiteY40" fmla="*/ 1809188 h 3217319"/>
              <a:gd name="connsiteX41" fmla="*/ 4862842 w 5344102"/>
              <a:gd name="connsiteY41" fmla="*/ 1839975 h 3217319"/>
              <a:gd name="connsiteX42" fmla="*/ 4825572 w 5344102"/>
              <a:gd name="connsiteY42" fmla="*/ 1872383 h 3217319"/>
              <a:gd name="connsiteX43" fmla="*/ 4793164 w 5344102"/>
              <a:gd name="connsiteY43" fmla="*/ 1909652 h 3217319"/>
              <a:gd name="connsiteX44" fmla="*/ 4763996 w 5344102"/>
              <a:gd name="connsiteY44" fmla="*/ 1945301 h 3217319"/>
              <a:gd name="connsiteX45" fmla="*/ 4741309 w 5344102"/>
              <a:gd name="connsiteY45" fmla="*/ 1985810 h 3217319"/>
              <a:gd name="connsiteX46" fmla="*/ 4721865 w 5344102"/>
              <a:gd name="connsiteY46" fmla="*/ 2029562 h 3217319"/>
              <a:gd name="connsiteX47" fmla="*/ 4705661 w 5344102"/>
              <a:gd name="connsiteY47" fmla="*/ 2076555 h 3217319"/>
              <a:gd name="connsiteX48" fmla="*/ 4691078 w 5344102"/>
              <a:gd name="connsiteY48" fmla="*/ 2125168 h 3217319"/>
              <a:gd name="connsiteX49" fmla="*/ 4678114 w 5344102"/>
              <a:gd name="connsiteY49" fmla="*/ 2173779 h 3217319"/>
              <a:gd name="connsiteX50" fmla="*/ 4665151 w 5344102"/>
              <a:gd name="connsiteY50" fmla="*/ 2224012 h 3217319"/>
              <a:gd name="connsiteX51" fmla="*/ 4650566 w 5344102"/>
              <a:gd name="connsiteY51" fmla="*/ 2271004 h 3217319"/>
              <a:gd name="connsiteX52" fmla="*/ 4634363 w 5344102"/>
              <a:gd name="connsiteY52" fmla="*/ 2317994 h 3217319"/>
              <a:gd name="connsiteX53" fmla="*/ 4614920 w 5344102"/>
              <a:gd name="connsiteY53" fmla="*/ 2361746 h 3217319"/>
              <a:gd name="connsiteX54" fmla="*/ 4590613 w 5344102"/>
              <a:gd name="connsiteY54" fmla="*/ 2400637 h 3217319"/>
              <a:gd name="connsiteX55" fmla="*/ 4561447 w 5344102"/>
              <a:gd name="connsiteY55" fmla="*/ 2436284 h 3217319"/>
              <a:gd name="connsiteX56" fmla="*/ 4525797 w 5344102"/>
              <a:gd name="connsiteY56" fmla="*/ 2465451 h 3217319"/>
              <a:gd name="connsiteX57" fmla="*/ 4486906 w 5344102"/>
              <a:gd name="connsiteY57" fmla="*/ 2489757 h 3217319"/>
              <a:gd name="connsiteX58" fmla="*/ 4443155 w 5344102"/>
              <a:gd name="connsiteY58" fmla="*/ 2509203 h 3217319"/>
              <a:gd name="connsiteX59" fmla="*/ 4396163 w 5344102"/>
              <a:gd name="connsiteY59" fmla="*/ 2525407 h 3217319"/>
              <a:gd name="connsiteX60" fmla="*/ 4349173 w 5344102"/>
              <a:gd name="connsiteY60" fmla="*/ 2539990 h 3217319"/>
              <a:gd name="connsiteX61" fmla="*/ 4298939 w 5344102"/>
              <a:gd name="connsiteY61" fmla="*/ 2552954 h 3217319"/>
              <a:gd name="connsiteX62" fmla="*/ 4250326 w 5344102"/>
              <a:gd name="connsiteY62" fmla="*/ 2565918 h 3217319"/>
              <a:gd name="connsiteX63" fmla="*/ 4201715 w 5344102"/>
              <a:gd name="connsiteY63" fmla="*/ 2580502 h 3217319"/>
              <a:gd name="connsiteX64" fmla="*/ 4154724 w 5344102"/>
              <a:gd name="connsiteY64" fmla="*/ 2596705 h 3217319"/>
              <a:gd name="connsiteX65" fmla="*/ 4110972 w 5344102"/>
              <a:gd name="connsiteY65" fmla="*/ 2616151 h 3217319"/>
              <a:gd name="connsiteX66" fmla="*/ 4070464 w 5344102"/>
              <a:gd name="connsiteY66" fmla="*/ 2638835 h 3217319"/>
              <a:gd name="connsiteX67" fmla="*/ 4034814 w 5344102"/>
              <a:gd name="connsiteY67" fmla="*/ 2668002 h 3217319"/>
              <a:gd name="connsiteX68" fmla="*/ 3997545 w 5344102"/>
              <a:gd name="connsiteY68" fmla="*/ 2700411 h 3217319"/>
              <a:gd name="connsiteX69" fmla="*/ 3965136 w 5344102"/>
              <a:gd name="connsiteY69" fmla="*/ 2737680 h 3217319"/>
              <a:gd name="connsiteX70" fmla="*/ 3934348 w 5344102"/>
              <a:gd name="connsiteY70" fmla="*/ 2776570 h 3217319"/>
              <a:gd name="connsiteX71" fmla="*/ 3903560 w 5344102"/>
              <a:gd name="connsiteY71" fmla="*/ 2817079 h 3217319"/>
              <a:gd name="connsiteX72" fmla="*/ 3872773 w 5344102"/>
              <a:gd name="connsiteY72" fmla="*/ 2857590 h 3217319"/>
              <a:gd name="connsiteX73" fmla="*/ 3841985 w 5344102"/>
              <a:gd name="connsiteY73" fmla="*/ 2896480 h 3217319"/>
              <a:gd name="connsiteX74" fmla="*/ 3807956 w 5344102"/>
              <a:gd name="connsiteY74" fmla="*/ 2933749 h 3217319"/>
              <a:gd name="connsiteX75" fmla="*/ 3773927 w 5344102"/>
              <a:gd name="connsiteY75" fmla="*/ 2966156 h 3217319"/>
              <a:gd name="connsiteX76" fmla="*/ 3735039 w 5344102"/>
              <a:gd name="connsiteY76" fmla="*/ 2993703 h 3217319"/>
              <a:gd name="connsiteX77" fmla="*/ 3694528 w 5344102"/>
              <a:gd name="connsiteY77" fmla="*/ 3014769 h 3217319"/>
              <a:gd name="connsiteX78" fmla="*/ 3645915 w 5344102"/>
              <a:gd name="connsiteY78" fmla="*/ 3029353 h 3217319"/>
              <a:gd name="connsiteX79" fmla="*/ 3595682 w 5344102"/>
              <a:gd name="connsiteY79" fmla="*/ 3035835 h 3217319"/>
              <a:gd name="connsiteX80" fmla="*/ 3543830 w 5344102"/>
              <a:gd name="connsiteY80" fmla="*/ 3037455 h 3217319"/>
              <a:gd name="connsiteX81" fmla="*/ 3488736 w 5344102"/>
              <a:gd name="connsiteY81" fmla="*/ 3032593 h 3217319"/>
              <a:gd name="connsiteX82" fmla="*/ 3433642 w 5344102"/>
              <a:gd name="connsiteY82" fmla="*/ 3026113 h 3217319"/>
              <a:gd name="connsiteX83" fmla="*/ 3378548 w 5344102"/>
              <a:gd name="connsiteY83" fmla="*/ 3018009 h 3217319"/>
              <a:gd name="connsiteX84" fmla="*/ 3323455 w 5344102"/>
              <a:gd name="connsiteY84" fmla="*/ 3011529 h 3217319"/>
              <a:gd name="connsiteX85" fmla="*/ 3268360 w 5344102"/>
              <a:gd name="connsiteY85" fmla="*/ 3008288 h 3217319"/>
              <a:gd name="connsiteX86" fmla="*/ 3214887 w 5344102"/>
              <a:gd name="connsiteY86" fmla="*/ 3008288 h 3217319"/>
              <a:gd name="connsiteX87" fmla="*/ 3164655 w 5344102"/>
              <a:gd name="connsiteY87" fmla="*/ 3014769 h 3217319"/>
              <a:gd name="connsiteX88" fmla="*/ 3112802 w 5344102"/>
              <a:gd name="connsiteY88" fmla="*/ 3027733 h 3217319"/>
              <a:gd name="connsiteX89" fmla="*/ 3065810 w 5344102"/>
              <a:gd name="connsiteY89" fmla="*/ 3047177 h 3217319"/>
              <a:gd name="connsiteX90" fmla="*/ 3017198 w 5344102"/>
              <a:gd name="connsiteY90" fmla="*/ 3073104 h 3217319"/>
              <a:gd name="connsiteX91" fmla="*/ 2968587 w 5344102"/>
              <a:gd name="connsiteY91" fmla="*/ 3099031 h 3217319"/>
              <a:gd name="connsiteX92" fmla="*/ 2919974 w 5344102"/>
              <a:gd name="connsiteY92" fmla="*/ 3128197 h 3217319"/>
              <a:gd name="connsiteX93" fmla="*/ 2872980 w 5344102"/>
              <a:gd name="connsiteY93" fmla="*/ 3155745 h 3217319"/>
              <a:gd name="connsiteX94" fmla="*/ 2822750 w 5344102"/>
              <a:gd name="connsiteY94" fmla="*/ 3180050 h 3217319"/>
              <a:gd name="connsiteX95" fmla="*/ 2774137 w 5344102"/>
              <a:gd name="connsiteY95" fmla="*/ 3199496 h 3217319"/>
              <a:gd name="connsiteX96" fmla="*/ 2723903 w 5344102"/>
              <a:gd name="connsiteY96" fmla="*/ 3212459 h 3217319"/>
              <a:gd name="connsiteX97" fmla="*/ 2672052 w 5344102"/>
              <a:gd name="connsiteY97" fmla="*/ 3217319 h 3217319"/>
              <a:gd name="connsiteX98" fmla="*/ 2620199 w 5344102"/>
              <a:gd name="connsiteY98" fmla="*/ 3212459 h 3217319"/>
              <a:gd name="connsiteX99" fmla="*/ 2569966 w 5344102"/>
              <a:gd name="connsiteY99" fmla="*/ 3199496 h 3217319"/>
              <a:gd name="connsiteX100" fmla="*/ 2521355 w 5344102"/>
              <a:gd name="connsiteY100" fmla="*/ 3180050 h 3217319"/>
              <a:gd name="connsiteX101" fmla="*/ 2471122 w 5344102"/>
              <a:gd name="connsiteY101" fmla="*/ 3155745 h 3217319"/>
              <a:gd name="connsiteX102" fmla="*/ 2424129 w 5344102"/>
              <a:gd name="connsiteY102" fmla="*/ 3128197 h 3217319"/>
              <a:gd name="connsiteX103" fmla="*/ 2375517 w 5344102"/>
              <a:gd name="connsiteY103" fmla="*/ 3099031 h 3217319"/>
              <a:gd name="connsiteX104" fmla="*/ 2326904 w 5344102"/>
              <a:gd name="connsiteY104" fmla="*/ 3073104 h 3217319"/>
              <a:gd name="connsiteX105" fmla="*/ 2278293 w 5344102"/>
              <a:gd name="connsiteY105" fmla="*/ 3047177 h 3217319"/>
              <a:gd name="connsiteX106" fmla="*/ 2229682 w 5344102"/>
              <a:gd name="connsiteY106" fmla="*/ 3027733 h 3217319"/>
              <a:gd name="connsiteX107" fmla="*/ 2179449 w 5344102"/>
              <a:gd name="connsiteY107" fmla="*/ 3014769 h 3217319"/>
              <a:gd name="connsiteX108" fmla="*/ 2129216 w 5344102"/>
              <a:gd name="connsiteY108" fmla="*/ 3008288 h 3217319"/>
              <a:gd name="connsiteX109" fmla="*/ 2075741 w 5344102"/>
              <a:gd name="connsiteY109" fmla="*/ 3008288 h 3217319"/>
              <a:gd name="connsiteX110" fmla="*/ 2020648 w 5344102"/>
              <a:gd name="connsiteY110" fmla="*/ 3011529 h 3217319"/>
              <a:gd name="connsiteX111" fmla="*/ 1965555 w 5344102"/>
              <a:gd name="connsiteY111" fmla="*/ 3018009 h 3217319"/>
              <a:gd name="connsiteX112" fmla="*/ 1910460 w 5344102"/>
              <a:gd name="connsiteY112" fmla="*/ 3026113 h 3217319"/>
              <a:gd name="connsiteX113" fmla="*/ 1855365 w 5344102"/>
              <a:gd name="connsiteY113" fmla="*/ 3032593 h 3217319"/>
              <a:gd name="connsiteX114" fmla="*/ 1800272 w 5344102"/>
              <a:gd name="connsiteY114" fmla="*/ 3037455 h 3217319"/>
              <a:gd name="connsiteX115" fmla="*/ 1748420 w 5344102"/>
              <a:gd name="connsiteY115" fmla="*/ 3035835 h 3217319"/>
              <a:gd name="connsiteX116" fmla="*/ 1698188 w 5344102"/>
              <a:gd name="connsiteY116" fmla="*/ 3029353 h 3217319"/>
              <a:gd name="connsiteX117" fmla="*/ 1649575 w 5344102"/>
              <a:gd name="connsiteY117" fmla="*/ 3014769 h 3217319"/>
              <a:gd name="connsiteX118" fmla="*/ 1609065 w 5344102"/>
              <a:gd name="connsiteY118" fmla="*/ 2993703 h 3217319"/>
              <a:gd name="connsiteX119" fmla="*/ 1570174 w 5344102"/>
              <a:gd name="connsiteY119" fmla="*/ 2966156 h 3217319"/>
              <a:gd name="connsiteX120" fmla="*/ 1536147 w 5344102"/>
              <a:gd name="connsiteY120" fmla="*/ 2933749 h 3217319"/>
              <a:gd name="connsiteX121" fmla="*/ 1502117 w 5344102"/>
              <a:gd name="connsiteY121" fmla="*/ 2896480 h 3217319"/>
              <a:gd name="connsiteX122" fmla="*/ 1471330 w 5344102"/>
              <a:gd name="connsiteY122" fmla="*/ 2857590 h 3217319"/>
              <a:gd name="connsiteX123" fmla="*/ 1440542 w 5344102"/>
              <a:gd name="connsiteY123" fmla="*/ 2817079 h 3217319"/>
              <a:gd name="connsiteX124" fmla="*/ 1409755 w 5344102"/>
              <a:gd name="connsiteY124" fmla="*/ 2776570 h 3217319"/>
              <a:gd name="connsiteX125" fmla="*/ 1378968 w 5344102"/>
              <a:gd name="connsiteY125" fmla="*/ 2737680 h 3217319"/>
              <a:gd name="connsiteX126" fmla="*/ 1346559 w 5344102"/>
              <a:gd name="connsiteY126" fmla="*/ 2700411 h 3217319"/>
              <a:gd name="connsiteX127" fmla="*/ 1309289 w 5344102"/>
              <a:gd name="connsiteY127" fmla="*/ 2668002 h 3217319"/>
              <a:gd name="connsiteX128" fmla="*/ 1273640 w 5344102"/>
              <a:gd name="connsiteY128" fmla="*/ 2638835 h 3217319"/>
              <a:gd name="connsiteX129" fmla="*/ 1233130 w 5344102"/>
              <a:gd name="connsiteY129" fmla="*/ 2616151 h 3217319"/>
              <a:gd name="connsiteX130" fmla="*/ 1189379 w 5344102"/>
              <a:gd name="connsiteY130" fmla="*/ 2596705 h 3217319"/>
              <a:gd name="connsiteX131" fmla="*/ 1142388 w 5344102"/>
              <a:gd name="connsiteY131" fmla="*/ 2580502 h 3217319"/>
              <a:gd name="connsiteX132" fmla="*/ 1093775 w 5344102"/>
              <a:gd name="connsiteY132" fmla="*/ 2565918 h 3217319"/>
              <a:gd name="connsiteX133" fmla="*/ 1045164 w 5344102"/>
              <a:gd name="connsiteY133" fmla="*/ 2552954 h 3217319"/>
              <a:gd name="connsiteX134" fmla="*/ 994931 w 5344102"/>
              <a:gd name="connsiteY134" fmla="*/ 2539990 h 3217319"/>
              <a:gd name="connsiteX135" fmla="*/ 947939 w 5344102"/>
              <a:gd name="connsiteY135" fmla="*/ 2525407 h 3217319"/>
              <a:gd name="connsiteX136" fmla="*/ 900946 w 5344102"/>
              <a:gd name="connsiteY136" fmla="*/ 2509203 h 3217319"/>
              <a:gd name="connsiteX137" fmla="*/ 857197 w 5344102"/>
              <a:gd name="connsiteY137" fmla="*/ 2489757 h 3217319"/>
              <a:gd name="connsiteX138" fmla="*/ 818305 w 5344102"/>
              <a:gd name="connsiteY138" fmla="*/ 2465451 h 3217319"/>
              <a:gd name="connsiteX139" fmla="*/ 782657 w 5344102"/>
              <a:gd name="connsiteY139" fmla="*/ 2436284 h 3217319"/>
              <a:gd name="connsiteX140" fmla="*/ 753491 w 5344102"/>
              <a:gd name="connsiteY140" fmla="*/ 2400637 h 3217319"/>
              <a:gd name="connsiteX141" fmla="*/ 729185 w 5344102"/>
              <a:gd name="connsiteY141" fmla="*/ 2361746 h 3217319"/>
              <a:gd name="connsiteX142" fmla="*/ 709739 w 5344102"/>
              <a:gd name="connsiteY142" fmla="*/ 2317994 h 3217319"/>
              <a:gd name="connsiteX143" fmla="*/ 693536 w 5344102"/>
              <a:gd name="connsiteY143" fmla="*/ 2271004 h 3217319"/>
              <a:gd name="connsiteX144" fmla="*/ 678952 w 5344102"/>
              <a:gd name="connsiteY144" fmla="*/ 2224012 h 3217319"/>
              <a:gd name="connsiteX145" fmla="*/ 665989 w 5344102"/>
              <a:gd name="connsiteY145" fmla="*/ 2173779 h 3217319"/>
              <a:gd name="connsiteX146" fmla="*/ 653024 w 5344102"/>
              <a:gd name="connsiteY146" fmla="*/ 2125168 h 3217319"/>
              <a:gd name="connsiteX147" fmla="*/ 638441 w 5344102"/>
              <a:gd name="connsiteY147" fmla="*/ 2076555 h 3217319"/>
              <a:gd name="connsiteX148" fmla="*/ 622237 w 5344102"/>
              <a:gd name="connsiteY148" fmla="*/ 2029562 h 3217319"/>
              <a:gd name="connsiteX149" fmla="*/ 602791 w 5344102"/>
              <a:gd name="connsiteY149" fmla="*/ 1985810 h 3217319"/>
              <a:gd name="connsiteX150" fmla="*/ 580106 w 5344102"/>
              <a:gd name="connsiteY150" fmla="*/ 1945301 h 3217319"/>
              <a:gd name="connsiteX151" fmla="*/ 550941 w 5344102"/>
              <a:gd name="connsiteY151" fmla="*/ 1909652 h 3217319"/>
              <a:gd name="connsiteX152" fmla="*/ 518531 w 5344102"/>
              <a:gd name="connsiteY152" fmla="*/ 1872383 h 3217319"/>
              <a:gd name="connsiteX153" fmla="*/ 481262 w 5344102"/>
              <a:gd name="connsiteY153" fmla="*/ 1839975 h 3217319"/>
              <a:gd name="connsiteX154" fmla="*/ 440750 w 5344102"/>
              <a:gd name="connsiteY154" fmla="*/ 1809188 h 3217319"/>
              <a:gd name="connsiteX155" fmla="*/ 400241 w 5344102"/>
              <a:gd name="connsiteY155" fmla="*/ 1778400 h 3217319"/>
              <a:gd name="connsiteX156" fmla="*/ 359731 w 5344102"/>
              <a:gd name="connsiteY156" fmla="*/ 1747613 h 3217319"/>
              <a:gd name="connsiteX157" fmla="*/ 320841 w 5344102"/>
              <a:gd name="connsiteY157" fmla="*/ 1716824 h 3217319"/>
              <a:gd name="connsiteX158" fmla="*/ 283572 w 5344102"/>
              <a:gd name="connsiteY158" fmla="*/ 1682797 h 3217319"/>
              <a:gd name="connsiteX159" fmla="*/ 251164 w 5344102"/>
              <a:gd name="connsiteY159" fmla="*/ 1648768 h 3217319"/>
              <a:gd name="connsiteX160" fmla="*/ 223618 w 5344102"/>
              <a:gd name="connsiteY160" fmla="*/ 1609878 h 3217319"/>
              <a:gd name="connsiteX161" fmla="*/ 202553 w 5344102"/>
              <a:gd name="connsiteY161" fmla="*/ 1569369 h 3217319"/>
              <a:gd name="connsiteX162" fmla="*/ 187969 w 5344102"/>
              <a:gd name="connsiteY162" fmla="*/ 1520757 h 3217319"/>
              <a:gd name="connsiteX163" fmla="*/ 181487 w 5344102"/>
              <a:gd name="connsiteY163" fmla="*/ 1470524 h 3217319"/>
              <a:gd name="connsiteX164" fmla="*/ 179866 w 5344102"/>
              <a:gd name="connsiteY164" fmla="*/ 1418669 h 3217319"/>
              <a:gd name="connsiteX165" fmla="*/ 184727 w 5344102"/>
              <a:gd name="connsiteY165" fmla="*/ 1363576 h 3217319"/>
              <a:gd name="connsiteX166" fmla="*/ 191209 w 5344102"/>
              <a:gd name="connsiteY166" fmla="*/ 1308483 h 3217319"/>
              <a:gd name="connsiteX167" fmla="*/ 199310 w 5344102"/>
              <a:gd name="connsiteY167" fmla="*/ 1253388 h 3217319"/>
              <a:gd name="connsiteX168" fmla="*/ 205793 w 5344102"/>
              <a:gd name="connsiteY168" fmla="*/ 1198295 h 3217319"/>
              <a:gd name="connsiteX169" fmla="*/ 209034 w 5344102"/>
              <a:gd name="connsiteY169" fmla="*/ 1143202 h 3217319"/>
              <a:gd name="connsiteX170" fmla="*/ 209034 w 5344102"/>
              <a:gd name="connsiteY170" fmla="*/ 1089727 h 3217319"/>
              <a:gd name="connsiteX171" fmla="*/ 202553 w 5344102"/>
              <a:gd name="connsiteY171" fmla="*/ 1039497 h 3217319"/>
              <a:gd name="connsiteX172" fmla="*/ 189589 w 5344102"/>
              <a:gd name="connsiteY172" fmla="*/ 989263 h 3217319"/>
              <a:gd name="connsiteX173" fmla="*/ 170144 w 5344102"/>
              <a:gd name="connsiteY173" fmla="*/ 942270 h 3217319"/>
              <a:gd name="connsiteX174" fmla="*/ 145838 w 5344102"/>
              <a:gd name="connsiteY174" fmla="*/ 893659 h 3217319"/>
              <a:gd name="connsiteX175" fmla="*/ 118290 w 5344102"/>
              <a:gd name="connsiteY175" fmla="*/ 845048 h 3217319"/>
              <a:gd name="connsiteX176" fmla="*/ 89124 w 5344102"/>
              <a:gd name="connsiteY176" fmla="*/ 796435 h 3217319"/>
              <a:gd name="connsiteX177" fmla="*/ 61577 w 5344102"/>
              <a:gd name="connsiteY177" fmla="*/ 749442 h 3217319"/>
              <a:gd name="connsiteX178" fmla="*/ 37269 w 5344102"/>
              <a:gd name="connsiteY178" fmla="*/ 699211 h 3217319"/>
              <a:gd name="connsiteX179" fmla="*/ 17826 w 5344102"/>
              <a:gd name="connsiteY179" fmla="*/ 650598 h 3217319"/>
              <a:gd name="connsiteX180" fmla="*/ 4863 w 5344102"/>
              <a:gd name="connsiteY180" fmla="*/ 600365 h 3217319"/>
              <a:gd name="connsiteX181" fmla="*/ 0 w 5344102"/>
              <a:gd name="connsiteY181" fmla="*/ 548512 h 3217319"/>
              <a:gd name="connsiteX182" fmla="*/ 4863 w 5344102"/>
              <a:gd name="connsiteY182" fmla="*/ 496660 h 3217319"/>
              <a:gd name="connsiteX183" fmla="*/ 17826 w 5344102"/>
              <a:gd name="connsiteY183" fmla="*/ 446428 h 3217319"/>
              <a:gd name="connsiteX184" fmla="*/ 37269 w 5344102"/>
              <a:gd name="connsiteY184" fmla="*/ 397815 h 3217319"/>
              <a:gd name="connsiteX185" fmla="*/ 61577 w 5344102"/>
              <a:gd name="connsiteY185" fmla="*/ 347583 h 3217319"/>
              <a:gd name="connsiteX186" fmla="*/ 89124 w 5344102"/>
              <a:gd name="connsiteY186" fmla="*/ 300590 h 3217319"/>
              <a:gd name="connsiteX187" fmla="*/ 118290 w 5344102"/>
              <a:gd name="connsiteY187" fmla="*/ 251980 h 3217319"/>
              <a:gd name="connsiteX188" fmla="*/ 145838 w 5344102"/>
              <a:gd name="connsiteY188" fmla="*/ 203366 h 3217319"/>
              <a:gd name="connsiteX189" fmla="*/ 170144 w 5344102"/>
              <a:gd name="connsiteY189" fmla="*/ 154755 h 3217319"/>
              <a:gd name="connsiteX190" fmla="*/ 189589 w 5344102"/>
              <a:gd name="connsiteY190" fmla="*/ 107762 h 3217319"/>
              <a:gd name="connsiteX191" fmla="*/ 202553 w 5344102"/>
              <a:gd name="connsiteY191" fmla="*/ 57529 h 3217319"/>
              <a:gd name="connsiteX192" fmla="*/ 209034 w 5344102"/>
              <a:gd name="connsiteY192" fmla="*/ 7298 h 3217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5344102" h="3217319">
                <a:moveTo>
                  <a:pt x="209034" y="0"/>
                </a:moveTo>
                <a:lnTo>
                  <a:pt x="5135071" y="0"/>
                </a:lnTo>
                <a:lnTo>
                  <a:pt x="5135071" y="7298"/>
                </a:lnTo>
                <a:lnTo>
                  <a:pt x="5141552" y="57529"/>
                </a:lnTo>
                <a:lnTo>
                  <a:pt x="5154514" y="107762"/>
                </a:lnTo>
                <a:lnTo>
                  <a:pt x="5173960" y="154755"/>
                </a:lnTo>
                <a:lnTo>
                  <a:pt x="5199887" y="203366"/>
                </a:lnTo>
                <a:lnTo>
                  <a:pt x="5225812" y="251980"/>
                </a:lnTo>
                <a:lnTo>
                  <a:pt x="5254980" y="300590"/>
                </a:lnTo>
                <a:lnTo>
                  <a:pt x="5282526" y="347583"/>
                </a:lnTo>
                <a:lnTo>
                  <a:pt x="5306833" y="397815"/>
                </a:lnTo>
                <a:lnTo>
                  <a:pt x="5326276" y="446428"/>
                </a:lnTo>
                <a:lnTo>
                  <a:pt x="5339241" y="496660"/>
                </a:lnTo>
                <a:lnTo>
                  <a:pt x="5344102" y="548512"/>
                </a:lnTo>
                <a:lnTo>
                  <a:pt x="5339241" y="600365"/>
                </a:lnTo>
                <a:lnTo>
                  <a:pt x="5326276" y="650598"/>
                </a:lnTo>
                <a:lnTo>
                  <a:pt x="5306833" y="699211"/>
                </a:lnTo>
                <a:lnTo>
                  <a:pt x="5282526" y="749442"/>
                </a:lnTo>
                <a:lnTo>
                  <a:pt x="5254980" y="796435"/>
                </a:lnTo>
                <a:lnTo>
                  <a:pt x="5225812" y="845048"/>
                </a:lnTo>
                <a:lnTo>
                  <a:pt x="5199887" y="893659"/>
                </a:lnTo>
                <a:lnTo>
                  <a:pt x="5173960" y="942270"/>
                </a:lnTo>
                <a:lnTo>
                  <a:pt x="5154514" y="989263"/>
                </a:lnTo>
                <a:lnTo>
                  <a:pt x="5141552" y="1039497"/>
                </a:lnTo>
                <a:lnTo>
                  <a:pt x="5135071" y="1089727"/>
                </a:lnTo>
                <a:lnTo>
                  <a:pt x="5135071" y="1143202"/>
                </a:lnTo>
                <a:lnTo>
                  <a:pt x="5138311" y="1198295"/>
                </a:lnTo>
                <a:lnTo>
                  <a:pt x="5144792" y="1253388"/>
                </a:lnTo>
                <a:lnTo>
                  <a:pt x="5152894" y="1308483"/>
                </a:lnTo>
                <a:lnTo>
                  <a:pt x="5159375" y="1363576"/>
                </a:lnTo>
                <a:lnTo>
                  <a:pt x="5164237" y="1418669"/>
                </a:lnTo>
                <a:lnTo>
                  <a:pt x="5162616" y="1470524"/>
                </a:lnTo>
                <a:lnTo>
                  <a:pt x="5156135" y="1520757"/>
                </a:lnTo>
                <a:lnTo>
                  <a:pt x="5141552" y="1569369"/>
                </a:lnTo>
                <a:lnTo>
                  <a:pt x="5120486" y="1609878"/>
                </a:lnTo>
                <a:lnTo>
                  <a:pt x="5092939" y="1648768"/>
                </a:lnTo>
                <a:lnTo>
                  <a:pt x="5060529" y="1682797"/>
                </a:lnTo>
                <a:lnTo>
                  <a:pt x="5023262" y="1716824"/>
                </a:lnTo>
                <a:lnTo>
                  <a:pt x="4984371" y="1747613"/>
                </a:lnTo>
                <a:lnTo>
                  <a:pt x="4943861" y="1778400"/>
                </a:lnTo>
                <a:lnTo>
                  <a:pt x="4901732" y="1809188"/>
                </a:lnTo>
                <a:lnTo>
                  <a:pt x="4862842" y="1839975"/>
                </a:lnTo>
                <a:lnTo>
                  <a:pt x="4825572" y="1872383"/>
                </a:lnTo>
                <a:lnTo>
                  <a:pt x="4793164" y="1909652"/>
                </a:lnTo>
                <a:lnTo>
                  <a:pt x="4763996" y="1945301"/>
                </a:lnTo>
                <a:lnTo>
                  <a:pt x="4741309" y="1985810"/>
                </a:lnTo>
                <a:lnTo>
                  <a:pt x="4721865" y="2029562"/>
                </a:lnTo>
                <a:lnTo>
                  <a:pt x="4705661" y="2076555"/>
                </a:lnTo>
                <a:lnTo>
                  <a:pt x="4691078" y="2125168"/>
                </a:lnTo>
                <a:lnTo>
                  <a:pt x="4678114" y="2173779"/>
                </a:lnTo>
                <a:lnTo>
                  <a:pt x="4665151" y="2224012"/>
                </a:lnTo>
                <a:lnTo>
                  <a:pt x="4650566" y="2271004"/>
                </a:lnTo>
                <a:lnTo>
                  <a:pt x="4634363" y="2317994"/>
                </a:lnTo>
                <a:lnTo>
                  <a:pt x="4614920" y="2361746"/>
                </a:lnTo>
                <a:lnTo>
                  <a:pt x="4590613" y="2400637"/>
                </a:lnTo>
                <a:lnTo>
                  <a:pt x="4561447" y="2436284"/>
                </a:lnTo>
                <a:lnTo>
                  <a:pt x="4525797" y="2465451"/>
                </a:lnTo>
                <a:lnTo>
                  <a:pt x="4486906" y="2489757"/>
                </a:lnTo>
                <a:lnTo>
                  <a:pt x="4443155" y="2509203"/>
                </a:lnTo>
                <a:lnTo>
                  <a:pt x="4396163" y="2525407"/>
                </a:lnTo>
                <a:lnTo>
                  <a:pt x="4349173" y="2539990"/>
                </a:lnTo>
                <a:lnTo>
                  <a:pt x="4298939" y="2552954"/>
                </a:lnTo>
                <a:lnTo>
                  <a:pt x="4250326" y="2565918"/>
                </a:lnTo>
                <a:lnTo>
                  <a:pt x="4201715" y="2580502"/>
                </a:lnTo>
                <a:lnTo>
                  <a:pt x="4154724" y="2596705"/>
                </a:lnTo>
                <a:lnTo>
                  <a:pt x="4110972" y="2616151"/>
                </a:lnTo>
                <a:lnTo>
                  <a:pt x="4070464" y="2638835"/>
                </a:lnTo>
                <a:lnTo>
                  <a:pt x="4034814" y="2668002"/>
                </a:lnTo>
                <a:lnTo>
                  <a:pt x="3997545" y="2700411"/>
                </a:lnTo>
                <a:lnTo>
                  <a:pt x="3965136" y="2737680"/>
                </a:lnTo>
                <a:lnTo>
                  <a:pt x="3934348" y="2776570"/>
                </a:lnTo>
                <a:lnTo>
                  <a:pt x="3903560" y="2817079"/>
                </a:lnTo>
                <a:lnTo>
                  <a:pt x="3872773" y="2857590"/>
                </a:lnTo>
                <a:lnTo>
                  <a:pt x="3841985" y="2896480"/>
                </a:lnTo>
                <a:lnTo>
                  <a:pt x="3807956" y="2933749"/>
                </a:lnTo>
                <a:lnTo>
                  <a:pt x="3773927" y="2966156"/>
                </a:lnTo>
                <a:lnTo>
                  <a:pt x="3735039" y="2993703"/>
                </a:lnTo>
                <a:lnTo>
                  <a:pt x="3694528" y="3014769"/>
                </a:lnTo>
                <a:lnTo>
                  <a:pt x="3645915" y="3029353"/>
                </a:lnTo>
                <a:lnTo>
                  <a:pt x="3595682" y="3035835"/>
                </a:lnTo>
                <a:lnTo>
                  <a:pt x="3543830" y="3037455"/>
                </a:lnTo>
                <a:lnTo>
                  <a:pt x="3488736" y="3032593"/>
                </a:lnTo>
                <a:lnTo>
                  <a:pt x="3433642" y="3026113"/>
                </a:lnTo>
                <a:lnTo>
                  <a:pt x="3378548" y="3018009"/>
                </a:lnTo>
                <a:lnTo>
                  <a:pt x="3323455" y="3011529"/>
                </a:lnTo>
                <a:lnTo>
                  <a:pt x="3268360" y="3008288"/>
                </a:lnTo>
                <a:lnTo>
                  <a:pt x="3214887" y="3008288"/>
                </a:lnTo>
                <a:lnTo>
                  <a:pt x="3164655" y="3014769"/>
                </a:lnTo>
                <a:lnTo>
                  <a:pt x="3112802" y="3027733"/>
                </a:lnTo>
                <a:lnTo>
                  <a:pt x="3065810" y="3047177"/>
                </a:lnTo>
                <a:lnTo>
                  <a:pt x="3017198" y="3073104"/>
                </a:lnTo>
                <a:lnTo>
                  <a:pt x="2968587" y="3099031"/>
                </a:lnTo>
                <a:lnTo>
                  <a:pt x="2919974" y="3128197"/>
                </a:lnTo>
                <a:lnTo>
                  <a:pt x="2872980" y="3155745"/>
                </a:lnTo>
                <a:lnTo>
                  <a:pt x="2822750" y="3180050"/>
                </a:lnTo>
                <a:lnTo>
                  <a:pt x="2774137" y="3199496"/>
                </a:lnTo>
                <a:lnTo>
                  <a:pt x="2723903" y="3212459"/>
                </a:lnTo>
                <a:lnTo>
                  <a:pt x="2672052" y="3217319"/>
                </a:lnTo>
                <a:lnTo>
                  <a:pt x="2620199" y="3212459"/>
                </a:lnTo>
                <a:lnTo>
                  <a:pt x="2569966" y="3199496"/>
                </a:lnTo>
                <a:lnTo>
                  <a:pt x="2521355" y="3180050"/>
                </a:lnTo>
                <a:lnTo>
                  <a:pt x="2471122" y="3155745"/>
                </a:lnTo>
                <a:lnTo>
                  <a:pt x="2424129" y="3128197"/>
                </a:lnTo>
                <a:lnTo>
                  <a:pt x="2375517" y="3099031"/>
                </a:lnTo>
                <a:lnTo>
                  <a:pt x="2326904" y="3073104"/>
                </a:lnTo>
                <a:lnTo>
                  <a:pt x="2278293" y="3047177"/>
                </a:lnTo>
                <a:lnTo>
                  <a:pt x="2229682" y="3027733"/>
                </a:lnTo>
                <a:lnTo>
                  <a:pt x="2179449" y="3014769"/>
                </a:lnTo>
                <a:lnTo>
                  <a:pt x="2129216" y="3008288"/>
                </a:lnTo>
                <a:lnTo>
                  <a:pt x="2075741" y="3008288"/>
                </a:lnTo>
                <a:lnTo>
                  <a:pt x="2020648" y="3011529"/>
                </a:lnTo>
                <a:lnTo>
                  <a:pt x="1965555" y="3018009"/>
                </a:lnTo>
                <a:lnTo>
                  <a:pt x="1910460" y="3026113"/>
                </a:lnTo>
                <a:lnTo>
                  <a:pt x="1855365" y="3032593"/>
                </a:lnTo>
                <a:lnTo>
                  <a:pt x="1800272" y="3037455"/>
                </a:lnTo>
                <a:lnTo>
                  <a:pt x="1748420" y="3035835"/>
                </a:lnTo>
                <a:lnTo>
                  <a:pt x="1698188" y="3029353"/>
                </a:lnTo>
                <a:lnTo>
                  <a:pt x="1649575" y="3014769"/>
                </a:lnTo>
                <a:lnTo>
                  <a:pt x="1609065" y="2993703"/>
                </a:lnTo>
                <a:lnTo>
                  <a:pt x="1570174" y="2966156"/>
                </a:lnTo>
                <a:lnTo>
                  <a:pt x="1536147" y="2933749"/>
                </a:lnTo>
                <a:lnTo>
                  <a:pt x="1502117" y="2896480"/>
                </a:lnTo>
                <a:lnTo>
                  <a:pt x="1471330" y="2857590"/>
                </a:lnTo>
                <a:lnTo>
                  <a:pt x="1440542" y="2817079"/>
                </a:lnTo>
                <a:lnTo>
                  <a:pt x="1409755" y="2776570"/>
                </a:lnTo>
                <a:lnTo>
                  <a:pt x="1378968" y="2737680"/>
                </a:lnTo>
                <a:lnTo>
                  <a:pt x="1346559" y="2700411"/>
                </a:lnTo>
                <a:lnTo>
                  <a:pt x="1309289" y="2668002"/>
                </a:lnTo>
                <a:lnTo>
                  <a:pt x="1273640" y="2638835"/>
                </a:lnTo>
                <a:lnTo>
                  <a:pt x="1233130" y="2616151"/>
                </a:lnTo>
                <a:lnTo>
                  <a:pt x="1189379" y="2596705"/>
                </a:lnTo>
                <a:lnTo>
                  <a:pt x="1142388" y="2580502"/>
                </a:lnTo>
                <a:lnTo>
                  <a:pt x="1093775" y="2565918"/>
                </a:lnTo>
                <a:lnTo>
                  <a:pt x="1045164" y="2552954"/>
                </a:lnTo>
                <a:lnTo>
                  <a:pt x="994931" y="2539990"/>
                </a:lnTo>
                <a:lnTo>
                  <a:pt x="947939" y="2525407"/>
                </a:lnTo>
                <a:lnTo>
                  <a:pt x="900946" y="2509203"/>
                </a:lnTo>
                <a:lnTo>
                  <a:pt x="857197" y="2489757"/>
                </a:lnTo>
                <a:lnTo>
                  <a:pt x="818305" y="2465451"/>
                </a:lnTo>
                <a:lnTo>
                  <a:pt x="782657" y="2436284"/>
                </a:lnTo>
                <a:lnTo>
                  <a:pt x="753491" y="2400637"/>
                </a:lnTo>
                <a:lnTo>
                  <a:pt x="729185" y="2361746"/>
                </a:lnTo>
                <a:lnTo>
                  <a:pt x="709739" y="2317994"/>
                </a:lnTo>
                <a:lnTo>
                  <a:pt x="693536" y="2271004"/>
                </a:lnTo>
                <a:lnTo>
                  <a:pt x="678952" y="2224012"/>
                </a:lnTo>
                <a:lnTo>
                  <a:pt x="665989" y="2173779"/>
                </a:lnTo>
                <a:lnTo>
                  <a:pt x="653024" y="2125168"/>
                </a:lnTo>
                <a:lnTo>
                  <a:pt x="638441" y="2076555"/>
                </a:lnTo>
                <a:lnTo>
                  <a:pt x="622237" y="2029562"/>
                </a:lnTo>
                <a:lnTo>
                  <a:pt x="602791" y="1985810"/>
                </a:lnTo>
                <a:lnTo>
                  <a:pt x="580106" y="1945301"/>
                </a:lnTo>
                <a:lnTo>
                  <a:pt x="550941" y="1909652"/>
                </a:lnTo>
                <a:lnTo>
                  <a:pt x="518531" y="1872383"/>
                </a:lnTo>
                <a:lnTo>
                  <a:pt x="481262" y="1839975"/>
                </a:lnTo>
                <a:lnTo>
                  <a:pt x="440750" y="1809188"/>
                </a:lnTo>
                <a:lnTo>
                  <a:pt x="400241" y="1778400"/>
                </a:lnTo>
                <a:lnTo>
                  <a:pt x="359731" y="1747613"/>
                </a:lnTo>
                <a:lnTo>
                  <a:pt x="320841" y="1716824"/>
                </a:lnTo>
                <a:lnTo>
                  <a:pt x="283572" y="1682797"/>
                </a:lnTo>
                <a:lnTo>
                  <a:pt x="251164" y="1648768"/>
                </a:lnTo>
                <a:lnTo>
                  <a:pt x="223618" y="1609878"/>
                </a:lnTo>
                <a:lnTo>
                  <a:pt x="202553" y="1569369"/>
                </a:lnTo>
                <a:lnTo>
                  <a:pt x="187969" y="1520757"/>
                </a:lnTo>
                <a:lnTo>
                  <a:pt x="181487" y="1470524"/>
                </a:lnTo>
                <a:lnTo>
                  <a:pt x="179866" y="1418669"/>
                </a:lnTo>
                <a:lnTo>
                  <a:pt x="184727" y="1363576"/>
                </a:lnTo>
                <a:lnTo>
                  <a:pt x="191209" y="1308483"/>
                </a:lnTo>
                <a:lnTo>
                  <a:pt x="199310" y="1253388"/>
                </a:lnTo>
                <a:lnTo>
                  <a:pt x="205793" y="1198295"/>
                </a:lnTo>
                <a:lnTo>
                  <a:pt x="209034" y="1143202"/>
                </a:lnTo>
                <a:lnTo>
                  <a:pt x="209034" y="1089727"/>
                </a:lnTo>
                <a:lnTo>
                  <a:pt x="202553" y="1039497"/>
                </a:lnTo>
                <a:lnTo>
                  <a:pt x="189589" y="989263"/>
                </a:lnTo>
                <a:lnTo>
                  <a:pt x="170144" y="942270"/>
                </a:lnTo>
                <a:lnTo>
                  <a:pt x="145838" y="893659"/>
                </a:lnTo>
                <a:lnTo>
                  <a:pt x="118290" y="845048"/>
                </a:lnTo>
                <a:lnTo>
                  <a:pt x="89124" y="796435"/>
                </a:lnTo>
                <a:lnTo>
                  <a:pt x="61577" y="749442"/>
                </a:lnTo>
                <a:lnTo>
                  <a:pt x="37269" y="699211"/>
                </a:lnTo>
                <a:lnTo>
                  <a:pt x="17826" y="650598"/>
                </a:lnTo>
                <a:lnTo>
                  <a:pt x="4863" y="600365"/>
                </a:lnTo>
                <a:lnTo>
                  <a:pt x="0" y="548512"/>
                </a:lnTo>
                <a:lnTo>
                  <a:pt x="4863" y="496660"/>
                </a:lnTo>
                <a:lnTo>
                  <a:pt x="17826" y="446428"/>
                </a:lnTo>
                <a:lnTo>
                  <a:pt x="37269" y="397815"/>
                </a:lnTo>
                <a:lnTo>
                  <a:pt x="61577" y="347583"/>
                </a:lnTo>
                <a:lnTo>
                  <a:pt x="89124" y="300590"/>
                </a:lnTo>
                <a:lnTo>
                  <a:pt x="118290" y="251980"/>
                </a:lnTo>
                <a:lnTo>
                  <a:pt x="145838" y="203366"/>
                </a:lnTo>
                <a:lnTo>
                  <a:pt x="170144" y="154755"/>
                </a:lnTo>
                <a:lnTo>
                  <a:pt x="189589" y="107762"/>
                </a:lnTo>
                <a:lnTo>
                  <a:pt x="202553" y="57529"/>
                </a:lnTo>
                <a:lnTo>
                  <a:pt x="209034" y="7298"/>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32" name="Freeform: Shape 21">
            <a:extLst>
              <a:ext uri="{FF2B5EF4-FFF2-40B4-BE49-F238E27FC236}">
                <a16:creationId xmlns:a16="http://schemas.microsoft.com/office/drawing/2014/main" id="{8AA67516-D5EE-411A-A4E4-A25599272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4681" y="0"/>
            <a:ext cx="5019316" cy="3055154"/>
          </a:xfrm>
          <a:custGeom>
            <a:avLst/>
            <a:gdLst>
              <a:gd name="connsiteX0" fmla="*/ 196330 w 5019316"/>
              <a:gd name="connsiteY0" fmla="*/ 0 h 3055154"/>
              <a:gd name="connsiteX1" fmla="*/ 4822988 w 5019316"/>
              <a:gd name="connsiteY1" fmla="*/ 0 h 3055154"/>
              <a:gd name="connsiteX2" fmla="*/ 4822988 w 5019316"/>
              <a:gd name="connsiteY2" fmla="*/ 40184 h 3055154"/>
              <a:gd name="connsiteX3" fmla="*/ 4829076 w 5019316"/>
              <a:gd name="connsiteY3" fmla="*/ 87363 h 3055154"/>
              <a:gd name="connsiteX4" fmla="*/ 4841250 w 5019316"/>
              <a:gd name="connsiteY4" fmla="*/ 134544 h 3055154"/>
              <a:gd name="connsiteX5" fmla="*/ 4859514 w 5019316"/>
              <a:gd name="connsiteY5" fmla="*/ 178682 h 3055154"/>
              <a:gd name="connsiteX6" fmla="*/ 4883865 w 5019316"/>
              <a:gd name="connsiteY6" fmla="*/ 224339 h 3055154"/>
              <a:gd name="connsiteX7" fmla="*/ 4908215 w 5019316"/>
              <a:gd name="connsiteY7" fmla="*/ 269998 h 3055154"/>
              <a:gd name="connsiteX8" fmla="*/ 4935610 w 5019316"/>
              <a:gd name="connsiteY8" fmla="*/ 315655 h 3055154"/>
              <a:gd name="connsiteX9" fmla="*/ 4961482 w 5019316"/>
              <a:gd name="connsiteY9" fmla="*/ 359793 h 3055154"/>
              <a:gd name="connsiteX10" fmla="*/ 4984312 w 5019316"/>
              <a:gd name="connsiteY10" fmla="*/ 406972 h 3055154"/>
              <a:gd name="connsiteX11" fmla="*/ 5002574 w 5019316"/>
              <a:gd name="connsiteY11" fmla="*/ 452631 h 3055154"/>
              <a:gd name="connsiteX12" fmla="*/ 5014750 w 5019316"/>
              <a:gd name="connsiteY12" fmla="*/ 499811 h 3055154"/>
              <a:gd name="connsiteX13" fmla="*/ 5019316 w 5019316"/>
              <a:gd name="connsiteY13" fmla="*/ 548512 h 3055154"/>
              <a:gd name="connsiteX14" fmla="*/ 5014750 w 5019316"/>
              <a:gd name="connsiteY14" fmla="*/ 597215 h 3055154"/>
              <a:gd name="connsiteX15" fmla="*/ 5002574 w 5019316"/>
              <a:gd name="connsiteY15" fmla="*/ 644395 h 3055154"/>
              <a:gd name="connsiteX16" fmla="*/ 4984312 w 5019316"/>
              <a:gd name="connsiteY16" fmla="*/ 690054 h 3055154"/>
              <a:gd name="connsiteX17" fmla="*/ 4961482 w 5019316"/>
              <a:gd name="connsiteY17" fmla="*/ 737233 h 3055154"/>
              <a:gd name="connsiteX18" fmla="*/ 4935610 w 5019316"/>
              <a:gd name="connsiteY18" fmla="*/ 781371 h 3055154"/>
              <a:gd name="connsiteX19" fmla="*/ 4908215 w 5019316"/>
              <a:gd name="connsiteY19" fmla="*/ 827030 h 3055154"/>
              <a:gd name="connsiteX20" fmla="*/ 4883865 w 5019316"/>
              <a:gd name="connsiteY20" fmla="*/ 872687 h 3055154"/>
              <a:gd name="connsiteX21" fmla="*/ 4859514 w 5019316"/>
              <a:gd name="connsiteY21" fmla="*/ 918345 h 3055154"/>
              <a:gd name="connsiteX22" fmla="*/ 4841250 w 5019316"/>
              <a:gd name="connsiteY22" fmla="*/ 962482 h 3055154"/>
              <a:gd name="connsiteX23" fmla="*/ 4829076 w 5019316"/>
              <a:gd name="connsiteY23" fmla="*/ 1009663 h 3055154"/>
              <a:gd name="connsiteX24" fmla="*/ 4822988 w 5019316"/>
              <a:gd name="connsiteY24" fmla="*/ 1056842 h 3055154"/>
              <a:gd name="connsiteX25" fmla="*/ 4822988 w 5019316"/>
              <a:gd name="connsiteY25" fmla="*/ 1107067 h 3055154"/>
              <a:gd name="connsiteX26" fmla="*/ 4826031 w 5019316"/>
              <a:gd name="connsiteY26" fmla="*/ 1158813 h 3055154"/>
              <a:gd name="connsiteX27" fmla="*/ 4832119 w 5019316"/>
              <a:gd name="connsiteY27" fmla="*/ 1210558 h 3055154"/>
              <a:gd name="connsiteX28" fmla="*/ 4839728 w 5019316"/>
              <a:gd name="connsiteY28" fmla="*/ 1262305 h 3055154"/>
              <a:gd name="connsiteX29" fmla="*/ 4845816 w 5019316"/>
              <a:gd name="connsiteY29" fmla="*/ 1314051 h 3055154"/>
              <a:gd name="connsiteX30" fmla="*/ 4850383 w 5019316"/>
              <a:gd name="connsiteY30" fmla="*/ 1365796 h 3055154"/>
              <a:gd name="connsiteX31" fmla="*/ 4848859 w 5019316"/>
              <a:gd name="connsiteY31" fmla="*/ 1414500 h 3055154"/>
              <a:gd name="connsiteX32" fmla="*/ 4842773 w 5019316"/>
              <a:gd name="connsiteY32" fmla="*/ 1461681 h 3055154"/>
              <a:gd name="connsiteX33" fmla="*/ 4829076 w 5019316"/>
              <a:gd name="connsiteY33" fmla="*/ 1507338 h 3055154"/>
              <a:gd name="connsiteX34" fmla="*/ 4809290 w 5019316"/>
              <a:gd name="connsiteY34" fmla="*/ 1545386 h 3055154"/>
              <a:gd name="connsiteX35" fmla="*/ 4783417 w 5019316"/>
              <a:gd name="connsiteY35" fmla="*/ 1581914 h 3055154"/>
              <a:gd name="connsiteX36" fmla="*/ 4752978 w 5019316"/>
              <a:gd name="connsiteY36" fmla="*/ 1613874 h 3055154"/>
              <a:gd name="connsiteX37" fmla="*/ 4717975 w 5019316"/>
              <a:gd name="connsiteY37" fmla="*/ 1645834 h 3055154"/>
              <a:gd name="connsiteX38" fmla="*/ 4681447 w 5019316"/>
              <a:gd name="connsiteY38" fmla="*/ 1674752 h 3055154"/>
              <a:gd name="connsiteX39" fmla="*/ 4643400 w 5019316"/>
              <a:gd name="connsiteY39" fmla="*/ 1703669 h 3055154"/>
              <a:gd name="connsiteX40" fmla="*/ 4603831 w 5019316"/>
              <a:gd name="connsiteY40" fmla="*/ 1732585 h 3055154"/>
              <a:gd name="connsiteX41" fmla="*/ 4567303 w 5019316"/>
              <a:gd name="connsiteY41" fmla="*/ 1761502 h 3055154"/>
              <a:gd name="connsiteX42" fmla="*/ 4532299 w 5019316"/>
              <a:gd name="connsiteY42" fmla="*/ 1791940 h 3055154"/>
              <a:gd name="connsiteX43" fmla="*/ 4501861 w 5019316"/>
              <a:gd name="connsiteY43" fmla="*/ 1826945 h 3055154"/>
              <a:gd name="connsiteX44" fmla="*/ 4474466 w 5019316"/>
              <a:gd name="connsiteY44" fmla="*/ 1860428 h 3055154"/>
              <a:gd name="connsiteX45" fmla="*/ 4453158 w 5019316"/>
              <a:gd name="connsiteY45" fmla="*/ 1898476 h 3055154"/>
              <a:gd name="connsiteX46" fmla="*/ 4434896 w 5019316"/>
              <a:gd name="connsiteY46" fmla="*/ 1939569 h 3055154"/>
              <a:gd name="connsiteX47" fmla="*/ 4419677 w 5019316"/>
              <a:gd name="connsiteY47" fmla="*/ 1983706 h 3055154"/>
              <a:gd name="connsiteX48" fmla="*/ 4405979 w 5019316"/>
              <a:gd name="connsiteY48" fmla="*/ 2029365 h 3055154"/>
              <a:gd name="connsiteX49" fmla="*/ 4393803 w 5019316"/>
              <a:gd name="connsiteY49" fmla="*/ 2075023 h 3055154"/>
              <a:gd name="connsiteX50" fmla="*/ 4381628 w 5019316"/>
              <a:gd name="connsiteY50" fmla="*/ 2122203 h 3055154"/>
              <a:gd name="connsiteX51" fmla="*/ 4367930 w 5019316"/>
              <a:gd name="connsiteY51" fmla="*/ 2166339 h 3055154"/>
              <a:gd name="connsiteX52" fmla="*/ 4352711 w 5019316"/>
              <a:gd name="connsiteY52" fmla="*/ 2210475 h 3055154"/>
              <a:gd name="connsiteX53" fmla="*/ 4334449 w 5019316"/>
              <a:gd name="connsiteY53" fmla="*/ 2251568 h 3055154"/>
              <a:gd name="connsiteX54" fmla="*/ 4311619 w 5019316"/>
              <a:gd name="connsiteY54" fmla="*/ 2288096 h 3055154"/>
              <a:gd name="connsiteX55" fmla="*/ 4284226 w 5019316"/>
              <a:gd name="connsiteY55" fmla="*/ 2321577 h 3055154"/>
              <a:gd name="connsiteX56" fmla="*/ 4250743 w 5019316"/>
              <a:gd name="connsiteY56" fmla="*/ 2348972 h 3055154"/>
              <a:gd name="connsiteX57" fmla="*/ 4214216 w 5019316"/>
              <a:gd name="connsiteY57" fmla="*/ 2371801 h 3055154"/>
              <a:gd name="connsiteX58" fmla="*/ 4173123 w 5019316"/>
              <a:gd name="connsiteY58" fmla="*/ 2390065 h 3055154"/>
              <a:gd name="connsiteX59" fmla="*/ 4128988 w 5019316"/>
              <a:gd name="connsiteY59" fmla="*/ 2405284 h 3055154"/>
              <a:gd name="connsiteX60" fmla="*/ 4084853 w 5019316"/>
              <a:gd name="connsiteY60" fmla="*/ 2418982 h 3055154"/>
              <a:gd name="connsiteX61" fmla="*/ 4037672 w 5019316"/>
              <a:gd name="connsiteY61" fmla="*/ 2431158 h 3055154"/>
              <a:gd name="connsiteX62" fmla="*/ 3992014 w 5019316"/>
              <a:gd name="connsiteY62" fmla="*/ 2443334 h 3055154"/>
              <a:gd name="connsiteX63" fmla="*/ 3946357 w 5019316"/>
              <a:gd name="connsiteY63" fmla="*/ 2457031 h 3055154"/>
              <a:gd name="connsiteX64" fmla="*/ 3902222 w 5019316"/>
              <a:gd name="connsiteY64" fmla="*/ 2472250 h 3055154"/>
              <a:gd name="connsiteX65" fmla="*/ 3861129 w 5019316"/>
              <a:gd name="connsiteY65" fmla="*/ 2490514 h 3055154"/>
              <a:gd name="connsiteX66" fmla="*/ 3823082 w 5019316"/>
              <a:gd name="connsiteY66" fmla="*/ 2511820 h 3055154"/>
              <a:gd name="connsiteX67" fmla="*/ 3789599 w 5019316"/>
              <a:gd name="connsiteY67" fmla="*/ 2539215 h 3055154"/>
              <a:gd name="connsiteX68" fmla="*/ 3754595 w 5019316"/>
              <a:gd name="connsiteY68" fmla="*/ 2569655 h 3055154"/>
              <a:gd name="connsiteX69" fmla="*/ 3724155 w 5019316"/>
              <a:gd name="connsiteY69" fmla="*/ 2604660 h 3055154"/>
              <a:gd name="connsiteX70" fmla="*/ 3695239 w 5019316"/>
              <a:gd name="connsiteY70" fmla="*/ 2641186 h 3055154"/>
              <a:gd name="connsiteX71" fmla="*/ 3666323 w 5019316"/>
              <a:gd name="connsiteY71" fmla="*/ 2679234 h 3055154"/>
              <a:gd name="connsiteX72" fmla="*/ 3637406 w 5019316"/>
              <a:gd name="connsiteY72" fmla="*/ 2717283 h 3055154"/>
              <a:gd name="connsiteX73" fmla="*/ 3608490 w 5019316"/>
              <a:gd name="connsiteY73" fmla="*/ 2753810 h 3055154"/>
              <a:gd name="connsiteX74" fmla="*/ 3576529 w 5019316"/>
              <a:gd name="connsiteY74" fmla="*/ 2788814 h 3055154"/>
              <a:gd name="connsiteX75" fmla="*/ 3544567 w 5019316"/>
              <a:gd name="connsiteY75" fmla="*/ 2819253 h 3055154"/>
              <a:gd name="connsiteX76" fmla="*/ 3508043 w 5019316"/>
              <a:gd name="connsiteY76" fmla="*/ 2845126 h 3055154"/>
              <a:gd name="connsiteX77" fmla="*/ 3469994 w 5019316"/>
              <a:gd name="connsiteY77" fmla="*/ 2864912 h 3055154"/>
              <a:gd name="connsiteX78" fmla="*/ 3424336 w 5019316"/>
              <a:gd name="connsiteY78" fmla="*/ 2878609 h 3055154"/>
              <a:gd name="connsiteX79" fmla="*/ 3377155 w 5019316"/>
              <a:gd name="connsiteY79" fmla="*/ 2884697 h 3055154"/>
              <a:gd name="connsiteX80" fmla="*/ 3328455 w 5019316"/>
              <a:gd name="connsiteY80" fmla="*/ 2886219 h 3055154"/>
              <a:gd name="connsiteX81" fmla="*/ 3276709 w 5019316"/>
              <a:gd name="connsiteY81" fmla="*/ 2881652 h 3055154"/>
              <a:gd name="connsiteX82" fmla="*/ 3224964 w 5019316"/>
              <a:gd name="connsiteY82" fmla="*/ 2875566 h 3055154"/>
              <a:gd name="connsiteX83" fmla="*/ 3173217 w 5019316"/>
              <a:gd name="connsiteY83" fmla="*/ 2867955 h 3055154"/>
              <a:gd name="connsiteX84" fmla="*/ 3121473 w 5019316"/>
              <a:gd name="connsiteY84" fmla="*/ 2861868 h 3055154"/>
              <a:gd name="connsiteX85" fmla="*/ 3069726 w 5019316"/>
              <a:gd name="connsiteY85" fmla="*/ 2858824 h 3055154"/>
              <a:gd name="connsiteX86" fmla="*/ 3019503 w 5019316"/>
              <a:gd name="connsiteY86" fmla="*/ 2858824 h 3055154"/>
              <a:gd name="connsiteX87" fmla="*/ 2972324 w 5019316"/>
              <a:gd name="connsiteY87" fmla="*/ 2864912 h 3055154"/>
              <a:gd name="connsiteX88" fmla="*/ 2923623 w 5019316"/>
              <a:gd name="connsiteY88" fmla="*/ 2877088 h 3055154"/>
              <a:gd name="connsiteX89" fmla="*/ 2879486 w 5019316"/>
              <a:gd name="connsiteY89" fmla="*/ 2895350 h 3055154"/>
              <a:gd name="connsiteX90" fmla="*/ 2833829 w 5019316"/>
              <a:gd name="connsiteY90" fmla="*/ 2919702 h 3055154"/>
              <a:gd name="connsiteX91" fmla="*/ 2788172 w 5019316"/>
              <a:gd name="connsiteY91" fmla="*/ 2944054 h 3055154"/>
              <a:gd name="connsiteX92" fmla="*/ 2742513 w 5019316"/>
              <a:gd name="connsiteY92" fmla="*/ 2971447 h 3055154"/>
              <a:gd name="connsiteX93" fmla="*/ 2698376 w 5019316"/>
              <a:gd name="connsiteY93" fmla="*/ 2997321 h 3055154"/>
              <a:gd name="connsiteX94" fmla="*/ 2651198 w 5019316"/>
              <a:gd name="connsiteY94" fmla="*/ 3020150 h 3055154"/>
              <a:gd name="connsiteX95" fmla="*/ 2605539 w 5019316"/>
              <a:gd name="connsiteY95" fmla="*/ 3038414 h 3055154"/>
              <a:gd name="connsiteX96" fmla="*/ 2558359 w 5019316"/>
              <a:gd name="connsiteY96" fmla="*/ 3050590 h 3055154"/>
              <a:gd name="connsiteX97" fmla="*/ 2509659 w 5019316"/>
              <a:gd name="connsiteY97" fmla="*/ 3055154 h 3055154"/>
              <a:gd name="connsiteX98" fmla="*/ 2460957 w 5019316"/>
              <a:gd name="connsiteY98" fmla="*/ 3050590 h 3055154"/>
              <a:gd name="connsiteX99" fmla="*/ 2413777 w 5019316"/>
              <a:gd name="connsiteY99" fmla="*/ 3038414 h 3055154"/>
              <a:gd name="connsiteX100" fmla="*/ 2368120 w 5019316"/>
              <a:gd name="connsiteY100" fmla="*/ 3020150 h 3055154"/>
              <a:gd name="connsiteX101" fmla="*/ 2320940 w 5019316"/>
              <a:gd name="connsiteY101" fmla="*/ 2997321 h 3055154"/>
              <a:gd name="connsiteX102" fmla="*/ 2276803 w 5019316"/>
              <a:gd name="connsiteY102" fmla="*/ 2971447 h 3055154"/>
              <a:gd name="connsiteX103" fmla="*/ 2231146 w 5019316"/>
              <a:gd name="connsiteY103" fmla="*/ 2944054 h 3055154"/>
              <a:gd name="connsiteX104" fmla="*/ 2185488 w 5019316"/>
              <a:gd name="connsiteY104" fmla="*/ 2919702 h 3055154"/>
              <a:gd name="connsiteX105" fmla="*/ 2139831 w 5019316"/>
              <a:gd name="connsiteY105" fmla="*/ 2895350 h 3055154"/>
              <a:gd name="connsiteX106" fmla="*/ 2094174 w 5019316"/>
              <a:gd name="connsiteY106" fmla="*/ 2877088 h 3055154"/>
              <a:gd name="connsiteX107" fmla="*/ 2046994 w 5019316"/>
              <a:gd name="connsiteY107" fmla="*/ 2864912 h 3055154"/>
              <a:gd name="connsiteX108" fmla="*/ 1999813 w 5019316"/>
              <a:gd name="connsiteY108" fmla="*/ 2858824 h 3055154"/>
              <a:gd name="connsiteX109" fmla="*/ 1949589 w 5019316"/>
              <a:gd name="connsiteY109" fmla="*/ 2858824 h 3055154"/>
              <a:gd name="connsiteX110" fmla="*/ 1897844 w 5019316"/>
              <a:gd name="connsiteY110" fmla="*/ 2861868 h 3055154"/>
              <a:gd name="connsiteX111" fmla="*/ 1846099 w 5019316"/>
              <a:gd name="connsiteY111" fmla="*/ 2867955 h 3055154"/>
              <a:gd name="connsiteX112" fmla="*/ 1794352 w 5019316"/>
              <a:gd name="connsiteY112" fmla="*/ 2875566 h 3055154"/>
              <a:gd name="connsiteX113" fmla="*/ 1742606 w 5019316"/>
              <a:gd name="connsiteY113" fmla="*/ 2881652 h 3055154"/>
              <a:gd name="connsiteX114" fmla="*/ 1690861 w 5019316"/>
              <a:gd name="connsiteY114" fmla="*/ 2886219 h 3055154"/>
              <a:gd name="connsiteX115" fmla="*/ 1642161 w 5019316"/>
              <a:gd name="connsiteY115" fmla="*/ 2884697 h 3055154"/>
              <a:gd name="connsiteX116" fmla="*/ 1594981 w 5019316"/>
              <a:gd name="connsiteY116" fmla="*/ 2878609 h 3055154"/>
              <a:gd name="connsiteX117" fmla="*/ 1549322 w 5019316"/>
              <a:gd name="connsiteY117" fmla="*/ 2864912 h 3055154"/>
              <a:gd name="connsiteX118" fmla="*/ 1511275 w 5019316"/>
              <a:gd name="connsiteY118" fmla="*/ 2845126 h 3055154"/>
              <a:gd name="connsiteX119" fmla="*/ 1474747 w 5019316"/>
              <a:gd name="connsiteY119" fmla="*/ 2819253 h 3055154"/>
              <a:gd name="connsiteX120" fmla="*/ 1442788 w 5019316"/>
              <a:gd name="connsiteY120" fmla="*/ 2788814 h 3055154"/>
              <a:gd name="connsiteX121" fmla="*/ 1410827 w 5019316"/>
              <a:gd name="connsiteY121" fmla="*/ 2753810 h 3055154"/>
              <a:gd name="connsiteX122" fmla="*/ 1381910 w 5019316"/>
              <a:gd name="connsiteY122" fmla="*/ 2717283 h 3055154"/>
              <a:gd name="connsiteX123" fmla="*/ 1352994 w 5019316"/>
              <a:gd name="connsiteY123" fmla="*/ 2679234 h 3055154"/>
              <a:gd name="connsiteX124" fmla="*/ 1324077 w 5019316"/>
              <a:gd name="connsiteY124" fmla="*/ 2641186 h 3055154"/>
              <a:gd name="connsiteX125" fmla="*/ 1295161 w 5019316"/>
              <a:gd name="connsiteY125" fmla="*/ 2604660 h 3055154"/>
              <a:gd name="connsiteX126" fmla="*/ 1264721 w 5019316"/>
              <a:gd name="connsiteY126" fmla="*/ 2569655 h 3055154"/>
              <a:gd name="connsiteX127" fmla="*/ 1229717 w 5019316"/>
              <a:gd name="connsiteY127" fmla="*/ 2539215 h 3055154"/>
              <a:gd name="connsiteX128" fmla="*/ 1196234 w 5019316"/>
              <a:gd name="connsiteY128" fmla="*/ 2511820 h 3055154"/>
              <a:gd name="connsiteX129" fmla="*/ 1158187 w 5019316"/>
              <a:gd name="connsiteY129" fmla="*/ 2490514 h 3055154"/>
              <a:gd name="connsiteX130" fmla="*/ 1117095 w 5019316"/>
              <a:gd name="connsiteY130" fmla="*/ 2472250 h 3055154"/>
              <a:gd name="connsiteX131" fmla="*/ 1072959 w 5019316"/>
              <a:gd name="connsiteY131" fmla="*/ 2457031 h 3055154"/>
              <a:gd name="connsiteX132" fmla="*/ 1027301 w 5019316"/>
              <a:gd name="connsiteY132" fmla="*/ 2443334 h 3055154"/>
              <a:gd name="connsiteX133" fmla="*/ 981644 w 5019316"/>
              <a:gd name="connsiteY133" fmla="*/ 2431158 h 3055154"/>
              <a:gd name="connsiteX134" fmla="*/ 934464 w 5019316"/>
              <a:gd name="connsiteY134" fmla="*/ 2418982 h 3055154"/>
              <a:gd name="connsiteX135" fmla="*/ 890329 w 5019316"/>
              <a:gd name="connsiteY135" fmla="*/ 2405284 h 3055154"/>
              <a:gd name="connsiteX136" fmla="*/ 846192 w 5019316"/>
              <a:gd name="connsiteY136" fmla="*/ 2390065 h 3055154"/>
              <a:gd name="connsiteX137" fmla="*/ 805101 w 5019316"/>
              <a:gd name="connsiteY137" fmla="*/ 2371801 h 3055154"/>
              <a:gd name="connsiteX138" fmla="*/ 768573 w 5019316"/>
              <a:gd name="connsiteY138" fmla="*/ 2348972 h 3055154"/>
              <a:gd name="connsiteX139" fmla="*/ 735091 w 5019316"/>
              <a:gd name="connsiteY139" fmla="*/ 2321577 h 3055154"/>
              <a:gd name="connsiteX140" fmla="*/ 707698 w 5019316"/>
              <a:gd name="connsiteY140" fmla="*/ 2288096 h 3055154"/>
              <a:gd name="connsiteX141" fmla="*/ 684869 w 5019316"/>
              <a:gd name="connsiteY141" fmla="*/ 2251568 h 3055154"/>
              <a:gd name="connsiteX142" fmla="*/ 666605 w 5019316"/>
              <a:gd name="connsiteY142" fmla="*/ 2210475 h 3055154"/>
              <a:gd name="connsiteX143" fmla="*/ 651386 w 5019316"/>
              <a:gd name="connsiteY143" fmla="*/ 2166339 h 3055154"/>
              <a:gd name="connsiteX144" fmla="*/ 637689 w 5019316"/>
              <a:gd name="connsiteY144" fmla="*/ 2122203 h 3055154"/>
              <a:gd name="connsiteX145" fmla="*/ 625513 w 5019316"/>
              <a:gd name="connsiteY145" fmla="*/ 2075023 h 3055154"/>
              <a:gd name="connsiteX146" fmla="*/ 613337 w 5019316"/>
              <a:gd name="connsiteY146" fmla="*/ 2029365 h 3055154"/>
              <a:gd name="connsiteX147" fmla="*/ 599640 w 5019316"/>
              <a:gd name="connsiteY147" fmla="*/ 1983706 h 3055154"/>
              <a:gd name="connsiteX148" fmla="*/ 584421 w 5019316"/>
              <a:gd name="connsiteY148" fmla="*/ 1939569 h 3055154"/>
              <a:gd name="connsiteX149" fmla="*/ 566157 w 5019316"/>
              <a:gd name="connsiteY149" fmla="*/ 1898476 h 3055154"/>
              <a:gd name="connsiteX150" fmla="*/ 544850 w 5019316"/>
              <a:gd name="connsiteY150" fmla="*/ 1860428 h 3055154"/>
              <a:gd name="connsiteX151" fmla="*/ 517457 w 5019316"/>
              <a:gd name="connsiteY151" fmla="*/ 1826945 h 3055154"/>
              <a:gd name="connsiteX152" fmla="*/ 487017 w 5019316"/>
              <a:gd name="connsiteY152" fmla="*/ 1791940 h 3055154"/>
              <a:gd name="connsiteX153" fmla="*/ 452013 w 5019316"/>
              <a:gd name="connsiteY153" fmla="*/ 1761502 h 3055154"/>
              <a:gd name="connsiteX154" fmla="*/ 413964 w 5019316"/>
              <a:gd name="connsiteY154" fmla="*/ 1732585 h 3055154"/>
              <a:gd name="connsiteX155" fmla="*/ 375916 w 5019316"/>
              <a:gd name="connsiteY155" fmla="*/ 1703669 h 3055154"/>
              <a:gd name="connsiteX156" fmla="*/ 337869 w 5019316"/>
              <a:gd name="connsiteY156" fmla="*/ 1674752 h 3055154"/>
              <a:gd name="connsiteX157" fmla="*/ 301341 w 5019316"/>
              <a:gd name="connsiteY157" fmla="*/ 1645834 h 3055154"/>
              <a:gd name="connsiteX158" fmla="*/ 266337 w 5019316"/>
              <a:gd name="connsiteY158" fmla="*/ 1613874 h 3055154"/>
              <a:gd name="connsiteX159" fmla="*/ 235899 w 5019316"/>
              <a:gd name="connsiteY159" fmla="*/ 1581914 h 3055154"/>
              <a:gd name="connsiteX160" fmla="*/ 210028 w 5019316"/>
              <a:gd name="connsiteY160" fmla="*/ 1545386 h 3055154"/>
              <a:gd name="connsiteX161" fmla="*/ 190243 w 5019316"/>
              <a:gd name="connsiteY161" fmla="*/ 1507338 h 3055154"/>
              <a:gd name="connsiteX162" fmla="*/ 176545 w 5019316"/>
              <a:gd name="connsiteY162" fmla="*/ 1461681 h 3055154"/>
              <a:gd name="connsiteX163" fmla="*/ 170457 w 5019316"/>
              <a:gd name="connsiteY163" fmla="*/ 1414500 h 3055154"/>
              <a:gd name="connsiteX164" fmla="*/ 168934 w 5019316"/>
              <a:gd name="connsiteY164" fmla="*/ 1365796 h 3055154"/>
              <a:gd name="connsiteX165" fmla="*/ 173500 w 5019316"/>
              <a:gd name="connsiteY165" fmla="*/ 1314051 h 3055154"/>
              <a:gd name="connsiteX166" fmla="*/ 179588 w 5019316"/>
              <a:gd name="connsiteY166" fmla="*/ 1262305 h 3055154"/>
              <a:gd name="connsiteX167" fmla="*/ 187198 w 5019316"/>
              <a:gd name="connsiteY167" fmla="*/ 1210558 h 3055154"/>
              <a:gd name="connsiteX168" fmla="*/ 193285 w 5019316"/>
              <a:gd name="connsiteY168" fmla="*/ 1158813 h 3055154"/>
              <a:gd name="connsiteX169" fmla="*/ 196330 w 5019316"/>
              <a:gd name="connsiteY169" fmla="*/ 1107067 h 3055154"/>
              <a:gd name="connsiteX170" fmla="*/ 196330 w 5019316"/>
              <a:gd name="connsiteY170" fmla="*/ 1056842 h 3055154"/>
              <a:gd name="connsiteX171" fmla="*/ 190243 w 5019316"/>
              <a:gd name="connsiteY171" fmla="*/ 1009663 h 3055154"/>
              <a:gd name="connsiteX172" fmla="*/ 178067 w 5019316"/>
              <a:gd name="connsiteY172" fmla="*/ 962482 h 3055154"/>
              <a:gd name="connsiteX173" fmla="*/ 159803 w 5019316"/>
              <a:gd name="connsiteY173" fmla="*/ 918345 h 3055154"/>
              <a:gd name="connsiteX174" fmla="*/ 136974 w 5019316"/>
              <a:gd name="connsiteY174" fmla="*/ 872687 h 3055154"/>
              <a:gd name="connsiteX175" fmla="*/ 111101 w 5019316"/>
              <a:gd name="connsiteY175" fmla="*/ 827030 h 3055154"/>
              <a:gd name="connsiteX176" fmla="*/ 83708 w 5019316"/>
              <a:gd name="connsiteY176" fmla="*/ 781371 h 3055154"/>
              <a:gd name="connsiteX177" fmla="*/ 57835 w 5019316"/>
              <a:gd name="connsiteY177" fmla="*/ 737233 h 3055154"/>
              <a:gd name="connsiteX178" fmla="*/ 35005 w 5019316"/>
              <a:gd name="connsiteY178" fmla="*/ 690054 h 3055154"/>
              <a:gd name="connsiteX179" fmla="*/ 16743 w 5019316"/>
              <a:gd name="connsiteY179" fmla="*/ 644395 h 3055154"/>
              <a:gd name="connsiteX180" fmla="*/ 4567 w 5019316"/>
              <a:gd name="connsiteY180" fmla="*/ 597215 h 3055154"/>
              <a:gd name="connsiteX181" fmla="*/ 0 w 5019316"/>
              <a:gd name="connsiteY181" fmla="*/ 548512 h 3055154"/>
              <a:gd name="connsiteX182" fmla="*/ 4567 w 5019316"/>
              <a:gd name="connsiteY182" fmla="*/ 499811 h 3055154"/>
              <a:gd name="connsiteX183" fmla="*/ 16743 w 5019316"/>
              <a:gd name="connsiteY183" fmla="*/ 452631 h 3055154"/>
              <a:gd name="connsiteX184" fmla="*/ 35005 w 5019316"/>
              <a:gd name="connsiteY184" fmla="*/ 406972 h 3055154"/>
              <a:gd name="connsiteX185" fmla="*/ 57835 w 5019316"/>
              <a:gd name="connsiteY185" fmla="*/ 359793 h 3055154"/>
              <a:gd name="connsiteX186" fmla="*/ 83708 w 5019316"/>
              <a:gd name="connsiteY186" fmla="*/ 315655 h 3055154"/>
              <a:gd name="connsiteX187" fmla="*/ 111101 w 5019316"/>
              <a:gd name="connsiteY187" fmla="*/ 269998 h 3055154"/>
              <a:gd name="connsiteX188" fmla="*/ 136974 w 5019316"/>
              <a:gd name="connsiteY188" fmla="*/ 224339 h 3055154"/>
              <a:gd name="connsiteX189" fmla="*/ 159803 w 5019316"/>
              <a:gd name="connsiteY189" fmla="*/ 178682 h 3055154"/>
              <a:gd name="connsiteX190" fmla="*/ 178067 w 5019316"/>
              <a:gd name="connsiteY190" fmla="*/ 134544 h 3055154"/>
              <a:gd name="connsiteX191" fmla="*/ 190243 w 5019316"/>
              <a:gd name="connsiteY191" fmla="*/ 87363 h 3055154"/>
              <a:gd name="connsiteX192" fmla="*/ 196330 w 5019316"/>
              <a:gd name="connsiteY192" fmla="*/ 40184 h 305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5019316" h="3055154">
                <a:moveTo>
                  <a:pt x="196330" y="0"/>
                </a:moveTo>
                <a:lnTo>
                  <a:pt x="4822988" y="0"/>
                </a:lnTo>
                <a:lnTo>
                  <a:pt x="4822988" y="40184"/>
                </a:lnTo>
                <a:lnTo>
                  <a:pt x="4829076" y="87363"/>
                </a:lnTo>
                <a:lnTo>
                  <a:pt x="4841250" y="134544"/>
                </a:lnTo>
                <a:lnTo>
                  <a:pt x="4859514" y="178682"/>
                </a:lnTo>
                <a:lnTo>
                  <a:pt x="4883865" y="224339"/>
                </a:lnTo>
                <a:lnTo>
                  <a:pt x="4908215" y="269998"/>
                </a:lnTo>
                <a:lnTo>
                  <a:pt x="4935610" y="315655"/>
                </a:lnTo>
                <a:lnTo>
                  <a:pt x="4961482" y="359793"/>
                </a:lnTo>
                <a:lnTo>
                  <a:pt x="4984312" y="406972"/>
                </a:lnTo>
                <a:lnTo>
                  <a:pt x="5002574" y="452631"/>
                </a:lnTo>
                <a:lnTo>
                  <a:pt x="5014750" y="499811"/>
                </a:lnTo>
                <a:lnTo>
                  <a:pt x="5019316" y="548512"/>
                </a:lnTo>
                <a:lnTo>
                  <a:pt x="5014750" y="597215"/>
                </a:lnTo>
                <a:lnTo>
                  <a:pt x="5002574" y="644395"/>
                </a:lnTo>
                <a:lnTo>
                  <a:pt x="4984312" y="690054"/>
                </a:lnTo>
                <a:lnTo>
                  <a:pt x="4961482" y="737233"/>
                </a:lnTo>
                <a:lnTo>
                  <a:pt x="4935610" y="781371"/>
                </a:lnTo>
                <a:lnTo>
                  <a:pt x="4908215" y="827030"/>
                </a:lnTo>
                <a:lnTo>
                  <a:pt x="4883865" y="872687"/>
                </a:lnTo>
                <a:lnTo>
                  <a:pt x="4859514" y="918345"/>
                </a:lnTo>
                <a:lnTo>
                  <a:pt x="4841250" y="962482"/>
                </a:lnTo>
                <a:lnTo>
                  <a:pt x="4829076" y="1009663"/>
                </a:lnTo>
                <a:lnTo>
                  <a:pt x="4822988" y="1056842"/>
                </a:lnTo>
                <a:lnTo>
                  <a:pt x="4822988" y="1107067"/>
                </a:lnTo>
                <a:lnTo>
                  <a:pt x="4826031" y="1158813"/>
                </a:lnTo>
                <a:lnTo>
                  <a:pt x="4832119" y="1210558"/>
                </a:lnTo>
                <a:lnTo>
                  <a:pt x="4839728" y="1262305"/>
                </a:lnTo>
                <a:lnTo>
                  <a:pt x="4845816" y="1314051"/>
                </a:lnTo>
                <a:lnTo>
                  <a:pt x="4850383" y="1365796"/>
                </a:lnTo>
                <a:lnTo>
                  <a:pt x="4848859" y="1414500"/>
                </a:lnTo>
                <a:lnTo>
                  <a:pt x="4842773" y="1461681"/>
                </a:lnTo>
                <a:lnTo>
                  <a:pt x="4829076" y="1507338"/>
                </a:lnTo>
                <a:lnTo>
                  <a:pt x="4809290" y="1545386"/>
                </a:lnTo>
                <a:lnTo>
                  <a:pt x="4783417" y="1581914"/>
                </a:lnTo>
                <a:lnTo>
                  <a:pt x="4752978" y="1613874"/>
                </a:lnTo>
                <a:lnTo>
                  <a:pt x="4717975" y="1645834"/>
                </a:lnTo>
                <a:lnTo>
                  <a:pt x="4681447" y="1674752"/>
                </a:lnTo>
                <a:lnTo>
                  <a:pt x="4643400" y="1703669"/>
                </a:lnTo>
                <a:lnTo>
                  <a:pt x="4603831" y="1732585"/>
                </a:lnTo>
                <a:lnTo>
                  <a:pt x="4567303" y="1761502"/>
                </a:lnTo>
                <a:lnTo>
                  <a:pt x="4532299" y="1791940"/>
                </a:lnTo>
                <a:lnTo>
                  <a:pt x="4501861" y="1826945"/>
                </a:lnTo>
                <a:lnTo>
                  <a:pt x="4474466" y="1860428"/>
                </a:lnTo>
                <a:lnTo>
                  <a:pt x="4453158" y="1898476"/>
                </a:lnTo>
                <a:lnTo>
                  <a:pt x="4434896" y="1939569"/>
                </a:lnTo>
                <a:lnTo>
                  <a:pt x="4419677" y="1983706"/>
                </a:lnTo>
                <a:lnTo>
                  <a:pt x="4405979" y="2029365"/>
                </a:lnTo>
                <a:lnTo>
                  <a:pt x="4393803" y="2075023"/>
                </a:lnTo>
                <a:lnTo>
                  <a:pt x="4381628" y="2122203"/>
                </a:lnTo>
                <a:lnTo>
                  <a:pt x="4367930" y="2166339"/>
                </a:lnTo>
                <a:lnTo>
                  <a:pt x="4352711" y="2210475"/>
                </a:lnTo>
                <a:lnTo>
                  <a:pt x="4334449" y="2251568"/>
                </a:lnTo>
                <a:lnTo>
                  <a:pt x="4311619" y="2288096"/>
                </a:lnTo>
                <a:lnTo>
                  <a:pt x="4284226" y="2321577"/>
                </a:lnTo>
                <a:lnTo>
                  <a:pt x="4250743" y="2348972"/>
                </a:lnTo>
                <a:lnTo>
                  <a:pt x="4214216" y="2371801"/>
                </a:lnTo>
                <a:lnTo>
                  <a:pt x="4173123" y="2390065"/>
                </a:lnTo>
                <a:lnTo>
                  <a:pt x="4128988" y="2405284"/>
                </a:lnTo>
                <a:lnTo>
                  <a:pt x="4084853" y="2418982"/>
                </a:lnTo>
                <a:lnTo>
                  <a:pt x="4037672" y="2431158"/>
                </a:lnTo>
                <a:lnTo>
                  <a:pt x="3992014" y="2443334"/>
                </a:lnTo>
                <a:lnTo>
                  <a:pt x="3946357" y="2457031"/>
                </a:lnTo>
                <a:lnTo>
                  <a:pt x="3902222" y="2472250"/>
                </a:lnTo>
                <a:lnTo>
                  <a:pt x="3861129" y="2490514"/>
                </a:lnTo>
                <a:lnTo>
                  <a:pt x="3823082" y="2511820"/>
                </a:lnTo>
                <a:lnTo>
                  <a:pt x="3789599" y="2539215"/>
                </a:lnTo>
                <a:lnTo>
                  <a:pt x="3754595" y="2569655"/>
                </a:lnTo>
                <a:lnTo>
                  <a:pt x="3724155" y="2604660"/>
                </a:lnTo>
                <a:lnTo>
                  <a:pt x="3695239" y="2641186"/>
                </a:lnTo>
                <a:lnTo>
                  <a:pt x="3666323" y="2679234"/>
                </a:lnTo>
                <a:lnTo>
                  <a:pt x="3637406" y="2717283"/>
                </a:lnTo>
                <a:lnTo>
                  <a:pt x="3608490" y="2753810"/>
                </a:lnTo>
                <a:lnTo>
                  <a:pt x="3576529" y="2788814"/>
                </a:lnTo>
                <a:lnTo>
                  <a:pt x="3544567" y="2819253"/>
                </a:lnTo>
                <a:lnTo>
                  <a:pt x="3508043" y="2845126"/>
                </a:lnTo>
                <a:lnTo>
                  <a:pt x="3469994" y="2864912"/>
                </a:lnTo>
                <a:lnTo>
                  <a:pt x="3424336" y="2878609"/>
                </a:lnTo>
                <a:lnTo>
                  <a:pt x="3377155" y="2884697"/>
                </a:lnTo>
                <a:lnTo>
                  <a:pt x="3328455" y="2886219"/>
                </a:lnTo>
                <a:lnTo>
                  <a:pt x="3276709" y="2881652"/>
                </a:lnTo>
                <a:lnTo>
                  <a:pt x="3224964" y="2875566"/>
                </a:lnTo>
                <a:lnTo>
                  <a:pt x="3173217" y="2867955"/>
                </a:lnTo>
                <a:lnTo>
                  <a:pt x="3121473" y="2861868"/>
                </a:lnTo>
                <a:lnTo>
                  <a:pt x="3069726" y="2858824"/>
                </a:lnTo>
                <a:lnTo>
                  <a:pt x="3019503" y="2858824"/>
                </a:lnTo>
                <a:lnTo>
                  <a:pt x="2972324" y="2864912"/>
                </a:lnTo>
                <a:lnTo>
                  <a:pt x="2923623" y="2877088"/>
                </a:lnTo>
                <a:lnTo>
                  <a:pt x="2879486" y="2895350"/>
                </a:lnTo>
                <a:lnTo>
                  <a:pt x="2833829" y="2919702"/>
                </a:lnTo>
                <a:lnTo>
                  <a:pt x="2788172" y="2944054"/>
                </a:lnTo>
                <a:lnTo>
                  <a:pt x="2742513" y="2971447"/>
                </a:lnTo>
                <a:lnTo>
                  <a:pt x="2698376" y="2997321"/>
                </a:lnTo>
                <a:lnTo>
                  <a:pt x="2651198" y="3020150"/>
                </a:lnTo>
                <a:lnTo>
                  <a:pt x="2605539" y="3038414"/>
                </a:lnTo>
                <a:lnTo>
                  <a:pt x="2558359" y="3050590"/>
                </a:lnTo>
                <a:lnTo>
                  <a:pt x="2509659" y="3055154"/>
                </a:lnTo>
                <a:lnTo>
                  <a:pt x="2460957" y="3050590"/>
                </a:lnTo>
                <a:lnTo>
                  <a:pt x="2413777" y="3038414"/>
                </a:lnTo>
                <a:lnTo>
                  <a:pt x="2368120" y="3020150"/>
                </a:lnTo>
                <a:lnTo>
                  <a:pt x="2320940" y="2997321"/>
                </a:lnTo>
                <a:lnTo>
                  <a:pt x="2276803" y="2971447"/>
                </a:lnTo>
                <a:lnTo>
                  <a:pt x="2231146" y="2944054"/>
                </a:lnTo>
                <a:lnTo>
                  <a:pt x="2185488" y="2919702"/>
                </a:lnTo>
                <a:lnTo>
                  <a:pt x="2139831" y="2895350"/>
                </a:lnTo>
                <a:lnTo>
                  <a:pt x="2094174" y="2877088"/>
                </a:lnTo>
                <a:lnTo>
                  <a:pt x="2046994" y="2864912"/>
                </a:lnTo>
                <a:lnTo>
                  <a:pt x="1999813" y="2858824"/>
                </a:lnTo>
                <a:lnTo>
                  <a:pt x="1949589" y="2858824"/>
                </a:lnTo>
                <a:lnTo>
                  <a:pt x="1897844" y="2861868"/>
                </a:lnTo>
                <a:lnTo>
                  <a:pt x="1846099" y="2867955"/>
                </a:lnTo>
                <a:lnTo>
                  <a:pt x="1794352" y="2875566"/>
                </a:lnTo>
                <a:lnTo>
                  <a:pt x="1742606" y="2881652"/>
                </a:lnTo>
                <a:lnTo>
                  <a:pt x="1690861" y="2886219"/>
                </a:lnTo>
                <a:lnTo>
                  <a:pt x="1642161" y="2884697"/>
                </a:lnTo>
                <a:lnTo>
                  <a:pt x="1594981" y="2878609"/>
                </a:lnTo>
                <a:lnTo>
                  <a:pt x="1549322" y="2864912"/>
                </a:lnTo>
                <a:lnTo>
                  <a:pt x="1511275" y="2845126"/>
                </a:lnTo>
                <a:lnTo>
                  <a:pt x="1474747" y="2819253"/>
                </a:lnTo>
                <a:lnTo>
                  <a:pt x="1442788" y="2788814"/>
                </a:lnTo>
                <a:lnTo>
                  <a:pt x="1410827" y="2753810"/>
                </a:lnTo>
                <a:lnTo>
                  <a:pt x="1381910" y="2717283"/>
                </a:lnTo>
                <a:lnTo>
                  <a:pt x="1352994" y="2679234"/>
                </a:lnTo>
                <a:lnTo>
                  <a:pt x="1324077" y="2641186"/>
                </a:lnTo>
                <a:lnTo>
                  <a:pt x="1295161" y="2604660"/>
                </a:lnTo>
                <a:lnTo>
                  <a:pt x="1264721" y="2569655"/>
                </a:lnTo>
                <a:lnTo>
                  <a:pt x="1229717" y="2539215"/>
                </a:lnTo>
                <a:lnTo>
                  <a:pt x="1196234" y="2511820"/>
                </a:lnTo>
                <a:lnTo>
                  <a:pt x="1158187" y="2490514"/>
                </a:lnTo>
                <a:lnTo>
                  <a:pt x="1117095" y="2472250"/>
                </a:lnTo>
                <a:lnTo>
                  <a:pt x="1072959" y="2457031"/>
                </a:lnTo>
                <a:lnTo>
                  <a:pt x="1027301" y="2443334"/>
                </a:lnTo>
                <a:lnTo>
                  <a:pt x="981644" y="2431158"/>
                </a:lnTo>
                <a:lnTo>
                  <a:pt x="934464" y="2418982"/>
                </a:lnTo>
                <a:lnTo>
                  <a:pt x="890329" y="2405284"/>
                </a:lnTo>
                <a:lnTo>
                  <a:pt x="846192" y="2390065"/>
                </a:lnTo>
                <a:lnTo>
                  <a:pt x="805101" y="2371801"/>
                </a:lnTo>
                <a:lnTo>
                  <a:pt x="768573" y="2348972"/>
                </a:lnTo>
                <a:lnTo>
                  <a:pt x="735091" y="2321577"/>
                </a:lnTo>
                <a:lnTo>
                  <a:pt x="707698" y="2288096"/>
                </a:lnTo>
                <a:lnTo>
                  <a:pt x="684869" y="2251568"/>
                </a:lnTo>
                <a:lnTo>
                  <a:pt x="666605" y="2210475"/>
                </a:lnTo>
                <a:lnTo>
                  <a:pt x="651386" y="2166339"/>
                </a:lnTo>
                <a:lnTo>
                  <a:pt x="637689" y="2122203"/>
                </a:lnTo>
                <a:lnTo>
                  <a:pt x="625513" y="2075023"/>
                </a:lnTo>
                <a:lnTo>
                  <a:pt x="613337" y="2029365"/>
                </a:lnTo>
                <a:lnTo>
                  <a:pt x="599640" y="1983706"/>
                </a:lnTo>
                <a:lnTo>
                  <a:pt x="584421" y="1939569"/>
                </a:lnTo>
                <a:lnTo>
                  <a:pt x="566157" y="1898476"/>
                </a:lnTo>
                <a:lnTo>
                  <a:pt x="544850" y="1860428"/>
                </a:lnTo>
                <a:lnTo>
                  <a:pt x="517457" y="1826945"/>
                </a:lnTo>
                <a:lnTo>
                  <a:pt x="487017" y="1791940"/>
                </a:lnTo>
                <a:lnTo>
                  <a:pt x="452013" y="1761502"/>
                </a:lnTo>
                <a:lnTo>
                  <a:pt x="413964" y="1732585"/>
                </a:lnTo>
                <a:lnTo>
                  <a:pt x="375916" y="1703669"/>
                </a:lnTo>
                <a:lnTo>
                  <a:pt x="337869" y="1674752"/>
                </a:lnTo>
                <a:lnTo>
                  <a:pt x="301341" y="1645834"/>
                </a:lnTo>
                <a:lnTo>
                  <a:pt x="266337" y="1613874"/>
                </a:lnTo>
                <a:lnTo>
                  <a:pt x="235899" y="1581914"/>
                </a:lnTo>
                <a:lnTo>
                  <a:pt x="210028" y="1545386"/>
                </a:lnTo>
                <a:lnTo>
                  <a:pt x="190243" y="1507338"/>
                </a:lnTo>
                <a:lnTo>
                  <a:pt x="176545" y="1461681"/>
                </a:lnTo>
                <a:lnTo>
                  <a:pt x="170457" y="1414500"/>
                </a:lnTo>
                <a:lnTo>
                  <a:pt x="168934" y="1365796"/>
                </a:lnTo>
                <a:lnTo>
                  <a:pt x="173500" y="1314051"/>
                </a:lnTo>
                <a:lnTo>
                  <a:pt x="179588" y="1262305"/>
                </a:lnTo>
                <a:lnTo>
                  <a:pt x="187198" y="1210558"/>
                </a:lnTo>
                <a:lnTo>
                  <a:pt x="193285" y="1158813"/>
                </a:lnTo>
                <a:lnTo>
                  <a:pt x="196330" y="1107067"/>
                </a:lnTo>
                <a:lnTo>
                  <a:pt x="196330" y="1056842"/>
                </a:lnTo>
                <a:lnTo>
                  <a:pt x="190243" y="1009663"/>
                </a:lnTo>
                <a:lnTo>
                  <a:pt x="178067" y="962482"/>
                </a:lnTo>
                <a:lnTo>
                  <a:pt x="159803" y="918345"/>
                </a:lnTo>
                <a:lnTo>
                  <a:pt x="136974" y="872687"/>
                </a:lnTo>
                <a:lnTo>
                  <a:pt x="111101" y="827030"/>
                </a:lnTo>
                <a:lnTo>
                  <a:pt x="83708" y="781371"/>
                </a:lnTo>
                <a:lnTo>
                  <a:pt x="57835" y="737233"/>
                </a:lnTo>
                <a:lnTo>
                  <a:pt x="35005" y="690054"/>
                </a:lnTo>
                <a:lnTo>
                  <a:pt x="16743" y="644395"/>
                </a:lnTo>
                <a:lnTo>
                  <a:pt x="4567" y="597215"/>
                </a:lnTo>
                <a:lnTo>
                  <a:pt x="0" y="548512"/>
                </a:lnTo>
                <a:lnTo>
                  <a:pt x="4567" y="499811"/>
                </a:lnTo>
                <a:lnTo>
                  <a:pt x="16743" y="452631"/>
                </a:lnTo>
                <a:lnTo>
                  <a:pt x="35005" y="406972"/>
                </a:lnTo>
                <a:lnTo>
                  <a:pt x="57835" y="359793"/>
                </a:lnTo>
                <a:lnTo>
                  <a:pt x="83708" y="315655"/>
                </a:lnTo>
                <a:lnTo>
                  <a:pt x="111101" y="269998"/>
                </a:lnTo>
                <a:lnTo>
                  <a:pt x="136974" y="224339"/>
                </a:lnTo>
                <a:lnTo>
                  <a:pt x="159803" y="178682"/>
                </a:lnTo>
                <a:lnTo>
                  <a:pt x="178067" y="134544"/>
                </a:lnTo>
                <a:lnTo>
                  <a:pt x="190243" y="87363"/>
                </a:lnTo>
                <a:lnTo>
                  <a:pt x="196330" y="4018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pplication&#10;&#10;Description automatically generated with medium confidence">
            <a:extLst>
              <a:ext uri="{FF2B5EF4-FFF2-40B4-BE49-F238E27FC236}">
                <a16:creationId xmlns:a16="http://schemas.microsoft.com/office/drawing/2014/main" id="{1BC84104-7AD0-CA5B-EA01-05E00E03EC31}"/>
              </a:ext>
            </a:extLst>
          </p:cNvPr>
          <p:cNvPicPr>
            <a:picLocks noChangeAspect="1"/>
          </p:cNvPicPr>
          <p:nvPr/>
        </p:nvPicPr>
        <p:blipFill>
          <a:blip r:embed="rId2"/>
          <a:stretch>
            <a:fillRect/>
          </a:stretch>
        </p:blipFill>
        <p:spPr>
          <a:xfrm>
            <a:off x="5219789" y="168086"/>
            <a:ext cx="989099" cy="2093333"/>
          </a:xfrm>
          <a:prstGeom prst="rect">
            <a:avLst/>
          </a:prstGeom>
        </p:spPr>
      </p:pic>
      <p:sp>
        <p:nvSpPr>
          <p:cNvPr id="33" name="Freeform: Shape 23">
            <a:extLst>
              <a:ext uri="{FF2B5EF4-FFF2-40B4-BE49-F238E27FC236}">
                <a16:creationId xmlns:a16="http://schemas.microsoft.com/office/drawing/2014/main" id="{B6922953-020C-4A91-B326-3EC0C073B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6465" y="1433268"/>
            <a:ext cx="4335537" cy="5424732"/>
          </a:xfrm>
          <a:custGeom>
            <a:avLst/>
            <a:gdLst>
              <a:gd name="connsiteX0" fmla="*/ 2948563 w 4335537"/>
              <a:gd name="connsiteY0" fmla="*/ 0 h 5424732"/>
              <a:gd name="connsiteX1" fmla="*/ 3005780 w 4335537"/>
              <a:gd name="connsiteY1" fmla="*/ 5363 h 5424732"/>
              <a:gd name="connsiteX2" fmla="*/ 3061211 w 4335537"/>
              <a:gd name="connsiteY2" fmla="*/ 19669 h 5424732"/>
              <a:gd name="connsiteX3" fmla="*/ 3114855 w 4335537"/>
              <a:gd name="connsiteY3" fmla="*/ 41127 h 5424732"/>
              <a:gd name="connsiteX4" fmla="*/ 3170284 w 4335537"/>
              <a:gd name="connsiteY4" fmla="*/ 67948 h 5424732"/>
              <a:gd name="connsiteX5" fmla="*/ 3222140 w 4335537"/>
              <a:gd name="connsiteY5" fmla="*/ 98346 h 5424732"/>
              <a:gd name="connsiteX6" fmla="*/ 3275784 w 4335537"/>
              <a:gd name="connsiteY6" fmla="*/ 130533 h 5424732"/>
              <a:gd name="connsiteX7" fmla="*/ 3329425 w 4335537"/>
              <a:gd name="connsiteY7" fmla="*/ 159141 h 5424732"/>
              <a:gd name="connsiteX8" fmla="*/ 3383067 w 4335537"/>
              <a:gd name="connsiteY8" fmla="*/ 187752 h 5424732"/>
              <a:gd name="connsiteX9" fmla="*/ 3434923 w 4335537"/>
              <a:gd name="connsiteY9" fmla="*/ 209208 h 5424732"/>
              <a:gd name="connsiteX10" fmla="*/ 3492142 w 4335537"/>
              <a:gd name="connsiteY10" fmla="*/ 223514 h 5424732"/>
              <a:gd name="connsiteX11" fmla="*/ 3547571 w 4335537"/>
              <a:gd name="connsiteY11" fmla="*/ 230666 h 5424732"/>
              <a:gd name="connsiteX12" fmla="*/ 3606578 w 4335537"/>
              <a:gd name="connsiteY12" fmla="*/ 230666 h 5424732"/>
              <a:gd name="connsiteX13" fmla="*/ 3667374 w 4335537"/>
              <a:gd name="connsiteY13" fmla="*/ 227091 h 5424732"/>
              <a:gd name="connsiteX14" fmla="*/ 3728169 w 4335537"/>
              <a:gd name="connsiteY14" fmla="*/ 219938 h 5424732"/>
              <a:gd name="connsiteX15" fmla="*/ 3788965 w 4335537"/>
              <a:gd name="connsiteY15" fmla="*/ 210998 h 5424732"/>
              <a:gd name="connsiteX16" fmla="*/ 3849759 w 4335537"/>
              <a:gd name="connsiteY16" fmla="*/ 203845 h 5424732"/>
              <a:gd name="connsiteX17" fmla="*/ 3910555 w 4335537"/>
              <a:gd name="connsiteY17" fmla="*/ 198480 h 5424732"/>
              <a:gd name="connsiteX18" fmla="*/ 3967772 w 4335537"/>
              <a:gd name="connsiteY18" fmla="*/ 200268 h 5424732"/>
              <a:gd name="connsiteX19" fmla="*/ 4023204 w 4335537"/>
              <a:gd name="connsiteY19" fmla="*/ 207421 h 5424732"/>
              <a:gd name="connsiteX20" fmla="*/ 4076847 w 4335537"/>
              <a:gd name="connsiteY20" fmla="*/ 223514 h 5424732"/>
              <a:gd name="connsiteX21" fmla="*/ 4121551 w 4335537"/>
              <a:gd name="connsiteY21" fmla="*/ 246759 h 5424732"/>
              <a:gd name="connsiteX22" fmla="*/ 4164463 w 4335537"/>
              <a:gd name="connsiteY22" fmla="*/ 277158 h 5424732"/>
              <a:gd name="connsiteX23" fmla="*/ 4202013 w 4335537"/>
              <a:gd name="connsiteY23" fmla="*/ 312919 h 5424732"/>
              <a:gd name="connsiteX24" fmla="*/ 4239564 w 4335537"/>
              <a:gd name="connsiteY24" fmla="*/ 354046 h 5424732"/>
              <a:gd name="connsiteX25" fmla="*/ 4273537 w 4335537"/>
              <a:gd name="connsiteY25" fmla="*/ 396960 h 5424732"/>
              <a:gd name="connsiteX26" fmla="*/ 4307511 w 4335537"/>
              <a:gd name="connsiteY26" fmla="*/ 441664 h 5424732"/>
              <a:gd name="connsiteX27" fmla="*/ 4335537 w 4335537"/>
              <a:gd name="connsiteY27" fmla="*/ 478541 h 5424732"/>
              <a:gd name="connsiteX28" fmla="*/ 4335537 w 4335537"/>
              <a:gd name="connsiteY28" fmla="*/ 5411497 h 5424732"/>
              <a:gd name="connsiteX29" fmla="*/ 4325479 w 4335537"/>
              <a:gd name="connsiteY29" fmla="*/ 5424732 h 5424732"/>
              <a:gd name="connsiteX30" fmla="*/ 1571645 w 4335537"/>
              <a:gd name="connsiteY30" fmla="*/ 5424732 h 5424732"/>
              <a:gd name="connsiteX31" fmla="*/ 1555640 w 4335537"/>
              <a:gd name="connsiteY31" fmla="*/ 5403672 h 5424732"/>
              <a:gd name="connsiteX32" fmla="*/ 1521666 w 4335537"/>
              <a:gd name="connsiteY32" fmla="*/ 5360758 h 5424732"/>
              <a:gd name="connsiteX33" fmla="*/ 1485903 w 4335537"/>
              <a:gd name="connsiteY33" fmla="*/ 5319632 h 5424732"/>
              <a:gd name="connsiteX34" fmla="*/ 1444777 w 4335537"/>
              <a:gd name="connsiteY34" fmla="*/ 5283868 h 5424732"/>
              <a:gd name="connsiteX35" fmla="*/ 1405439 w 4335537"/>
              <a:gd name="connsiteY35" fmla="*/ 5251682 h 5424732"/>
              <a:gd name="connsiteX36" fmla="*/ 1360737 w 4335537"/>
              <a:gd name="connsiteY36" fmla="*/ 5226651 h 5424732"/>
              <a:gd name="connsiteX37" fmla="*/ 1312459 w 4335537"/>
              <a:gd name="connsiteY37" fmla="*/ 5205192 h 5424732"/>
              <a:gd name="connsiteX38" fmla="*/ 1260605 w 4335537"/>
              <a:gd name="connsiteY38" fmla="*/ 5187312 h 5424732"/>
              <a:gd name="connsiteX39" fmla="*/ 1206961 w 4335537"/>
              <a:gd name="connsiteY39" fmla="*/ 5171219 h 5424732"/>
              <a:gd name="connsiteX40" fmla="*/ 1153319 w 4335537"/>
              <a:gd name="connsiteY40" fmla="*/ 5156913 h 5424732"/>
              <a:gd name="connsiteX41" fmla="*/ 1097888 w 4335537"/>
              <a:gd name="connsiteY41" fmla="*/ 5142608 h 5424732"/>
              <a:gd name="connsiteX42" fmla="*/ 1046034 w 4335537"/>
              <a:gd name="connsiteY42" fmla="*/ 5126515 h 5424732"/>
              <a:gd name="connsiteX43" fmla="*/ 994178 w 4335537"/>
              <a:gd name="connsiteY43" fmla="*/ 5108634 h 5424732"/>
              <a:gd name="connsiteX44" fmla="*/ 945901 w 4335537"/>
              <a:gd name="connsiteY44" fmla="*/ 5087176 h 5424732"/>
              <a:gd name="connsiteX45" fmla="*/ 902986 w 4335537"/>
              <a:gd name="connsiteY45" fmla="*/ 5060355 h 5424732"/>
              <a:gd name="connsiteX46" fmla="*/ 863647 w 4335537"/>
              <a:gd name="connsiteY46" fmla="*/ 5028169 h 5424732"/>
              <a:gd name="connsiteX47" fmla="*/ 831463 w 4335537"/>
              <a:gd name="connsiteY47" fmla="*/ 4988832 h 5424732"/>
              <a:gd name="connsiteX48" fmla="*/ 804643 w 4335537"/>
              <a:gd name="connsiteY48" fmla="*/ 4945915 h 5424732"/>
              <a:gd name="connsiteX49" fmla="*/ 783185 w 4335537"/>
              <a:gd name="connsiteY49" fmla="*/ 4897636 h 5424732"/>
              <a:gd name="connsiteX50" fmla="*/ 765304 w 4335537"/>
              <a:gd name="connsiteY50" fmla="*/ 4845782 h 5424732"/>
              <a:gd name="connsiteX51" fmla="*/ 749211 w 4335537"/>
              <a:gd name="connsiteY51" fmla="*/ 4793927 h 5424732"/>
              <a:gd name="connsiteX52" fmla="*/ 734906 w 4335537"/>
              <a:gd name="connsiteY52" fmla="*/ 4738495 h 5424732"/>
              <a:gd name="connsiteX53" fmla="*/ 720601 w 4335537"/>
              <a:gd name="connsiteY53" fmla="*/ 4684853 h 5424732"/>
              <a:gd name="connsiteX54" fmla="*/ 704508 w 4335537"/>
              <a:gd name="connsiteY54" fmla="*/ 4631208 h 5424732"/>
              <a:gd name="connsiteX55" fmla="*/ 686627 w 4335537"/>
              <a:gd name="connsiteY55" fmla="*/ 4579352 h 5424732"/>
              <a:gd name="connsiteX56" fmla="*/ 665170 w 4335537"/>
              <a:gd name="connsiteY56" fmla="*/ 4531073 h 5424732"/>
              <a:gd name="connsiteX57" fmla="*/ 640137 w 4335537"/>
              <a:gd name="connsiteY57" fmla="*/ 4486371 h 5424732"/>
              <a:gd name="connsiteX58" fmla="*/ 607953 w 4335537"/>
              <a:gd name="connsiteY58" fmla="*/ 4447032 h 5424732"/>
              <a:gd name="connsiteX59" fmla="*/ 572190 w 4335537"/>
              <a:gd name="connsiteY59" fmla="*/ 4405905 h 5424732"/>
              <a:gd name="connsiteX60" fmla="*/ 531064 w 4335537"/>
              <a:gd name="connsiteY60" fmla="*/ 4370144 h 5424732"/>
              <a:gd name="connsiteX61" fmla="*/ 486360 w 4335537"/>
              <a:gd name="connsiteY61" fmla="*/ 4336170 h 5424732"/>
              <a:gd name="connsiteX62" fmla="*/ 441659 w 4335537"/>
              <a:gd name="connsiteY62" fmla="*/ 4302196 h 5424732"/>
              <a:gd name="connsiteX63" fmla="*/ 396958 w 4335537"/>
              <a:gd name="connsiteY63" fmla="*/ 4268222 h 5424732"/>
              <a:gd name="connsiteX64" fmla="*/ 354042 w 4335537"/>
              <a:gd name="connsiteY64" fmla="*/ 4234246 h 5424732"/>
              <a:gd name="connsiteX65" fmla="*/ 312916 w 4335537"/>
              <a:gd name="connsiteY65" fmla="*/ 4196697 h 5424732"/>
              <a:gd name="connsiteX66" fmla="*/ 277155 w 4335537"/>
              <a:gd name="connsiteY66" fmla="*/ 4159148 h 5424732"/>
              <a:gd name="connsiteX67" fmla="*/ 246759 w 4335537"/>
              <a:gd name="connsiteY67" fmla="*/ 4116232 h 5424732"/>
              <a:gd name="connsiteX68" fmla="*/ 223513 w 4335537"/>
              <a:gd name="connsiteY68" fmla="*/ 4071530 h 5424732"/>
              <a:gd name="connsiteX69" fmla="*/ 207420 w 4335537"/>
              <a:gd name="connsiteY69" fmla="*/ 4017888 h 5424732"/>
              <a:gd name="connsiteX70" fmla="*/ 200268 w 4335537"/>
              <a:gd name="connsiteY70" fmla="*/ 3962456 h 5424732"/>
              <a:gd name="connsiteX71" fmla="*/ 198478 w 4335537"/>
              <a:gd name="connsiteY71" fmla="*/ 3905234 h 5424732"/>
              <a:gd name="connsiteX72" fmla="*/ 203843 w 4335537"/>
              <a:gd name="connsiteY72" fmla="*/ 3844439 h 5424732"/>
              <a:gd name="connsiteX73" fmla="*/ 210996 w 4335537"/>
              <a:gd name="connsiteY73" fmla="*/ 3783644 h 5424732"/>
              <a:gd name="connsiteX74" fmla="*/ 219936 w 4335537"/>
              <a:gd name="connsiteY74" fmla="*/ 3722847 h 5424732"/>
              <a:gd name="connsiteX75" fmla="*/ 227088 w 4335537"/>
              <a:gd name="connsiteY75" fmla="*/ 3662052 h 5424732"/>
              <a:gd name="connsiteX76" fmla="*/ 230666 w 4335537"/>
              <a:gd name="connsiteY76" fmla="*/ 3601257 h 5424732"/>
              <a:gd name="connsiteX77" fmla="*/ 230666 w 4335537"/>
              <a:gd name="connsiteY77" fmla="*/ 3542248 h 5424732"/>
              <a:gd name="connsiteX78" fmla="*/ 223513 w 4335537"/>
              <a:gd name="connsiteY78" fmla="*/ 3486818 h 5424732"/>
              <a:gd name="connsiteX79" fmla="*/ 209208 w 4335537"/>
              <a:gd name="connsiteY79" fmla="*/ 3431386 h 5424732"/>
              <a:gd name="connsiteX80" fmla="*/ 187750 w 4335537"/>
              <a:gd name="connsiteY80" fmla="*/ 3379529 h 5424732"/>
              <a:gd name="connsiteX81" fmla="*/ 160929 w 4335537"/>
              <a:gd name="connsiteY81" fmla="*/ 3325887 h 5424732"/>
              <a:gd name="connsiteX82" fmla="*/ 130531 w 4335537"/>
              <a:gd name="connsiteY82" fmla="*/ 3272245 h 5424732"/>
              <a:gd name="connsiteX83" fmla="*/ 98347 w 4335537"/>
              <a:gd name="connsiteY83" fmla="*/ 3218601 h 5424732"/>
              <a:gd name="connsiteX84" fmla="*/ 67949 w 4335537"/>
              <a:gd name="connsiteY84" fmla="*/ 3166744 h 5424732"/>
              <a:gd name="connsiteX85" fmla="*/ 41126 w 4335537"/>
              <a:gd name="connsiteY85" fmla="*/ 3111314 h 5424732"/>
              <a:gd name="connsiteX86" fmla="*/ 19670 w 4335537"/>
              <a:gd name="connsiteY86" fmla="*/ 3057670 h 5424732"/>
              <a:gd name="connsiteX87" fmla="*/ 5365 w 4335537"/>
              <a:gd name="connsiteY87" fmla="*/ 3002238 h 5424732"/>
              <a:gd name="connsiteX88" fmla="*/ 0 w 4335537"/>
              <a:gd name="connsiteY88" fmla="*/ 2945018 h 5424732"/>
              <a:gd name="connsiteX89" fmla="*/ 5365 w 4335537"/>
              <a:gd name="connsiteY89" fmla="*/ 2887800 h 5424732"/>
              <a:gd name="connsiteX90" fmla="*/ 19670 w 4335537"/>
              <a:gd name="connsiteY90" fmla="*/ 2832369 h 5424732"/>
              <a:gd name="connsiteX91" fmla="*/ 41126 w 4335537"/>
              <a:gd name="connsiteY91" fmla="*/ 2778724 h 5424732"/>
              <a:gd name="connsiteX92" fmla="*/ 67949 w 4335537"/>
              <a:gd name="connsiteY92" fmla="*/ 2723294 h 5424732"/>
              <a:gd name="connsiteX93" fmla="*/ 98347 w 4335537"/>
              <a:gd name="connsiteY93" fmla="*/ 2671438 h 5424732"/>
              <a:gd name="connsiteX94" fmla="*/ 130531 w 4335537"/>
              <a:gd name="connsiteY94" fmla="*/ 2617795 h 5424732"/>
              <a:gd name="connsiteX95" fmla="*/ 160929 w 4335537"/>
              <a:gd name="connsiteY95" fmla="*/ 2564151 h 5424732"/>
              <a:gd name="connsiteX96" fmla="*/ 187750 w 4335537"/>
              <a:gd name="connsiteY96" fmla="*/ 2510509 h 5424732"/>
              <a:gd name="connsiteX97" fmla="*/ 209208 w 4335537"/>
              <a:gd name="connsiteY97" fmla="*/ 2458652 h 5424732"/>
              <a:gd name="connsiteX98" fmla="*/ 223513 w 4335537"/>
              <a:gd name="connsiteY98" fmla="*/ 2403220 h 5424732"/>
              <a:gd name="connsiteX99" fmla="*/ 230666 w 4335537"/>
              <a:gd name="connsiteY99" fmla="*/ 2347790 h 5424732"/>
              <a:gd name="connsiteX100" fmla="*/ 230666 w 4335537"/>
              <a:gd name="connsiteY100" fmla="*/ 2288783 h 5424732"/>
              <a:gd name="connsiteX101" fmla="*/ 227088 w 4335537"/>
              <a:gd name="connsiteY101" fmla="*/ 2227986 h 5424732"/>
              <a:gd name="connsiteX102" fmla="*/ 219936 w 4335537"/>
              <a:gd name="connsiteY102" fmla="*/ 2167191 h 5424732"/>
              <a:gd name="connsiteX103" fmla="*/ 210996 w 4335537"/>
              <a:gd name="connsiteY103" fmla="*/ 2106394 h 5424732"/>
              <a:gd name="connsiteX104" fmla="*/ 203843 w 4335537"/>
              <a:gd name="connsiteY104" fmla="*/ 2045599 h 5424732"/>
              <a:gd name="connsiteX105" fmla="*/ 198478 w 4335537"/>
              <a:gd name="connsiteY105" fmla="*/ 1984804 h 5424732"/>
              <a:gd name="connsiteX106" fmla="*/ 200268 w 4335537"/>
              <a:gd name="connsiteY106" fmla="*/ 1927585 h 5424732"/>
              <a:gd name="connsiteX107" fmla="*/ 207420 w 4335537"/>
              <a:gd name="connsiteY107" fmla="*/ 1872153 h 5424732"/>
              <a:gd name="connsiteX108" fmla="*/ 223513 w 4335537"/>
              <a:gd name="connsiteY108" fmla="*/ 1818508 h 5424732"/>
              <a:gd name="connsiteX109" fmla="*/ 246759 w 4335537"/>
              <a:gd name="connsiteY109" fmla="*/ 1773807 h 5424732"/>
              <a:gd name="connsiteX110" fmla="*/ 277155 w 4335537"/>
              <a:gd name="connsiteY110" fmla="*/ 1730892 h 5424732"/>
              <a:gd name="connsiteX111" fmla="*/ 312916 w 4335537"/>
              <a:gd name="connsiteY111" fmla="*/ 1693341 h 5424732"/>
              <a:gd name="connsiteX112" fmla="*/ 354042 w 4335537"/>
              <a:gd name="connsiteY112" fmla="*/ 1655792 h 5424732"/>
              <a:gd name="connsiteX113" fmla="*/ 396958 w 4335537"/>
              <a:gd name="connsiteY113" fmla="*/ 1621816 h 5424732"/>
              <a:gd name="connsiteX114" fmla="*/ 441659 w 4335537"/>
              <a:gd name="connsiteY114" fmla="*/ 1587842 h 5424732"/>
              <a:gd name="connsiteX115" fmla="*/ 486360 w 4335537"/>
              <a:gd name="connsiteY115" fmla="*/ 1553868 h 5424732"/>
              <a:gd name="connsiteX116" fmla="*/ 531064 w 4335537"/>
              <a:gd name="connsiteY116" fmla="*/ 1519895 h 5424732"/>
              <a:gd name="connsiteX117" fmla="*/ 572190 w 4335537"/>
              <a:gd name="connsiteY117" fmla="*/ 1484133 h 5424732"/>
              <a:gd name="connsiteX118" fmla="*/ 607953 w 4335537"/>
              <a:gd name="connsiteY118" fmla="*/ 1443007 h 5424732"/>
              <a:gd name="connsiteX119" fmla="*/ 640137 w 4335537"/>
              <a:gd name="connsiteY119" fmla="*/ 1403668 h 5424732"/>
              <a:gd name="connsiteX120" fmla="*/ 665170 w 4335537"/>
              <a:gd name="connsiteY120" fmla="*/ 1358966 h 5424732"/>
              <a:gd name="connsiteX121" fmla="*/ 686627 w 4335537"/>
              <a:gd name="connsiteY121" fmla="*/ 1310687 h 5424732"/>
              <a:gd name="connsiteX122" fmla="*/ 704508 w 4335537"/>
              <a:gd name="connsiteY122" fmla="*/ 1258830 h 5424732"/>
              <a:gd name="connsiteX123" fmla="*/ 720601 w 4335537"/>
              <a:gd name="connsiteY123" fmla="*/ 1205186 h 5424732"/>
              <a:gd name="connsiteX124" fmla="*/ 734906 w 4335537"/>
              <a:gd name="connsiteY124" fmla="*/ 1151543 h 5424732"/>
              <a:gd name="connsiteX125" fmla="*/ 749211 w 4335537"/>
              <a:gd name="connsiteY125" fmla="*/ 1096111 h 5424732"/>
              <a:gd name="connsiteX126" fmla="*/ 765304 w 4335537"/>
              <a:gd name="connsiteY126" fmla="*/ 1044257 h 5424732"/>
              <a:gd name="connsiteX127" fmla="*/ 783185 w 4335537"/>
              <a:gd name="connsiteY127" fmla="*/ 992400 h 5424732"/>
              <a:gd name="connsiteX128" fmla="*/ 804643 w 4335537"/>
              <a:gd name="connsiteY128" fmla="*/ 944123 h 5424732"/>
              <a:gd name="connsiteX129" fmla="*/ 831463 w 4335537"/>
              <a:gd name="connsiteY129" fmla="*/ 901209 h 5424732"/>
              <a:gd name="connsiteX130" fmla="*/ 863647 w 4335537"/>
              <a:gd name="connsiteY130" fmla="*/ 861870 h 5424732"/>
              <a:gd name="connsiteX131" fmla="*/ 902986 w 4335537"/>
              <a:gd name="connsiteY131" fmla="*/ 829684 h 5424732"/>
              <a:gd name="connsiteX132" fmla="*/ 945901 w 4335537"/>
              <a:gd name="connsiteY132" fmla="*/ 802863 h 5424732"/>
              <a:gd name="connsiteX133" fmla="*/ 994178 w 4335537"/>
              <a:gd name="connsiteY133" fmla="*/ 781405 h 5424732"/>
              <a:gd name="connsiteX134" fmla="*/ 1046034 w 4335537"/>
              <a:gd name="connsiteY134" fmla="*/ 763524 h 5424732"/>
              <a:gd name="connsiteX135" fmla="*/ 1097888 w 4335537"/>
              <a:gd name="connsiteY135" fmla="*/ 747431 h 5424732"/>
              <a:gd name="connsiteX136" fmla="*/ 1153319 w 4335537"/>
              <a:gd name="connsiteY136" fmla="*/ 733125 h 5424732"/>
              <a:gd name="connsiteX137" fmla="*/ 1206961 w 4335537"/>
              <a:gd name="connsiteY137" fmla="*/ 718820 h 5424732"/>
              <a:gd name="connsiteX138" fmla="*/ 1260605 w 4335537"/>
              <a:gd name="connsiteY138" fmla="*/ 702727 h 5424732"/>
              <a:gd name="connsiteX139" fmla="*/ 1312459 w 4335537"/>
              <a:gd name="connsiteY139" fmla="*/ 684846 h 5424732"/>
              <a:gd name="connsiteX140" fmla="*/ 1360737 w 4335537"/>
              <a:gd name="connsiteY140" fmla="*/ 663388 h 5424732"/>
              <a:gd name="connsiteX141" fmla="*/ 1405439 w 4335537"/>
              <a:gd name="connsiteY141" fmla="*/ 638356 h 5424732"/>
              <a:gd name="connsiteX142" fmla="*/ 1444777 w 4335537"/>
              <a:gd name="connsiteY142" fmla="*/ 606170 h 5424732"/>
              <a:gd name="connsiteX143" fmla="*/ 1485903 w 4335537"/>
              <a:gd name="connsiteY143" fmla="*/ 570407 h 5424732"/>
              <a:gd name="connsiteX144" fmla="*/ 1521666 w 4335537"/>
              <a:gd name="connsiteY144" fmla="*/ 529280 h 5424732"/>
              <a:gd name="connsiteX145" fmla="*/ 1555640 w 4335537"/>
              <a:gd name="connsiteY145" fmla="*/ 486366 h 5424732"/>
              <a:gd name="connsiteX146" fmla="*/ 1589613 w 4335537"/>
              <a:gd name="connsiteY146" fmla="*/ 441664 h 5424732"/>
              <a:gd name="connsiteX147" fmla="*/ 1623587 w 4335537"/>
              <a:gd name="connsiteY147" fmla="*/ 396960 h 5424732"/>
              <a:gd name="connsiteX148" fmla="*/ 1657560 w 4335537"/>
              <a:gd name="connsiteY148" fmla="*/ 354046 h 5424732"/>
              <a:gd name="connsiteX149" fmla="*/ 1695111 w 4335537"/>
              <a:gd name="connsiteY149" fmla="*/ 312919 h 5424732"/>
              <a:gd name="connsiteX150" fmla="*/ 1732660 w 4335537"/>
              <a:gd name="connsiteY150" fmla="*/ 277158 h 5424732"/>
              <a:gd name="connsiteX151" fmla="*/ 1775575 w 4335537"/>
              <a:gd name="connsiteY151" fmla="*/ 246759 h 5424732"/>
              <a:gd name="connsiteX152" fmla="*/ 1820277 w 4335537"/>
              <a:gd name="connsiteY152" fmla="*/ 223514 h 5424732"/>
              <a:gd name="connsiteX153" fmla="*/ 1873920 w 4335537"/>
              <a:gd name="connsiteY153" fmla="*/ 207421 h 5424732"/>
              <a:gd name="connsiteX154" fmla="*/ 1929352 w 4335537"/>
              <a:gd name="connsiteY154" fmla="*/ 200268 h 5424732"/>
              <a:gd name="connsiteX155" fmla="*/ 1986569 w 4335537"/>
              <a:gd name="connsiteY155" fmla="*/ 198480 h 5424732"/>
              <a:gd name="connsiteX156" fmla="*/ 2047363 w 4335537"/>
              <a:gd name="connsiteY156" fmla="*/ 203845 h 5424732"/>
              <a:gd name="connsiteX157" fmla="*/ 2108159 w 4335537"/>
              <a:gd name="connsiteY157" fmla="*/ 210998 h 5424732"/>
              <a:gd name="connsiteX158" fmla="*/ 2168955 w 4335537"/>
              <a:gd name="connsiteY158" fmla="*/ 219938 h 5424732"/>
              <a:gd name="connsiteX159" fmla="*/ 2229750 w 4335537"/>
              <a:gd name="connsiteY159" fmla="*/ 227091 h 5424732"/>
              <a:gd name="connsiteX160" fmla="*/ 2290544 w 4335537"/>
              <a:gd name="connsiteY160" fmla="*/ 230666 h 5424732"/>
              <a:gd name="connsiteX161" fmla="*/ 2349553 w 4335537"/>
              <a:gd name="connsiteY161" fmla="*/ 230666 h 5424732"/>
              <a:gd name="connsiteX162" fmla="*/ 2404984 w 4335537"/>
              <a:gd name="connsiteY162" fmla="*/ 223514 h 5424732"/>
              <a:gd name="connsiteX163" fmla="*/ 2460415 w 4335537"/>
              <a:gd name="connsiteY163" fmla="*/ 209208 h 5424732"/>
              <a:gd name="connsiteX164" fmla="*/ 2514057 w 4335537"/>
              <a:gd name="connsiteY164" fmla="*/ 187752 h 5424732"/>
              <a:gd name="connsiteX165" fmla="*/ 2567699 w 4335537"/>
              <a:gd name="connsiteY165" fmla="*/ 159141 h 5424732"/>
              <a:gd name="connsiteX166" fmla="*/ 2621342 w 4335537"/>
              <a:gd name="connsiteY166" fmla="*/ 130533 h 5424732"/>
              <a:gd name="connsiteX167" fmla="*/ 2674984 w 4335537"/>
              <a:gd name="connsiteY167" fmla="*/ 98346 h 5424732"/>
              <a:gd name="connsiteX168" fmla="*/ 2726840 w 4335537"/>
              <a:gd name="connsiteY168" fmla="*/ 67948 h 5424732"/>
              <a:gd name="connsiteX169" fmla="*/ 2782271 w 4335537"/>
              <a:gd name="connsiteY169" fmla="*/ 41127 h 5424732"/>
              <a:gd name="connsiteX170" fmla="*/ 2835913 w 4335537"/>
              <a:gd name="connsiteY170" fmla="*/ 19669 h 5424732"/>
              <a:gd name="connsiteX171" fmla="*/ 2891344 w 4335537"/>
              <a:gd name="connsiteY171" fmla="*/ 5363 h 5424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335537" h="5424732">
                <a:moveTo>
                  <a:pt x="2948563" y="0"/>
                </a:moveTo>
                <a:lnTo>
                  <a:pt x="3005780" y="5363"/>
                </a:lnTo>
                <a:lnTo>
                  <a:pt x="3061211" y="19669"/>
                </a:lnTo>
                <a:lnTo>
                  <a:pt x="3114855" y="41127"/>
                </a:lnTo>
                <a:lnTo>
                  <a:pt x="3170284" y="67948"/>
                </a:lnTo>
                <a:lnTo>
                  <a:pt x="3222140" y="98346"/>
                </a:lnTo>
                <a:lnTo>
                  <a:pt x="3275784" y="130533"/>
                </a:lnTo>
                <a:lnTo>
                  <a:pt x="3329425" y="159141"/>
                </a:lnTo>
                <a:lnTo>
                  <a:pt x="3383067" y="187752"/>
                </a:lnTo>
                <a:lnTo>
                  <a:pt x="3434923" y="209208"/>
                </a:lnTo>
                <a:lnTo>
                  <a:pt x="3492142" y="223514"/>
                </a:lnTo>
                <a:lnTo>
                  <a:pt x="3547571" y="230666"/>
                </a:lnTo>
                <a:lnTo>
                  <a:pt x="3606578" y="230666"/>
                </a:lnTo>
                <a:lnTo>
                  <a:pt x="3667374" y="227091"/>
                </a:lnTo>
                <a:lnTo>
                  <a:pt x="3728169" y="219938"/>
                </a:lnTo>
                <a:lnTo>
                  <a:pt x="3788965" y="210998"/>
                </a:lnTo>
                <a:lnTo>
                  <a:pt x="3849759" y="203845"/>
                </a:lnTo>
                <a:lnTo>
                  <a:pt x="3910555" y="198480"/>
                </a:lnTo>
                <a:lnTo>
                  <a:pt x="3967772" y="200268"/>
                </a:lnTo>
                <a:lnTo>
                  <a:pt x="4023204" y="207421"/>
                </a:lnTo>
                <a:lnTo>
                  <a:pt x="4076847" y="223514"/>
                </a:lnTo>
                <a:lnTo>
                  <a:pt x="4121551" y="246759"/>
                </a:lnTo>
                <a:lnTo>
                  <a:pt x="4164463" y="277158"/>
                </a:lnTo>
                <a:lnTo>
                  <a:pt x="4202013" y="312919"/>
                </a:lnTo>
                <a:lnTo>
                  <a:pt x="4239564" y="354046"/>
                </a:lnTo>
                <a:lnTo>
                  <a:pt x="4273537" y="396960"/>
                </a:lnTo>
                <a:lnTo>
                  <a:pt x="4307511" y="441664"/>
                </a:lnTo>
                <a:lnTo>
                  <a:pt x="4335537" y="478541"/>
                </a:lnTo>
                <a:lnTo>
                  <a:pt x="4335537" y="5411497"/>
                </a:lnTo>
                <a:lnTo>
                  <a:pt x="4325479" y="5424732"/>
                </a:lnTo>
                <a:lnTo>
                  <a:pt x="1571645" y="5424732"/>
                </a:lnTo>
                <a:lnTo>
                  <a:pt x="1555640" y="5403672"/>
                </a:lnTo>
                <a:lnTo>
                  <a:pt x="1521666" y="5360758"/>
                </a:lnTo>
                <a:lnTo>
                  <a:pt x="1485903" y="5319632"/>
                </a:lnTo>
                <a:lnTo>
                  <a:pt x="1444777" y="5283868"/>
                </a:lnTo>
                <a:lnTo>
                  <a:pt x="1405439" y="5251682"/>
                </a:lnTo>
                <a:lnTo>
                  <a:pt x="1360737" y="5226651"/>
                </a:lnTo>
                <a:lnTo>
                  <a:pt x="1312459" y="5205192"/>
                </a:lnTo>
                <a:lnTo>
                  <a:pt x="1260605" y="5187312"/>
                </a:lnTo>
                <a:lnTo>
                  <a:pt x="1206961" y="5171219"/>
                </a:lnTo>
                <a:lnTo>
                  <a:pt x="1153319" y="5156913"/>
                </a:lnTo>
                <a:lnTo>
                  <a:pt x="1097888" y="5142608"/>
                </a:lnTo>
                <a:lnTo>
                  <a:pt x="1046034" y="5126515"/>
                </a:lnTo>
                <a:lnTo>
                  <a:pt x="994178" y="5108634"/>
                </a:lnTo>
                <a:lnTo>
                  <a:pt x="945901" y="5087176"/>
                </a:lnTo>
                <a:lnTo>
                  <a:pt x="902986" y="5060355"/>
                </a:lnTo>
                <a:lnTo>
                  <a:pt x="863647" y="5028169"/>
                </a:lnTo>
                <a:lnTo>
                  <a:pt x="831463" y="4988832"/>
                </a:lnTo>
                <a:lnTo>
                  <a:pt x="804643" y="4945915"/>
                </a:lnTo>
                <a:lnTo>
                  <a:pt x="783185" y="4897636"/>
                </a:lnTo>
                <a:lnTo>
                  <a:pt x="765304" y="4845782"/>
                </a:lnTo>
                <a:lnTo>
                  <a:pt x="749211" y="4793927"/>
                </a:lnTo>
                <a:lnTo>
                  <a:pt x="734906" y="4738495"/>
                </a:lnTo>
                <a:lnTo>
                  <a:pt x="720601" y="4684853"/>
                </a:lnTo>
                <a:lnTo>
                  <a:pt x="704508" y="4631208"/>
                </a:lnTo>
                <a:lnTo>
                  <a:pt x="686627" y="4579352"/>
                </a:lnTo>
                <a:lnTo>
                  <a:pt x="665170" y="4531073"/>
                </a:lnTo>
                <a:lnTo>
                  <a:pt x="640137" y="4486371"/>
                </a:lnTo>
                <a:lnTo>
                  <a:pt x="607953" y="4447032"/>
                </a:lnTo>
                <a:lnTo>
                  <a:pt x="572190" y="4405905"/>
                </a:lnTo>
                <a:lnTo>
                  <a:pt x="531064" y="4370144"/>
                </a:lnTo>
                <a:lnTo>
                  <a:pt x="486360" y="4336170"/>
                </a:lnTo>
                <a:lnTo>
                  <a:pt x="441659" y="4302196"/>
                </a:lnTo>
                <a:lnTo>
                  <a:pt x="396958" y="4268222"/>
                </a:lnTo>
                <a:lnTo>
                  <a:pt x="354042" y="4234246"/>
                </a:lnTo>
                <a:lnTo>
                  <a:pt x="312916" y="4196697"/>
                </a:lnTo>
                <a:lnTo>
                  <a:pt x="277155" y="4159148"/>
                </a:lnTo>
                <a:lnTo>
                  <a:pt x="246759" y="4116232"/>
                </a:lnTo>
                <a:lnTo>
                  <a:pt x="223513" y="4071530"/>
                </a:lnTo>
                <a:lnTo>
                  <a:pt x="207420" y="4017888"/>
                </a:lnTo>
                <a:lnTo>
                  <a:pt x="200268" y="3962456"/>
                </a:lnTo>
                <a:lnTo>
                  <a:pt x="198478" y="3905234"/>
                </a:lnTo>
                <a:lnTo>
                  <a:pt x="203843" y="3844439"/>
                </a:lnTo>
                <a:lnTo>
                  <a:pt x="210996" y="3783644"/>
                </a:lnTo>
                <a:lnTo>
                  <a:pt x="219936" y="3722847"/>
                </a:lnTo>
                <a:lnTo>
                  <a:pt x="227088" y="3662052"/>
                </a:lnTo>
                <a:lnTo>
                  <a:pt x="230666" y="3601257"/>
                </a:lnTo>
                <a:lnTo>
                  <a:pt x="230666" y="3542248"/>
                </a:lnTo>
                <a:lnTo>
                  <a:pt x="223513" y="3486818"/>
                </a:lnTo>
                <a:lnTo>
                  <a:pt x="209208" y="3431386"/>
                </a:lnTo>
                <a:lnTo>
                  <a:pt x="187750" y="3379529"/>
                </a:lnTo>
                <a:lnTo>
                  <a:pt x="160929" y="3325887"/>
                </a:lnTo>
                <a:lnTo>
                  <a:pt x="130531" y="3272245"/>
                </a:lnTo>
                <a:lnTo>
                  <a:pt x="98347" y="3218601"/>
                </a:lnTo>
                <a:lnTo>
                  <a:pt x="67949" y="3166744"/>
                </a:lnTo>
                <a:lnTo>
                  <a:pt x="41126" y="3111314"/>
                </a:lnTo>
                <a:lnTo>
                  <a:pt x="19670" y="3057670"/>
                </a:lnTo>
                <a:lnTo>
                  <a:pt x="5365" y="3002238"/>
                </a:lnTo>
                <a:lnTo>
                  <a:pt x="0" y="2945018"/>
                </a:lnTo>
                <a:lnTo>
                  <a:pt x="5365" y="2887800"/>
                </a:lnTo>
                <a:lnTo>
                  <a:pt x="19670" y="2832369"/>
                </a:lnTo>
                <a:lnTo>
                  <a:pt x="41126" y="2778724"/>
                </a:lnTo>
                <a:lnTo>
                  <a:pt x="67949" y="2723294"/>
                </a:lnTo>
                <a:lnTo>
                  <a:pt x="98347" y="2671438"/>
                </a:lnTo>
                <a:lnTo>
                  <a:pt x="130531" y="2617795"/>
                </a:lnTo>
                <a:lnTo>
                  <a:pt x="160929" y="2564151"/>
                </a:lnTo>
                <a:lnTo>
                  <a:pt x="187750" y="2510509"/>
                </a:lnTo>
                <a:lnTo>
                  <a:pt x="209208" y="2458652"/>
                </a:lnTo>
                <a:lnTo>
                  <a:pt x="223513" y="2403220"/>
                </a:lnTo>
                <a:lnTo>
                  <a:pt x="230666" y="2347790"/>
                </a:lnTo>
                <a:lnTo>
                  <a:pt x="230666" y="2288783"/>
                </a:lnTo>
                <a:lnTo>
                  <a:pt x="227088" y="2227986"/>
                </a:lnTo>
                <a:lnTo>
                  <a:pt x="219936" y="2167191"/>
                </a:lnTo>
                <a:lnTo>
                  <a:pt x="210996" y="2106394"/>
                </a:lnTo>
                <a:lnTo>
                  <a:pt x="203843" y="2045599"/>
                </a:lnTo>
                <a:lnTo>
                  <a:pt x="198478" y="1984804"/>
                </a:lnTo>
                <a:lnTo>
                  <a:pt x="200268" y="1927585"/>
                </a:lnTo>
                <a:lnTo>
                  <a:pt x="207420" y="1872153"/>
                </a:lnTo>
                <a:lnTo>
                  <a:pt x="223513" y="1818508"/>
                </a:lnTo>
                <a:lnTo>
                  <a:pt x="246759" y="1773807"/>
                </a:lnTo>
                <a:lnTo>
                  <a:pt x="277155" y="1730892"/>
                </a:lnTo>
                <a:lnTo>
                  <a:pt x="312916" y="1693341"/>
                </a:lnTo>
                <a:lnTo>
                  <a:pt x="354042" y="1655792"/>
                </a:lnTo>
                <a:lnTo>
                  <a:pt x="396958" y="1621816"/>
                </a:lnTo>
                <a:lnTo>
                  <a:pt x="441659" y="1587842"/>
                </a:lnTo>
                <a:lnTo>
                  <a:pt x="486360" y="1553868"/>
                </a:lnTo>
                <a:lnTo>
                  <a:pt x="531064" y="1519895"/>
                </a:lnTo>
                <a:lnTo>
                  <a:pt x="572190" y="1484133"/>
                </a:lnTo>
                <a:lnTo>
                  <a:pt x="607953" y="1443007"/>
                </a:lnTo>
                <a:lnTo>
                  <a:pt x="640137" y="1403668"/>
                </a:lnTo>
                <a:lnTo>
                  <a:pt x="665170" y="1358966"/>
                </a:lnTo>
                <a:lnTo>
                  <a:pt x="686627" y="1310687"/>
                </a:lnTo>
                <a:lnTo>
                  <a:pt x="704508" y="1258830"/>
                </a:lnTo>
                <a:lnTo>
                  <a:pt x="720601" y="1205186"/>
                </a:lnTo>
                <a:lnTo>
                  <a:pt x="734906" y="1151543"/>
                </a:lnTo>
                <a:lnTo>
                  <a:pt x="749211" y="1096111"/>
                </a:lnTo>
                <a:lnTo>
                  <a:pt x="765304" y="1044257"/>
                </a:lnTo>
                <a:lnTo>
                  <a:pt x="783185" y="992400"/>
                </a:lnTo>
                <a:lnTo>
                  <a:pt x="804643" y="944123"/>
                </a:lnTo>
                <a:lnTo>
                  <a:pt x="831463" y="901209"/>
                </a:lnTo>
                <a:lnTo>
                  <a:pt x="863647" y="861870"/>
                </a:lnTo>
                <a:lnTo>
                  <a:pt x="902986" y="829684"/>
                </a:lnTo>
                <a:lnTo>
                  <a:pt x="945901" y="802863"/>
                </a:lnTo>
                <a:lnTo>
                  <a:pt x="994178" y="781405"/>
                </a:lnTo>
                <a:lnTo>
                  <a:pt x="1046034" y="763524"/>
                </a:lnTo>
                <a:lnTo>
                  <a:pt x="1097888" y="747431"/>
                </a:lnTo>
                <a:lnTo>
                  <a:pt x="1153319" y="733125"/>
                </a:lnTo>
                <a:lnTo>
                  <a:pt x="1206961" y="718820"/>
                </a:lnTo>
                <a:lnTo>
                  <a:pt x="1260605" y="702727"/>
                </a:lnTo>
                <a:lnTo>
                  <a:pt x="1312459" y="684846"/>
                </a:lnTo>
                <a:lnTo>
                  <a:pt x="1360737" y="663388"/>
                </a:lnTo>
                <a:lnTo>
                  <a:pt x="1405439" y="638356"/>
                </a:lnTo>
                <a:lnTo>
                  <a:pt x="1444777" y="606170"/>
                </a:lnTo>
                <a:lnTo>
                  <a:pt x="1485903" y="570407"/>
                </a:lnTo>
                <a:lnTo>
                  <a:pt x="1521666" y="529280"/>
                </a:lnTo>
                <a:lnTo>
                  <a:pt x="1555640" y="486366"/>
                </a:lnTo>
                <a:lnTo>
                  <a:pt x="1589613" y="441664"/>
                </a:lnTo>
                <a:lnTo>
                  <a:pt x="1623587" y="396960"/>
                </a:lnTo>
                <a:lnTo>
                  <a:pt x="1657560" y="354046"/>
                </a:lnTo>
                <a:lnTo>
                  <a:pt x="1695111" y="312919"/>
                </a:lnTo>
                <a:lnTo>
                  <a:pt x="1732660" y="277158"/>
                </a:lnTo>
                <a:lnTo>
                  <a:pt x="1775575" y="246759"/>
                </a:lnTo>
                <a:lnTo>
                  <a:pt x="1820277" y="223514"/>
                </a:lnTo>
                <a:lnTo>
                  <a:pt x="1873920" y="207421"/>
                </a:lnTo>
                <a:lnTo>
                  <a:pt x="1929352" y="200268"/>
                </a:lnTo>
                <a:lnTo>
                  <a:pt x="1986569" y="198480"/>
                </a:lnTo>
                <a:lnTo>
                  <a:pt x="2047363" y="203845"/>
                </a:lnTo>
                <a:lnTo>
                  <a:pt x="2108159" y="210998"/>
                </a:lnTo>
                <a:lnTo>
                  <a:pt x="2168955" y="219938"/>
                </a:lnTo>
                <a:lnTo>
                  <a:pt x="2229750" y="227091"/>
                </a:lnTo>
                <a:lnTo>
                  <a:pt x="2290544" y="230666"/>
                </a:lnTo>
                <a:lnTo>
                  <a:pt x="2349553" y="230666"/>
                </a:lnTo>
                <a:lnTo>
                  <a:pt x="2404984" y="223514"/>
                </a:lnTo>
                <a:lnTo>
                  <a:pt x="2460415" y="209208"/>
                </a:lnTo>
                <a:lnTo>
                  <a:pt x="2514057" y="187752"/>
                </a:lnTo>
                <a:lnTo>
                  <a:pt x="2567699" y="159141"/>
                </a:lnTo>
                <a:lnTo>
                  <a:pt x="2621342" y="130533"/>
                </a:lnTo>
                <a:lnTo>
                  <a:pt x="2674984" y="98346"/>
                </a:lnTo>
                <a:lnTo>
                  <a:pt x="2726840" y="67948"/>
                </a:lnTo>
                <a:lnTo>
                  <a:pt x="2782271" y="41127"/>
                </a:lnTo>
                <a:lnTo>
                  <a:pt x="2835913" y="19669"/>
                </a:lnTo>
                <a:lnTo>
                  <a:pt x="2891344" y="536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7BD18624-9AA9-B5FD-D2FB-DE33391051AA}"/>
              </a:ext>
            </a:extLst>
          </p:cNvPr>
          <p:cNvPicPr>
            <a:picLocks noChangeAspect="1"/>
          </p:cNvPicPr>
          <p:nvPr/>
        </p:nvPicPr>
        <p:blipFill>
          <a:blip r:embed="rId3"/>
          <a:stretch>
            <a:fillRect/>
          </a:stretch>
        </p:blipFill>
        <p:spPr>
          <a:xfrm>
            <a:off x="9647019" y="2772696"/>
            <a:ext cx="1609344" cy="3460955"/>
          </a:xfrm>
          <a:prstGeom prst="rect">
            <a:avLst/>
          </a:prstGeom>
        </p:spPr>
      </p:pic>
    </p:spTree>
    <p:extLst>
      <p:ext uri="{BB962C8B-B14F-4D97-AF65-F5344CB8AC3E}">
        <p14:creationId xmlns:p14="http://schemas.microsoft.com/office/powerpoint/2010/main" val="302576223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9FBC1FA0-1C3A-4F90-B7AE-0DD17DE7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8" name="Rectangle 27">
            <a:extLst>
              <a:ext uri="{FF2B5EF4-FFF2-40B4-BE49-F238E27FC236}">
                <a16:creationId xmlns:a16="http://schemas.microsoft.com/office/drawing/2014/main" id="{B0FF02D1-83B9-404A-94F8-41B0747E1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D46C2007-9CE8-4BF8-8472-1BEA7D42C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Freeform 6">
            <a:extLst>
              <a:ext uri="{FF2B5EF4-FFF2-40B4-BE49-F238E27FC236}">
                <a16:creationId xmlns:a16="http://schemas.microsoft.com/office/drawing/2014/main" id="{70175025-27B8-4A1B-A080-D688EB5C5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34" name="Freeform 6">
            <a:extLst>
              <a:ext uri="{FF2B5EF4-FFF2-40B4-BE49-F238E27FC236}">
                <a16:creationId xmlns:a16="http://schemas.microsoft.com/office/drawing/2014/main" id="{55856E3A-D976-46C4-A82C-912944993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36" name="Rectangle 35">
            <a:extLst>
              <a:ext uri="{FF2B5EF4-FFF2-40B4-BE49-F238E27FC236}">
                <a16:creationId xmlns:a16="http://schemas.microsoft.com/office/drawing/2014/main" id="{C6177DE5-5750-4748-A462-93761CED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4770240"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text, electronics, screenshot, display&#10;&#10;Description automatically generated">
            <a:extLst>
              <a:ext uri="{FF2B5EF4-FFF2-40B4-BE49-F238E27FC236}">
                <a16:creationId xmlns:a16="http://schemas.microsoft.com/office/drawing/2014/main" id="{54252A22-327E-967B-AA81-FCB81DD7A870}"/>
              </a:ext>
            </a:extLst>
          </p:cNvPr>
          <p:cNvPicPr>
            <a:picLocks noChangeAspect="1"/>
          </p:cNvPicPr>
          <p:nvPr/>
        </p:nvPicPr>
        <p:blipFill>
          <a:blip r:embed="rId2"/>
          <a:stretch>
            <a:fillRect/>
          </a:stretch>
        </p:blipFill>
        <p:spPr>
          <a:xfrm>
            <a:off x="2916220" y="965199"/>
            <a:ext cx="2266696" cy="4927601"/>
          </a:xfrm>
          <a:prstGeom prst="rect">
            <a:avLst/>
          </a:prstGeom>
        </p:spPr>
      </p:pic>
      <p:sp>
        <p:nvSpPr>
          <p:cNvPr id="38" name="Rectangle 37">
            <a:extLst>
              <a:ext uri="{FF2B5EF4-FFF2-40B4-BE49-F238E27FC236}">
                <a16:creationId xmlns:a16="http://schemas.microsoft.com/office/drawing/2014/main" id="{00A6F27B-C11F-45A9-8D64-356D66D27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421" y="643466"/>
            <a:ext cx="4770240"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Graphical user interface, application, website&#10;&#10;Description automatically generated">
            <a:extLst>
              <a:ext uri="{FF2B5EF4-FFF2-40B4-BE49-F238E27FC236}">
                <a16:creationId xmlns:a16="http://schemas.microsoft.com/office/drawing/2014/main" id="{5F4BF6F5-1C39-42B8-3B34-9F94A3DE2D9E}"/>
              </a:ext>
            </a:extLst>
          </p:cNvPr>
          <p:cNvPicPr>
            <a:picLocks noChangeAspect="1"/>
          </p:cNvPicPr>
          <p:nvPr/>
        </p:nvPicPr>
        <p:blipFill>
          <a:blip r:embed="rId3"/>
          <a:stretch>
            <a:fillRect/>
          </a:stretch>
        </p:blipFill>
        <p:spPr>
          <a:xfrm>
            <a:off x="8008193" y="965199"/>
            <a:ext cx="2266696" cy="4927601"/>
          </a:xfrm>
          <a:prstGeom prst="rect">
            <a:avLst/>
          </a:prstGeom>
        </p:spPr>
      </p:pic>
    </p:spTree>
    <p:extLst>
      <p:ext uri="{BB962C8B-B14F-4D97-AF65-F5344CB8AC3E}">
        <p14:creationId xmlns:p14="http://schemas.microsoft.com/office/powerpoint/2010/main" val="3287560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9FBC1FA0-1C3A-4F90-B7AE-0DD17DE7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4" name="Rectangle 13">
            <a:extLst>
              <a:ext uri="{FF2B5EF4-FFF2-40B4-BE49-F238E27FC236}">
                <a16:creationId xmlns:a16="http://schemas.microsoft.com/office/drawing/2014/main" id="{B0FF02D1-83B9-404A-94F8-41B0747E1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46C2007-9CE8-4BF8-8472-1BEA7D42C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6">
            <a:extLst>
              <a:ext uri="{FF2B5EF4-FFF2-40B4-BE49-F238E27FC236}">
                <a16:creationId xmlns:a16="http://schemas.microsoft.com/office/drawing/2014/main" id="{70175025-27B8-4A1B-A080-D688EB5C5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0" name="Freeform 6">
            <a:extLst>
              <a:ext uri="{FF2B5EF4-FFF2-40B4-BE49-F238E27FC236}">
                <a16:creationId xmlns:a16="http://schemas.microsoft.com/office/drawing/2014/main" id="{55856E3A-D976-46C4-A82C-912944993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22" name="Rectangle 21">
            <a:extLst>
              <a:ext uri="{FF2B5EF4-FFF2-40B4-BE49-F238E27FC236}">
                <a16:creationId xmlns:a16="http://schemas.microsoft.com/office/drawing/2014/main" id="{C6177DE5-5750-4748-A462-93761CED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4770240"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phone&#10;&#10;Description automatically generated with medium confidence">
            <a:extLst>
              <a:ext uri="{FF2B5EF4-FFF2-40B4-BE49-F238E27FC236}">
                <a16:creationId xmlns:a16="http://schemas.microsoft.com/office/drawing/2014/main" id="{C66AC531-2451-DF22-22EE-2E85C6481E96}"/>
              </a:ext>
            </a:extLst>
          </p:cNvPr>
          <p:cNvPicPr>
            <a:picLocks noChangeAspect="1"/>
          </p:cNvPicPr>
          <p:nvPr/>
        </p:nvPicPr>
        <p:blipFill>
          <a:blip r:embed="rId2"/>
          <a:stretch>
            <a:fillRect/>
          </a:stretch>
        </p:blipFill>
        <p:spPr>
          <a:xfrm>
            <a:off x="2916220" y="965199"/>
            <a:ext cx="2266696" cy="4927601"/>
          </a:xfrm>
          <a:prstGeom prst="rect">
            <a:avLst/>
          </a:prstGeom>
        </p:spPr>
      </p:pic>
      <p:sp>
        <p:nvSpPr>
          <p:cNvPr id="24" name="Rectangle 23">
            <a:extLst>
              <a:ext uri="{FF2B5EF4-FFF2-40B4-BE49-F238E27FC236}">
                <a16:creationId xmlns:a16="http://schemas.microsoft.com/office/drawing/2014/main" id="{00A6F27B-C11F-45A9-8D64-356D66D27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421" y="643466"/>
            <a:ext cx="4770240"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09AE1E03-B38D-9A79-013E-45883B97303A}"/>
              </a:ext>
            </a:extLst>
          </p:cNvPr>
          <p:cNvPicPr>
            <a:picLocks noChangeAspect="1"/>
          </p:cNvPicPr>
          <p:nvPr/>
        </p:nvPicPr>
        <p:blipFill>
          <a:blip r:embed="rId3"/>
          <a:stretch>
            <a:fillRect/>
          </a:stretch>
        </p:blipFill>
        <p:spPr>
          <a:xfrm>
            <a:off x="8008193" y="965199"/>
            <a:ext cx="2266696" cy="4927601"/>
          </a:xfrm>
          <a:prstGeom prst="rect">
            <a:avLst/>
          </a:prstGeom>
        </p:spPr>
      </p:pic>
    </p:spTree>
    <p:extLst>
      <p:ext uri="{BB962C8B-B14F-4D97-AF65-F5344CB8AC3E}">
        <p14:creationId xmlns:p14="http://schemas.microsoft.com/office/powerpoint/2010/main" val="748385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1">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02B3543-EFF3-1F08-C8FB-996C1EDA0497}"/>
              </a:ext>
            </a:extLst>
          </p:cNvPr>
          <p:cNvPicPr>
            <a:picLocks noChangeAspect="1"/>
          </p:cNvPicPr>
          <p:nvPr/>
        </p:nvPicPr>
        <p:blipFill>
          <a:blip r:embed="rId2"/>
          <a:stretch>
            <a:fillRect/>
          </a:stretch>
        </p:blipFill>
        <p:spPr>
          <a:xfrm>
            <a:off x="1234436" y="965199"/>
            <a:ext cx="2340610" cy="4927601"/>
          </a:xfrm>
          <a:prstGeom prst="rect">
            <a:avLst/>
          </a:prstGeom>
        </p:spPr>
      </p:pic>
      <p:sp>
        <p:nvSpPr>
          <p:cNvPr id="26" name="Rectangle 25">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application&#10;&#10;Description automatically generated">
            <a:extLst>
              <a:ext uri="{FF2B5EF4-FFF2-40B4-BE49-F238E27FC236}">
                <a16:creationId xmlns:a16="http://schemas.microsoft.com/office/drawing/2014/main" id="{528029B5-5205-F0CB-141A-9A77642AF6E5}"/>
              </a:ext>
            </a:extLst>
          </p:cNvPr>
          <p:cNvPicPr>
            <a:picLocks noChangeAspect="1"/>
          </p:cNvPicPr>
          <p:nvPr/>
        </p:nvPicPr>
        <p:blipFill>
          <a:blip r:embed="rId3"/>
          <a:stretch>
            <a:fillRect/>
          </a:stretch>
        </p:blipFill>
        <p:spPr>
          <a:xfrm>
            <a:off x="4917610" y="965199"/>
            <a:ext cx="2341092" cy="4928616"/>
          </a:xfrm>
          <a:prstGeom prst="rect">
            <a:avLst/>
          </a:prstGeom>
        </p:spPr>
      </p:pic>
      <p:sp>
        <p:nvSpPr>
          <p:cNvPr id="28" name="Rectangle 27">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ext, screenshot, electronics, cellphone&#10;&#10;Description automatically generated">
            <a:extLst>
              <a:ext uri="{FF2B5EF4-FFF2-40B4-BE49-F238E27FC236}">
                <a16:creationId xmlns:a16="http://schemas.microsoft.com/office/drawing/2014/main" id="{0DB6C1AB-2E5A-D914-45CB-65498B916069}"/>
              </a:ext>
            </a:extLst>
          </p:cNvPr>
          <p:cNvPicPr>
            <a:picLocks noChangeAspect="1"/>
          </p:cNvPicPr>
          <p:nvPr/>
        </p:nvPicPr>
        <p:blipFill>
          <a:blip r:embed="rId4"/>
          <a:stretch>
            <a:fillRect/>
          </a:stretch>
        </p:blipFill>
        <p:spPr>
          <a:xfrm>
            <a:off x="8613816" y="965199"/>
            <a:ext cx="2340610" cy="4927601"/>
          </a:xfrm>
          <a:prstGeom prst="rect">
            <a:avLst/>
          </a:prstGeom>
        </p:spPr>
      </p:pic>
    </p:spTree>
    <p:extLst>
      <p:ext uri="{BB962C8B-B14F-4D97-AF65-F5344CB8AC3E}">
        <p14:creationId xmlns:p14="http://schemas.microsoft.com/office/powerpoint/2010/main" val="5529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761996" y="0"/>
            <a:ext cx="10668004" cy="1207892"/>
          </a:xfrm>
        </p:spPr>
        <p:txBody>
          <a:bodyPr anchor="ctr">
            <a:normAutofit/>
          </a:bodyPr>
          <a:lstStyle/>
          <a:p>
            <a:pPr algn="ctr"/>
            <a:r>
              <a:rPr lang="en-US" sz="2000">
                <a:latin typeface="+mn-lt"/>
              </a:rPr>
              <a:t>                                                  Road MaP– Tarun Dagar    </a:t>
            </a:r>
            <a:endParaRPr lang="en-US" sz="2000" dirty="0">
              <a:latin typeface="+mn-lt"/>
            </a:endParaRPr>
          </a:p>
        </p:txBody>
      </p:sp>
      <p:pic>
        <p:nvPicPr>
          <p:cNvPr id="4" name="Picture 3">
            <a:extLst>
              <a:ext uri="{FF2B5EF4-FFF2-40B4-BE49-F238E27FC236}">
                <a16:creationId xmlns:a16="http://schemas.microsoft.com/office/drawing/2014/main" id="{CA0A8ADD-A1A2-702F-F895-F463046F2778}"/>
              </a:ext>
            </a:extLst>
          </p:cNvPr>
          <p:cNvPicPr>
            <a:picLocks noChangeAspect="1"/>
          </p:cNvPicPr>
          <p:nvPr/>
        </p:nvPicPr>
        <p:blipFill>
          <a:blip r:embed="rId2"/>
          <a:stretch>
            <a:fillRect/>
          </a:stretch>
        </p:blipFill>
        <p:spPr>
          <a:xfrm>
            <a:off x="14988" y="1207892"/>
            <a:ext cx="12177011" cy="4447690"/>
          </a:xfrm>
          <a:prstGeom prst="rect">
            <a:avLst/>
          </a:prstGeom>
        </p:spPr>
      </p:pic>
    </p:spTree>
    <p:extLst>
      <p:ext uri="{BB962C8B-B14F-4D97-AF65-F5344CB8AC3E}">
        <p14:creationId xmlns:p14="http://schemas.microsoft.com/office/powerpoint/2010/main" val="61331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761996" y="0"/>
            <a:ext cx="10668004" cy="1207892"/>
          </a:xfrm>
        </p:spPr>
        <p:txBody>
          <a:bodyPr anchor="ctr">
            <a:normAutofit/>
          </a:bodyPr>
          <a:lstStyle/>
          <a:p>
            <a:pPr algn="r"/>
            <a:r>
              <a:rPr lang="en-US" sz="2000" dirty="0">
                <a:latin typeface="+mn-lt"/>
              </a:rPr>
              <a:t>burn down chart - Fernando Hernández</a:t>
            </a:r>
          </a:p>
        </p:txBody>
      </p:sp>
      <p:pic>
        <p:nvPicPr>
          <p:cNvPr id="3" name="Picture 4" descr="Chart, line chart&#10;&#10;Description automatically generated">
            <a:extLst>
              <a:ext uri="{FF2B5EF4-FFF2-40B4-BE49-F238E27FC236}">
                <a16:creationId xmlns:a16="http://schemas.microsoft.com/office/drawing/2014/main" id="{F8BB3E71-21F8-6BC0-B9D6-D0B5026773A5}"/>
              </a:ext>
            </a:extLst>
          </p:cNvPr>
          <p:cNvPicPr>
            <a:picLocks noChangeAspect="1"/>
          </p:cNvPicPr>
          <p:nvPr/>
        </p:nvPicPr>
        <p:blipFill>
          <a:blip r:embed="rId2"/>
          <a:stretch>
            <a:fillRect/>
          </a:stretch>
        </p:blipFill>
        <p:spPr>
          <a:xfrm>
            <a:off x="4917" y="1363281"/>
            <a:ext cx="12169876" cy="3553792"/>
          </a:xfrm>
          <a:prstGeom prst="rect">
            <a:avLst/>
          </a:prstGeom>
        </p:spPr>
      </p:pic>
    </p:spTree>
    <p:extLst>
      <p:ext uri="{BB962C8B-B14F-4D97-AF65-F5344CB8AC3E}">
        <p14:creationId xmlns:p14="http://schemas.microsoft.com/office/powerpoint/2010/main" val="49833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761998" y="-68943"/>
            <a:ext cx="10668004" cy="1207892"/>
          </a:xfrm>
        </p:spPr>
        <p:txBody>
          <a:bodyPr anchor="ctr">
            <a:normAutofit/>
          </a:bodyPr>
          <a:lstStyle/>
          <a:p>
            <a:pPr algn="r"/>
            <a:r>
              <a:rPr lang="en-US" sz="2000" dirty="0" err="1">
                <a:latin typeface="+mn-lt"/>
              </a:rPr>
              <a:t>Rct</a:t>
            </a:r>
            <a:r>
              <a:rPr lang="en-US" sz="2000" dirty="0">
                <a:latin typeface="+mn-lt"/>
              </a:rPr>
              <a:t> - </a:t>
            </a:r>
            <a:r>
              <a:rPr lang="en-US" sz="2000" b="0" dirty="0">
                <a:latin typeface="Abadi MT Condensed Light" panose="020B0306030101010103" pitchFamily="34" charset="77"/>
              </a:rPr>
              <a:t>Aliaksandra </a:t>
            </a:r>
            <a:r>
              <a:rPr lang="en-US" sz="2000" b="0" dirty="0" err="1">
                <a:latin typeface="Abadi MT Condensed Light" panose="020B0306030101010103" pitchFamily="34" charset="77"/>
              </a:rPr>
              <a:t>Paliashchuk</a:t>
            </a:r>
            <a:endParaRPr lang="en-US" sz="2000" dirty="0">
              <a:latin typeface="+mn-lt"/>
            </a:endParaRPr>
          </a:p>
        </p:txBody>
      </p:sp>
      <p:pic>
        <p:nvPicPr>
          <p:cNvPr id="6" name="Picture 6">
            <a:extLst>
              <a:ext uri="{FF2B5EF4-FFF2-40B4-BE49-F238E27FC236}">
                <a16:creationId xmlns:a16="http://schemas.microsoft.com/office/drawing/2014/main" id="{818B6CD3-7639-175F-4FD4-586D846EB3DF}"/>
              </a:ext>
            </a:extLst>
          </p:cNvPr>
          <p:cNvPicPr>
            <a:picLocks noChangeAspect="1"/>
          </p:cNvPicPr>
          <p:nvPr/>
        </p:nvPicPr>
        <p:blipFill>
          <a:blip r:embed="rId2"/>
          <a:stretch>
            <a:fillRect/>
          </a:stretch>
        </p:blipFill>
        <p:spPr>
          <a:xfrm>
            <a:off x="4917" y="805233"/>
            <a:ext cx="12120715" cy="6009534"/>
          </a:xfrm>
          <a:prstGeom prst="rect">
            <a:avLst/>
          </a:prstGeom>
        </p:spPr>
      </p:pic>
    </p:spTree>
    <p:extLst>
      <p:ext uri="{BB962C8B-B14F-4D97-AF65-F5344CB8AC3E}">
        <p14:creationId xmlns:p14="http://schemas.microsoft.com/office/powerpoint/2010/main" val="75208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26ADEF2-2BA7-419F-A580-9C6541A73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3" name="Rectangle 12">
            <a:extLst>
              <a:ext uri="{FF2B5EF4-FFF2-40B4-BE49-F238E27FC236}">
                <a16:creationId xmlns:a16="http://schemas.microsoft.com/office/drawing/2014/main" id="{2B146248-6675-4D3A-B34A-7363E28C9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4A29828-0E9F-418B-A95D-A7D6ABF1C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1937715" y="346000"/>
            <a:ext cx="10004110" cy="726691"/>
          </a:xfrm>
        </p:spPr>
        <p:txBody>
          <a:bodyPr vert="horz" lIns="91440" tIns="45720" rIns="91440" bIns="45720" rtlCol="0" anchor="t">
            <a:normAutofit/>
          </a:bodyPr>
          <a:lstStyle/>
          <a:p>
            <a:pPr algn="ctr"/>
            <a:r>
              <a:rPr lang="en-US" sz="1200" spc="800" dirty="0"/>
              <a:t>User stories- Vivek  </a:t>
            </a:r>
          </a:p>
        </p:txBody>
      </p:sp>
      <p:sp>
        <p:nvSpPr>
          <p:cNvPr id="17" name="Freeform 6">
            <a:extLst>
              <a:ext uri="{FF2B5EF4-FFF2-40B4-BE49-F238E27FC236}">
                <a16:creationId xmlns:a16="http://schemas.microsoft.com/office/drawing/2014/main" id="{397636A1-434C-40B3-A908-6730DB23C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graphicFrame>
        <p:nvGraphicFramePr>
          <p:cNvPr id="6" name="Table 5">
            <a:extLst>
              <a:ext uri="{FF2B5EF4-FFF2-40B4-BE49-F238E27FC236}">
                <a16:creationId xmlns:a16="http://schemas.microsoft.com/office/drawing/2014/main" id="{284411B7-0E7C-9307-557C-052D16592E71}"/>
              </a:ext>
            </a:extLst>
          </p:cNvPr>
          <p:cNvGraphicFramePr>
            <a:graphicFrameLocks noGrp="1"/>
          </p:cNvGraphicFramePr>
          <p:nvPr>
            <p:extLst>
              <p:ext uri="{D42A27DB-BD31-4B8C-83A1-F6EECF244321}">
                <p14:modId xmlns:p14="http://schemas.microsoft.com/office/powerpoint/2010/main" val="78238974"/>
              </p:ext>
            </p:extLst>
          </p:nvPr>
        </p:nvGraphicFramePr>
        <p:xfrm>
          <a:off x="98322" y="897193"/>
          <a:ext cx="12099815" cy="2838253"/>
        </p:xfrm>
        <a:graphic>
          <a:graphicData uri="http://schemas.openxmlformats.org/drawingml/2006/table">
            <a:tbl>
              <a:tblPr firstRow="1" bandRow="1">
                <a:tableStyleId>{5C22544A-7EE6-4342-B048-85BDC9FD1C3A}</a:tableStyleId>
              </a:tblPr>
              <a:tblGrid>
                <a:gridCol w="521340">
                  <a:extLst>
                    <a:ext uri="{9D8B030D-6E8A-4147-A177-3AD203B41FA5}">
                      <a16:colId xmlns:a16="http://schemas.microsoft.com/office/drawing/2014/main" val="3467937743"/>
                    </a:ext>
                  </a:extLst>
                </a:gridCol>
                <a:gridCol w="292911">
                  <a:extLst>
                    <a:ext uri="{9D8B030D-6E8A-4147-A177-3AD203B41FA5}">
                      <a16:colId xmlns:a16="http://schemas.microsoft.com/office/drawing/2014/main" val="1373868581"/>
                    </a:ext>
                  </a:extLst>
                </a:gridCol>
                <a:gridCol w="752149">
                  <a:extLst>
                    <a:ext uri="{9D8B030D-6E8A-4147-A177-3AD203B41FA5}">
                      <a16:colId xmlns:a16="http://schemas.microsoft.com/office/drawing/2014/main" val="1096590165"/>
                    </a:ext>
                  </a:extLst>
                </a:gridCol>
                <a:gridCol w="1379138">
                  <a:extLst>
                    <a:ext uri="{9D8B030D-6E8A-4147-A177-3AD203B41FA5}">
                      <a16:colId xmlns:a16="http://schemas.microsoft.com/office/drawing/2014/main" val="1228158833"/>
                    </a:ext>
                  </a:extLst>
                </a:gridCol>
                <a:gridCol w="1262544">
                  <a:extLst>
                    <a:ext uri="{9D8B030D-6E8A-4147-A177-3AD203B41FA5}">
                      <a16:colId xmlns:a16="http://schemas.microsoft.com/office/drawing/2014/main" val="3383487485"/>
                    </a:ext>
                  </a:extLst>
                </a:gridCol>
                <a:gridCol w="1115017">
                  <a:extLst>
                    <a:ext uri="{9D8B030D-6E8A-4147-A177-3AD203B41FA5}">
                      <a16:colId xmlns:a16="http://schemas.microsoft.com/office/drawing/2014/main" val="784273104"/>
                    </a:ext>
                  </a:extLst>
                </a:gridCol>
                <a:gridCol w="560602">
                  <a:extLst>
                    <a:ext uri="{9D8B030D-6E8A-4147-A177-3AD203B41FA5}">
                      <a16:colId xmlns:a16="http://schemas.microsoft.com/office/drawing/2014/main" val="3936028442"/>
                    </a:ext>
                  </a:extLst>
                </a:gridCol>
                <a:gridCol w="706938">
                  <a:extLst>
                    <a:ext uri="{9D8B030D-6E8A-4147-A177-3AD203B41FA5}">
                      <a16:colId xmlns:a16="http://schemas.microsoft.com/office/drawing/2014/main" val="1450984952"/>
                    </a:ext>
                  </a:extLst>
                </a:gridCol>
                <a:gridCol w="2346391">
                  <a:extLst>
                    <a:ext uri="{9D8B030D-6E8A-4147-A177-3AD203B41FA5}">
                      <a16:colId xmlns:a16="http://schemas.microsoft.com/office/drawing/2014/main" val="3464056605"/>
                    </a:ext>
                  </a:extLst>
                </a:gridCol>
                <a:gridCol w="2215521">
                  <a:extLst>
                    <a:ext uri="{9D8B030D-6E8A-4147-A177-3AD203B41FA5}">
                      <a16:colId xmlns:a16="http://schemas.microsoft.com/office/drawing/2014/main" val="2435249124"/>
                    </a:ext>
                  </a:extLst>
                </a:gridCol>
                <a:gridCol w="947264">
                  <a:extLst>
                    <a:ext uri="{9D8B030D-6E8A-4147-A177-3AD203B41FA5}">
                      <a16:colId xmlns:a16="http://schemas.microsoft.com/office/drawing/2014/main" val="1796886407"/>
                    </a:ext>
                  </a:extLst>
                </a:gridCol>
              </a:tblGrid>
              <a:tr h="315361">
                <a:tc>
                  <a:txBody>
                    <a:bodyPr/>
                    <a:lstStyle/>
                    <a:p>
                      <a:pPr algn="ctr" fontAlgn="ctr"/>
                      <a:r>
                        <a:rPr lang="en-US" sz="800">
                          <a:effectLst/>
                        </a:rPr>
                        <a:t>Modules</a:t>
                      </a:r>
                      <a:endParaRPr lang="en-US" sz="800">
                        <a:solidFill>
                          <a:srgbClr val="F3F3F3"/>
                        </a:solidFill>
                        <a:effectLst/>
                        <a:latin typeface="Calibri" panose="020F0502020204030204" pitchFamily="34" charset="0"/>
                      </a:endParaRPr>
                    </a:p>
                  </a:txBody>
                  <a:tcPr marL="6062" marR="6062" marT="6062" marB="29095" anchor="ctr"/>
                </a:tc>
                <a:tc>
                  <a:txBody>
                    <a:bodyPr/>
                    <a:lstStyle/>
                    <a:p>
                      <a:pPr algn="ctr" fontAlgn="ctr"/>
                      <a:r>
                        <a:rPr lang="en-US" sz="800">
                          <a:effectLst/>
                        </a:rPr>
                        <a:t>ID</a:t>
                      </a:r>
                      <a:endParaRPr lang="en-US" sz="800">
                        <a:solidFill>
                          <a:srgbClr val="F3F3F3"/>
                        </a:solidFill>
                        <a:effectLst/>
                        <a:latin typeface="Calibri" panose="020F0502020204030204" pitchFamily="34" charset="0"/>
                      </a:endParaRPr>
                    </a:p>
                  </a:txBody>
                  <a:tcPr marL="6062" marR="6062" marT="6062" marB="29095" anchor="ctr"/>
                </a:tc>
                <a:tc>
                  <a:txBody>
                    <a:bodyPr/>
                    <a:lstStyle/>
                    <a:p>
                      <a:pPr algn="ctr" fontAlgn="ctr"/>
                      <a:r>
                        <a:rPr lang="en-US" sz="800">
                          <a:effectLst/>
                        </a:rPr>
                        <a:t>Title</a:t>
                      </a:r>
                      <a:endParaRPr lang="en-US" sz="800">
                        <a:solidFill>
                          <a:srgbClr val="F3F3F3"/>
                        </a:solidFill>
                        <a:effectLst/>
                        <a:latin typeface="Calibri" panose="020F0502020204030204" pitchFamily="34" charset="0"/>
                      </a:endParaRPr>
                    </a:p>
                  </a:txBody>
                  <a:tcPr marL="6062" marR="6062" marT="6062" marB="29095" anchor="ctr"/>
                </a:tc>
                <a:tc>
                  <a:txBody>
                    <a:bodyPr/>
                    <a:lstStyle/>
                    <a:p>
                      <a:pPr algn="ctr" fontAlgn="ctr"/>
                      <a:r>
                        <a:rPr lang="en-US" sz="800">
                          <a:effectLst/>
                        </a:rPr>
                        <a:t>As a/an</a:t>
                      </a:r>
                      <a:endParaRPr lang="en-US" sz="800">
                        <a:solidFill>
                          <a:srgbClr val="F3F3F3"/>
                        </a:solidFill>
                        <a:effectLst/>
                        <a:latin typeface="Calibri" panose="020F0502020204030204" pitchFamily="34" charset="0"/>
                      </a:endParaRPr>
                    </a:p>
                  </a:txBody>
                  <a:tcPr marL="6062" marR="6062" marT="6062" marB="29095" anchor="ctr"/>
                </a:tc>
                <a:tc>
                  <a:txBody>
                    <a:bodyPr/>
                    <a:lstStyle/>
                    <a:p>
                      <a:pPr algn="ctr" fontAlgn="ctr"/>
                      <a:r>
                        <a:rPr lang="en-US" sz="800">
                          <a:effectLst/>
                        </a:rPr>
                        <a:t>I want to</a:t>
                      </a:r>
                      <a:endParaRPr lang="en-US" sz="800">
                        <a:solidFill>
                          <a:srgbClr val="F3F3F3"/>
                        </a:solidFill>
                        <a:effectLst/>
                        <a:latin typeface="Calibri" panose="020F0502020204030204" pitchFamily="34" charset="0"/>
                      </a:endParaRPr>
                    </a:p>
                  </a:txBody>
                  <a:tcPr marL="6062" marR="6062" marT="6062" marB="29095" anchor="ctr"/>
                </a:tc>
                <a:tc>
                  <a:txBody>
                    <a:bodyPr/>
                    <a:lstStyle/>
                    <a:p>
                      <a:pPr algn="ctr" fontAlgn="ctr"/>
                      <a:r>
                        <a:rPr lang="en-US" sz="800">
                          <a:effectLst/>
                        </a:rPr>
                        <a:t>so that</a:t>
                      </a:r>
                      <a:endParaRPr lang="en-US" sz="800">
                        <a:solidFill>
                          <a:srgbClr val="F3F3F3"/>
                        </a:solidFill>
                        <a:effectLst/>
                        <a:latin typeface="Calibri" panose="020F0502020204030204" pitchFamily="34" charset="0"/>
                      </a:endParaRPr>
                    </a:p>
                  </a:txBody>
                  <a:tcPr marL="6062" marR="6062" marT="6062" marB="29095" anchor="ctr"/>
                </a:tc>
                <a:tc>
                  <a:txBody>
                    <a:bodyPr/>
                    <a:lstStyle/>
                    <a:p>
                      <a:pPr algn="ctr" fontAlgn="ctr"/>
                      <a:r>
                        <a:rPr lang="en-US" sz="800">
                          <a:effectLst/>
                        </a:rPr>
                        <a:t>Iterations</a:t>
                      </a:r>
                      <a:endParaRPr lang="en-US" sz="800">
                        <a:solidFill>
                          <a:srgbClr val="F3F3F3"/>
                        </a:solidFill>
                        <a:effectLst/>
                        <a:latin typeface="Calibri" panose="020F0502020204030204" pitchFamily="34" charset="0"/>
                      </a:endParaRPr>
                    </a:p>
                  </a:txBody>
                  <a:tcPr marL="6062" marR="6062" marT="6062" marB="29095" anchor="ctr"/>
                </a:tc>
                <a:tc>
                  <a:txBody>
                    <a:bodyPr/>
                    <a:lstStyle/>
                    <a:p>
                      <a:pPr algn="ctr" fontAlgn="ctr"/>
                      <a:r>
                        <a:rPr lang="en-US" sz="800">
                          <a:effectLst/>
                        </a:rPr>
                        <a:t>Story Points</a:t>
                      </a:r>
                      <a:endParaRPr lang="en-US" sz="800">
                        <a:solidFill>
                          <a:srgbClr val="F3F3F3"/>
                        </a:solidFill>
                        <a:effectLst/>
                        <a:latin typeface="Calibri" panose="020F0502020204030204" pitchFamily="34" charset="0"/>
                      </a:endParaRPr>
                    </a:p>
                  </a:txBody>
                  <a:tcPr marL="6062" marR="6062" marT="6062" marB="29095" anchor="ctr"/>
                </a:tc>
                <a:tc>
                  <a:txBody>
                    <a:bodyPr/>
                    <a:lstStyle/>
                    <a:p>
                      <a:pPr algn="ctr" fontAlgn="ctr"/>
                      <a:r>
                        <a:rPr lang="en-US" sz="800">
                          <a:effectLst/>
                        </a:rPr>
                        <a:t>Story Constraints</a:t>
                      </a:r>
                      <a:endParaRPr lang="en-US" sz="800">
                        <a:solidFill>
                          <a:srgbClr val="F3F3F3"/>
                        </a:solidFill>
                        <a:effectLst/>
                        <a:latin typeface="Calibri" panose="020F0502020204030204" pitchFamily="34" charset="0"/>
                      </a:endParaRPr>
                    </a:p>
                  </a:txBody>
                  <a:tcPr marL="6062" marR="6062" marT="6062" marB="29095" anchor="ctr"/>
                </a:tc>
                <a:tc>
                  <a:txBody>
                    <a:bodyPr/>
                    <a:lstStyle/>
                    <a:p>
                      <a:pPr algn="ctr" fontAlgn="ctr"/>
                      <a:r>
                        <a:rPr lang="en-US" sz="800">
                          <a:effectLst/>
                        </a:rPr>
                        <a:t>Story Exceptions</a:t>
                      </a:r>
                      <a:endParaRPr lang="en-US" sz="800">
                        <a:solidFill>
                          <a:srgbClr val="FFFFFF"/>
                        </a:solidFill>
                        <a:effectLst/>
                        <a:latin typeface="Calibri" panose="020F0502020204030204" pitchFamily="34" charset="0"/>
                      </a:endParaRPr>
                    </a:p>
                  </a:txBody>
                  <a:tcPr marL="6062" marR="6062" marT="6062" marB="29095" anchor="ctr"/>
                </a:tc>
                <a:tc>
                  <a:txBody>
                    <a:bodyPr/>
                    <a:lstStyle/>
                    <a:p>
                      <a:pPr algn="ctr" fontAlgn="ctr"/>
                      <a:r>
                        <a:rPr lang="en-US" sz="800">
                          <a:effectLst/>
                        </a:rPr>
                        <a:t>Story Extensions</a:t>
                      </a:r>
                      <a:endParaRPr lang="en-US" sz="800">
                        <a:solidFill>
                          <a:srgbClr val="FFFFFF"/>
                        </a:solidFill>
                        <a:effectLst/>
                        <a:latin typeface="Calibri" panose="020F0502020204030204" pitchFamily="34" charset="0"/>
                      </a:endParaRPr>
                    </a:p>
                  </a:txBody>
                  <a:tcPr marL="6062" marR="6062" marT="6062" marB="29095" anchor="ctr"/>
                </a:tc>
                <a:extLst>
                  <a:ext uri="{0D108BD9-81ED-4DB2-BD59-A6C34878D82A}">
                    <a16:rowId xmlns:a16="http://schemas.microsoft.com/office/drawing/2014/main" val="1691384336"/>
                  </a:ext>
                </a:extLst>
              </a:tr>
              <a:tr h="630723">
                <a:tc rowSpan="4">
                  <a:txBody>
                    <a:bodyPr/>
                    <a:lstStyle/>
                    <a:p>
                      <a:pPr algn="ctr" fontAlgn="ctr"/>
                      <a:r>
                        <a:rPr lang="en-US" sz="700">
                          <a:effectLst/>
                        </a:rPr>
                        <a:t>03. Nutrition Tracking</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3.01</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List Food Nutrition</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Dietitians/</a:t>
                      </a:r>
                      <a:br>
                        <a:rPr lang="en-US" sz="700">
                          <a:effectLst/>
                        </a:rPr>
                      </a:br>
                      <a:r>
                        <a:rPr lang="en-US" sz="700">
                          <a:effectLst/>
                        </a:rPr>
                        <a:t>Fitness Trainers/</a:t>
                      </a:r>
                      <a:br>
                        <a:rPr lang="en-US" sz="700">
                          <a:effectLst/>
                        </a:rPr>
                      </a:br>
                      <a:r>
                        <a:rPr lang="en-US" sz="700">
                          <a:effectLst/>
                        </a:rPr>
                        <a:t>Customer Onboarding Manager/</a:t>
                      </a:r>
                      <a:br>
                        <a:rPr lang="en-US" sz="700">
                          <a:effectLst/>
                        </a:rPr>
                      </a:br>
                      <a:r>
                        <a:rPr lang="en-US" sz="700">
                          <a:effectLst/>
                        </a:rPr>
                        <a:t>Customer Support Manager</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Can list all the foods </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I can see food intake and nutritional values of food</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I1</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3</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Only dietitians/fitness trainers can list food nutrition. Customers(fitness enthusiast) can not list it.</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This feature will not work when the user is not connected to backend server.</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N/A</a:t>
                      </a:r>
                      <a:endParaRPr lang="en-US" sz="700">
                        <a:effectLst/>
                        <a:latin typeface="Calibri" panose="020F0502020204030204" pitchFamily="34" charset="0"/>
                      </a:endParaRPr>
                    </a:p>
                  </a:txBody>
                  <a:tcPr marL="6062" marR="6062" marT="6062" marB="29095" anchor="ctr"/>
                </a:tc>
                <a:extLst>
                  <a:ext uri="{0D108BD9-81ED-4DB2-BD59-A6C34878D82A}">
                    <a16:rowId xmlns:a16="http://schemas.microsoft.com/office/drawing/2014/main" val="4256713033"/>
                  </a:ext>
                </a:extLst>
              </a:tr>
              <a:tr h="630723">
                <a:tc vMerge="1">
                  <a:txBody>
                    <a:bodyPr/>
                    <a:lstStyle/>
                    <a:p>
                      <a:endParaRPr lang="en-US"/>
                    </a:p>
                  </a:txBody>
                  <a:tcPr/>
                </a:tc>
                <a:tc>
                  <a:txBody>
                    <a:bodyPr/>
                    <a:lstStyle/>
                    <a:p>
                      <a:pPr algn="ctr" fontAlgn="ctr"/>
                      <a:r>
                        <a:rPr lang="en-US" sz="700">
                          <a:effectLst/>
                        </a:rPr>
                        <a:t>3.02</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Track Food Intake</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Customers</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Have the ability to track daily, weekly, monthly food intake</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I can track details of food intake</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I1</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4</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This feature will be only available to customers (fitness enthusiast).</a:t>
                      </a:r>
                      <a:br>
                        <a:rPr lang="en-US" sz="700">
                          <a:effectLst/>
                        </a:rPr>
                      </a:br>
                      <a:r>
                        <a:rPr lang="en-US" sz="700">
                          <a:effectLst/>
                        </a:rPr>
                        <a:t>Other users like Customer Onboarding Manager, Customer Support Manager, Account Manager and Finance Manager can't access this feature</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User must login to system so that they have access eto their database.This feature will not work if backend server is disconnected or database is unable to send data to users system</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N/A</a:t>
                      </a:r>
                      <a:endParaRPr lang="en-US" sz="700">
                        <a:effectLst/>
                        <a:latin typeface="Calibri" panose="020F0502020204030204" pitchFamily="34" charset="0"/>
                      </a:endParaRPr>
                    </a:p>
                  </a:txBody>
                  <a:tcPr marL="6062" marR="6062" marT="6062" marB="29095" anchor="ctr"/>
                </a:tc>
                <a:extLst>
                  <a:ext uri="{0D108BD9-81ED-4DB2-BD59-A6C34878D82A}">
                    <a16:rowId xmlns:a16="http://schemas.microsoft.com/office/drawing/2014/main" val="360534675"/>
                  </a:ext>
                </a:extLst>
              </a:tr>
              <a:tr h="630723">
                <a:tc vMerge="1">
                  <a:txBody>
                    <a:bodyPr/>
                    <a:lstStyle/>
                    <a:p>
                      <a:endParaRPr lang="en-US"/>
                    </a:p>
                  </a:txBody>
                  <a:tcPr/>
                </a:tc>
                <a:tc>
                  <a:txBody>
                    <a:bodyPr/>
                    <a:lstStyle/>
                    <a:p>
                      <a:pPr algn="ctr" fontAlgn="ctr"/>
                      <a:r>
                        <a:rPr lang="en-US" sz="700">
                          <a:effectLst/>
                        </a:rPr>
                        <a:t>3.03</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Modify Food Intake</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Customers</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Have the ability to modify food intake user already entered</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I can modify food item as well as quantity of food entered</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I1</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3</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Only Customers (fitness enthusiasts) will have access to this feature.</a:t>
                      </a:r>
                      <a:br>
                        <a:rPr lang="en-US" sz="700">
                          <a:effectLst/>
                        </a:rPr>
                      </a:br>
                      <a:r>
                        <a:rPr lang="en-US" sz="700">
                          <a:effectLst/>
                        </a:rPr>
                        <a:t>Other users like Customer Onboarding Manager, Customer Support Manager, Account Manager and Finance Manager can't access this feature</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User must login to system so that they have access eto their database.This feature will not work if backend server is disconnected or database is unable to send data to users system</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N/A</a:t>
                      </a:r>
                      <a:endParaRPr lang="en-US" sz="700">
                        <a:effectLst/>
                        <a:latin typeface="Calibri" panose="020F0502020204030204" pitchFamily="34" charset="0"/>
                      </a:endParaRPr>
                    </a:p>
                  </a:txBody>
                  <a:tcPr marL="6062" marR="6062" marT="6062" marB="29095" anchor="ctr"/>
                </a:tc>
                <a:extLst>
                  <a:ext uri="{0D108BD9-81ED-4DB2-BD59-A6C34878D82A}">
                    <a16:rowId xmlns:a16="http://schemas.microsoft.com/office/drawing/2014/main" val="606091845"/>
                  </a:ext>
                </a:extLst>
              </a:tr>
              <a:tr h="630723">
                <a:tc vMerge="1">
                  <a:txBody>
                    <a:bodyPr/>
                    <a:lstStyle/>
                    <a:p>
                      <a:endParaRPr lang="en-US"/>
                    </a:p>
                  </a:txBody>
                  <a:tcPr/>
                </a:tc>
                <a:tc>
                  <a:txBody>
                    <a:bodyPr/>
                    <a:lstStyle/>
                    <a:p>
                      <a:pPr algn="ctr" fontAlgn="ctr"/>
                      <a:r>
                        <a:rPr lang="en-US" sz="700">
                          <a:effectLst/>
                        </a:rPr>
                        <a:t>3.04</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Remove Food Intake</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Customers</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Have the ability to remove food intake</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I can delete entry of food item entered</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I1</a:t>
                      </a:r>
                      <a:endParaRPr lang="en-US" sz="700">
                        <a:effectLst/>
                        <a:latin typeface="Calibri" panose="020F0502020204030204" pitchFamily="34" charset="0"/>
                      </a:endParaRPr>
                    </a:p>
                  </a:txBody>
                  <a:tcPr marL="6062" marR="6062" marT="6062" marB="29095" anchor="ctr"/>
                </a:tc>
                <a:tc>
                  <a:txBody>
                    <a:bodyPr/>
                    <a:lstStyle/>
                    <a:p>
                      <a:pPr algn="ctr" fontAlgn="ctr"/>
                      <a:r>
                        <a:rPr lang="en-US" sz="700">
                          <a:effectLst/>
                        </a:rPr>
                        <a:t>3</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Only Customers (fitness enthusiasts) will have access to this feature.</a:t>
                      </a:r>
                      <a:br>
                        <a:rPr lang="en-US" sz="700">
                          <a:effectLst/>
                        </a:rPr>
                      </a:br>
                      <a:r>
                        <a:rPr lang="en-US" sz="700">
                          <a:effectLst/>
                        </a:rPr>
                        <a:t>Other users like Customer Onboarding Manager, Customer Support Manager, Account Manager and Finance Manager can't access this feature</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This feature will not work if backend server is disconnected or database is unable to send data to users system</a:t>
                      </a:r>
                      <a:endParaRPr lang="en-US" sz="700">
                        <a:effectLst/>
                        <a:latin typeface="Calibri" panose="020F0502020204030204" pitchFamily="34" charset="0"/>
                      </a:endParaRPr>
                    </a:p>
                  </a:txBody>
                  <a:tcPr marL="6062" marR="6062" marT="6062" marB="29095" anchor="ctr"/>
                </a:tc>
                <a:tc>
                  <a:txBody>
                    <a:bodyPr/>
                    <a:lstStyle/>
                    <a:p>
                      <a:pPr fontAlgn="ctr"/>
                      <a:r>
                        <a:rPr lang="en-US" sz="700">
                          <a:effectLst/>
                        </a:rPr>
                        <a:t>N/A</a:t>
                      </a:r>
                      <a:endParaRPr lang="en-US" sz="700">
                        <a:effectLst/>
                        <a:latin typeface="Calibri" panose="020F0502020204030204" pitchFamily="34" charset="0"/>
                      </a:endParaRPr>
                    </a:p>
                  </a:txBody>
                  <a:tcPr marL="6062" marR="6062" marT="6062" marB="29095" anchor="ctr"/>
                </a:tc>
                <a:extLst>
                  <a:ext uri="{0D108BD9-81ED-4DB2-BD59-A6C34878D82A}">
                    <a16:rowId xmlns:a16="http://schemas.microsoft.com/office/drawing/2014/main" val="2096519586"/>
                  </a:ext>
                </a:extLst>
              </a:tr>
            </a:tbl>
          </a:graphicData>
        </a:graphic>
      </p:graphicFrame>
      <p:pic>
        <p:nvPicPr>
          <p:cNvPr id="9" name="Picture 9" descr="Table&#10;&#10;Description automatically generated">
            <a:extLst>
              <a:ext uri="{FF2B5EF4-FFF2-40B4-BE49-F238E27FC236}">
                <a16:creationId xmlns:a16="http://schemas.microsoft.com/office/drawing/2014/main" id="{19357249-30BA-1EFB-CBF3-2AAD9C9FA359}"/>
              </a:ext>
            </a:extLst>
          </p:cNvPr>
          <p:cNvPicPr>
            <a:picLocks noChangeAspect="1"/>
          </p:cNvPicPr>
          <p:nvPr/>
        </p:nvPicPr>
        <p:blipFill>
          <a:blip r:embed="rId2"/>
          <a:stretch>
            <a:fillRect/>
          </a:stretch>
        </p:blipFill>
        <p:spPr>
          <a:xfrm>
            <a:off x="85558" y="3749846"/>
            <a:ext cx="12101094" cy="3034624"/>
          </a:xfrm>
          <a:prstGeom prst="rect">
            <a:avLst/>
          </a:prstGeom>
        </p:spPr>
      </p:pic>
    </p:spTree>
    <p:extLst>
      <p:ext uri="{BB962C8B-B14F-4D97-AF65-F5344CB8AC3E}">
        <p14:creationId xmlns:p14="http://schemas.microsoft.com/office/powerpoint/2010/main" val="382519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761996" y="23687"/>
            <a:ext cx="10668004" cy="1207892"/>
          </a:xfrm>
        </p:spPr>
        <p:txBody>
          <a:bodyPr anchor="ctr">
            <a:normAutofit/>
          </a:bodyPr>
          <a:lstStyle/>
          <a:p>
            <a:pPr algn="r"/>
            <a:r>
              <a:rPr lang="en-US" sz="2000" dirty="0">
                <a:latin typeface="+mn-lt"/>
              </a:rPr>
              <a:t>ER Diagram – </a:t>
            </a:r>
            <a:r>
              <a:rPr lang="en-US" sz="2000" dirty="0" err="1">
                <a:latin typeface="+mn-lt"/>
              </a:rPr>
              <a:t>Jigarkumar</a:t>
            </a:r>
            <a:r>
              <a:rPr lang="en-US" sz="2000" dirty="0">
                <a:latin typeface="+mn-lt"/>
              </a:rPr>
              <a:t> patel</a:t>
            </a:r>
            <a:br>
              <a:rPr lang="en-US" sz="2000" dirty="0">
                <a:latin typeface="+mn-lt"/>
              </a:rPr>
            </a:br>
            <a:br>
              <a:rPr lang="en-US" sz="2000" dirty="0">
                <a:latin typeface="+mn-lt"/>
              </a:rPr>
            </a:br>
            <a:r>
              <a:rPr lang="en-US" sz="2000" dirty="0">
                <a:latin typeface="+mn-lt"/>
              </a:rPr>
              <a:t>Logical ER Diagram​​– I1 Scope​ Health Application​</a:t>
            </a:r>
          </a:p>
        </p:txBody>
      </p:sp>
      <p:pic>
        <p:nvPicPr>
          <p:cNvPr id="3074" name="Picture 2">
            <a:extLst>
              <a:ext uri="{FF2B5EF4-FFF2-40B4-BE49-F238E27FC236}">
                <a16:creationId xmlns:a16="http://schemas.microsoft.com/office/drawing/2014/main" id="{376F25DD-6EE6-7ED9-236E-24CAD97CB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678" y="978408"/>
            <a:ext cx="8086725" cy="557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558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356BB22-A849-35F4-4922-A1E8FDBBA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25" y="638175"/>
            <a:ext cx="6838950" cy="5581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90524BB-4520-7297-2267-79CDD1FECF41}"/>
              </a:ext>
            </a:extLst>
          </p:cNvPr>
          <p:cNvSpPr txBox="1"/>
          <p:nvPr/>
        </p:nvSpPr>
        <p:spPr>
          <a:xfrm>
            <a:off x="6331789" y="250166"/>
            <a:ext cx="4140679" cy="646331"/>
          </a:xfrm>
          <a:prstGeom prst="rect">
            <a:avLst/>
          </a:prstGeom>
          <a:noFill/>
        </p:spPr>
        <p:txBody>
          <a:bodyPr wrap="square" rtlCol="0">
            <a:spAutoFit/>
          </a:bodyPr>
          <a:lstStyle/>
          <a:p>
            <a:r>
              <a:rPr lang="en-US" dirty="0"/>
              <a:t>Logical ER Diagram​​– I1 Scope​ Health Application​</a:t>
            </a:r>
          </a:p>
        </p:txBody>
      </p:sp>
    </p:spTree>
    <p:extLst>
      <p:ext uri="{BB962C8B-B14F-4D97-AF65-F5344CB8AC3E}">
        <p14:creationId xmlns:p14="http://schemas.microsoft.com/office/powerpoint/2010/main" val="2900036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761996" y="0"/>
            <a:ext cx="10668004" cy="1207892"/>
          </a:xfrm>
        </p:spPr>
        <p:txBody>
          <a:bodyPr anchor="ctr">
            <a:normAutofit/>
          </a:bodyPr>
          <a:lstStyle/>
          <a:p>
            <a:pPr algn="r"/>
            <a:r>
              <a:rPr lang="en-US" sz="2000" dirty="0">
                <a:latin typeface="+mn-lt"/>
              </a:rPr>
              <a:t>Acceptance Tests –Riddhi </a:t>
            </a:r>
          </a:p>
        </p:txBody>
      </p:sp>
    </p:spTree>
    <p:extLst>
      <p:ext uri="{BB962C8B-B14F-4D97-AF65-F5344CB8AC3E}">
        <p14:creationId xmlns:p14="http://schemas.microsoft.com/office/powerpoint/2010/main" val="161504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1C32-085F-9EA9-2E3F-E356FCC3FB78}"/>
              </a:ext>
            </a:extLst>
          </p:cNvPr>
          <p:cNvSpPr>
            <a:spLocks noGrp="1"/>
          </p:cNvSpPr>
          <p:nvPr>
            <p:ph type="title"/>
          </p:nvPr>
        </p:nvSpPr>
        <p:spPr>
          <a:xfrm>
            <a:off x="761996" y="-34505"/>
            <a:ext cx="10668004" cy="1207892"/>
          </a:xfrm>
        </p:spPr>
        <p:txBody>
          <a:bodyPr anchor="ctr">
            <a:normAutofit/>
          </a:bodyPr>
          <a:lstStyle/>
          <a:p>
            <a:pPr algn="r"/>
            <a:r>
              <a:rPr lang="en-US" sz="2000" dirty="0">
                <a:latin typeface="+mn-lt"/>
              </a:rPr>
              <a:t>Test execution log - Nishith</a:t>
            </a:r>
          </a:p>
        </p:txBody>
      </p:sp>
      <p:graphicFrame>
        <p:nvGraphicFramePr>
          <p:cNvPr id="3" name="Table 2">
            <a:extLst>
              <a:ext uri="{FF2B5EF4-FFF2-40B4-BE49-F238E27FC236}">
                <a16:creationId xmlns:a16="http://schemas.microsoft.com/office/drawing/2014/main" id="{F3202688-F579-5190-3727-EB309CD7F5D2}"/>
              </a:ext>
            </a:extLst>
          </p:cNvPr>
          <p:cNvGraphicFramePr>
            <a:graphicFrameLocks noGrp="1"/>
          </p:cNvGraphicFramePr>
          <p:nvPr>
            <p:extLst>
              <p:ext uri="{D42A27DB-BD31-4B8C-83A1-F6EECF244321}">
                <p14:modId xmlns:p14="http://schemas.microsoft.com/office/powerpoint/2010/main" val="1209949662"/>
              </p:ext>
            </p:extLst>
          </p:nvPr>
        </p:nvGraphicFramePr>
        <p:xfrm>
          <a:off x="94889" y="3217653"/>
          <a:ext cx="12097109" cy="1992704"/>
        </p:xfrm>
        <a:graphic>
          <a:graphicData uri="http://schemas.openxmlformats.org/drawingml/2006/table">
            <a:tbl>
              <a:tblPr/>
              <a:tblGrid>
                <a:gridCol w="1103698">
                  <a:extLst>
                    <a:ext uri="{9D8B030D-6E8A-4147-A177-3AD203B41FA5}">
                      <a16:colId xmlns:a16="http://schemas.microsoft.com/office/drawing/2014/main" val="3833739961"/>
                    </a:ext>
                  </a:extLst>
                </a:gridCol>
                <a:gridCol w="7493528">
                  <a:extLst>
                    <a:ext uri="{9D8B030D-6E8A-4147-A177-3AD203B41FA5}">
                      <a16:colId xmlns:a16="http://schemas.microsoft.com/office/drawing/2014/main" val="2302294781"/>
                    </a:ext>
                  </a:extLst>
                </a:gridCol>
                <a:gridCol w="1031086">
                  <a:extLst>
                    <a:ext uri="{9D8B030D-6E8A-4147-A177-3AD203B41FA5}">
                      <a16:colId xmlns:a16="http://schemas.microsoft.com/office/drawing/2014/main" val="2374605982"/>
                    </a:ext>
                  </a:extLst>
                </a:gridCol>
                <a:gridCol w="1132742">
                  <a:extLst>
                    <a:ext uri="{9D8B030D-6E8A-4147-A177-3AD203B41FA5}">
                      <a16:colId xmlns:a16="http://schemas.microsoft.com/office/drawing/2014/main" val="200354623"/>
                    </a:ext>
                  </a:extLst>
                </a:gridCol>
                <a:gridCol w="1336055">
                  <a:extLst>
                    <a:ext uri="{9D8B030D-6E8A-4147-A177-3AD203B41FA5}">
                      <a16:colId xmlns:a16="http://schemas.microsoft.com/office/drawing/2014/main" val="1772830638"/>
                    </a:ext>
                  </a:extLst>
                </a:gridCol>
              </a:tblGrid>
              <a:tr h="258816">
                <a:tc>
                  <a:txBody>
                    <a:bodyPr/>
                    <a:lstStyle/>
                    <a:p>
                      <a:pPr algn="l" fontAlgn="b"/>
                      <a:r>
                        <a:rPr lang="en-US" sz="1200" b="1" i="0" u="none" strike="noStrike">
                          <a:solidFill>
                            <a:srgbClr val="000000"/>
                          </a:solidFill>
                          <a:effectLst/>
                          <a:latin typeface="Calibri" panose="020F0502020204030204" pitchFamily="34" charset="0"/>
                        </a:rPr>
                        <a:t>Test Set</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Test Case Title</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Status</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Exec. Date</a:t>
                      </a:r>
                    </a:p>
                  </a:txBody>
                  <a:tcPr marL="6110" marR="6110" marT="6110" marB="439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Tester's Name</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984389"/>
                  </a:ext>
                </a:extLst>
              </a:tr>
              <a:tr h="241886">
                <a:tc>
                  <a:txBody>
                    <a:bodyPr/>
                    <a:lstStyle/>
                    <a:p>
                      <a:pPr algn="l" fontAlgn="b"/>
                      <a:r>
                        <a:rPr lang="en-US" sz="1100" b="0" i="0" u="none" strike="noStrike">
                          <a:solidFill>
                            <a:srgbClr val="000000"/>
                          </a:solidFill>
                          <a:effectLst/>
                          <a:latin typeface="Calibri" panose="020F0502020204030204" pitchFamily="34" charset="0"/>
                        </a:rPr>
                        <a:t>Iteration 1</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TC1. List Food Nutrition - Core Functaionality Testing</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2/00/2023</a:t>
                      </a:r>
                    </a:p>
                  </a:txBody>
                  <a:tcPr marL="6110" marR="6110" marT="6110" marB="439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4816036"/>
                  </a:ext>
                </a:extLst>
              </a:tr>
              <a:tr h="241886">
                <a:tc>
                  <a:txBody>
                    <a:bodyPr/>
                    <a:lstStyle/>
                    <a:p>
                      <a:pPr algn="l" fontAlgn="b"/>
                      <a:r>
                        <a:rPr lang="en-US" sz="1100" b="0" i="0" u="none" strike="noStrike">
                          <a:solidFill>
                            <a:srgbClr val="000000"/>
                          </a:solidFill>
                          <a:effectLst/>
                          <a:latin typeface="Calibri" panose="020F0502020204030204" pitchFamily="34" charset="0"/>
                        </a:rPr>
                        <a:t>Iteration 1</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TC2. List Food Nutrition - GUI Features Testing</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2/00/2023</a:t>
                      </a:r>
                    </a:p>
                  </a:txBody>
                  <a:tcPr marL="6110" marR="6110" marT="6110" marB="439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580788"/>
                  </a:ext>
                </a:extLst>
              </a:tr>
              <a:tr h="282572">
                <a:tc>
                  <a:txBody>
                    <a:bodyPr/>
                    <a:lstStyle/>
                    <a:p>
                      <a:pPr algn="l" fontAlgn="b"/>
                      <a:r>
                        <a:rPr lang="en-US" sz="1100" b="0" i="0" u="none" strike="noStrike">
                          <a:solidFill>
                            <a:srgbClr val="000000"/>
                          </a:solidFill>
                          <a:effectLst/>
                          <a:latin typeface="Calibri" panose="020F0502020204030204" pitchFamily="34" charset="0"/>
                        </a:rPr>
                        <a:t>Iteration 1</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TC3. List Food Nutrition- Product Type </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2/00/2023</a:t>
                      </a:r>
                    </a:p>
                  </a:txBody>
                  <a:tcPr marL="6110" marR="6110" marT="6110" marB="439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0752071"/>
                  </a:ext>
                </a:extLst>
              </a:tr>
              <a:tr h="241886">
                <a:tc>
                  <a:txBody>
                    <a:bodyPr/>
                    <a:lstStyle/>
                    <a:p>
                      <a:pPr algn="l" fontAlgn="b"/>
                      <a:r>
                        <a:rPr lang="en-US" sz="1100" b="0" i="0" u="none" strike="noStrike">
                          <a:solidFill>
                            <a:srgbClr val="000000"/>
                          </a:solidFill>
                          <a:effectLst/>
                          <a:latin typeface="Calibri" panose="020F0502020204030204" pitchFamily="34" charset="0"/>
                        </a:rPr>
                        <a:t>Iteration 1</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TC4. List Food Nutrition - Field Validation - Add weight</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2/00/2023</a:t>
                      </a:r>
                    </a:p>
                  </a:txBody>
                  <a:tcPr marL="6110" marR="6110" marT="6110" marB="439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0231238"/>
                  </a:ext>
                </a:extLst>
              </a:tr>
              <a:tr h="241886">
                <a:tc>
                  <a:txBody>
                    <a:bodyPr/>
                    <a:lstStyle/>
                    <a:p>
                      <a:pPr algn="l" fontAlgn="b"/>
                      <a:r>
                        <a:rPr lang="en-US" sz="1100" b="0" i="0" u="none" strike="noStrike">
                          <a:solidFill>
                            <a:srgbClr val="000000"/>
                          </a:solidFill>
                          <a:effectLst/>
                          <a:latin typeface="Calibri" panose="020F0502020204030204" pitchFamily="34" charset="0"/>
                        </a:rPr>
                        <a:t>Iteration 1</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TC5. List Food Nutrition - Field Validation - Add Search Box</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2/00/2023</a:t>
                      </a:r>
                    </a:p>
                  </a:txBody>
                  <a:tcPr marL="6110" marR="6110" marT="6110" marB="439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6786699"/>
                  </a:ext>
                </a:extLst>
              </a:tr>
              <a:tr h="241886">
                <a:tc>
                  <a:txBody>
                    <a:bodyPr/>
                    <a:lstStyle/>
                    <a:p>
                      <a:pPr algn="l" fontAlgn="b"/>
                      <a:r>
                        <a:rPr lang="en-US" sz="1100" b="0" i="0" u="none" strike="noStrike">
                          <a:solidFill>
                            <a:srgbClr val="000000"/>
                          </a:solidFill>
                          <a:effectLst/>
                          <a:latin typeface="Calibri" panose="020F0502020204030204" pitchFamily="34" charset="0"/>
                        </a:rPr>
                        <a:t>Iteration 1</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TC6. List Food Nutrition - Connectivity </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2/00/2023</a:t>
                      </a:r>
                    </a:p>
                  </a:txBody>
                  <a:tcPr marL="6110" marR="6110" marT="6110" marB="439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3188455"/>
                  </a:ext>
                </a:extLst>
              </a:tr>
              <a:tr h="241886">
                <a:tc>
                  <a:txBody>
                    <a:bodyPr/>
                    <a:lstStyle/>
                    <a:p>
                      <a:pPr algn="l" fontAlgn="b"/>
                      <a:r>
                        <a:rPr lang="en-US" sz="1100" b="0" i="0" u="none" strike="noStrike">
                          <a:solidFill>
                            <a:srgbClr val="000000"/>
                          </a:solidFill>
                          <a:effectLst/>
                          <a:latin typeface="Calibri" panose="020F0502020204030204" pitchFamily="34" charset="0"/>
                        </a:rPr>
                        <a:t>Iteration 1</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TC7. List Food Nutrition - Data Flow In </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2/00/2023</a:t>
                      </a:r>
                    </a:p>
                  </a:txBody>
                  <a:tcPr marL="6110" marR="6110" marT="6110" marB="4399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110" marR="6110" marT="6110" marB="4399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2336422"/>
                  </a:ext>
                </a:extLst>
              </a:tr>
            </a:tbl>
          </a:graphicData>
        </a:graphic>
      </p:graphicFrame>
      <p:graphicFrame>
        <p:nvGraphicFramePr>
          <p:cNvPr id="5" name="Table 4">
            <a:extLst>
              <a:ext uri="{FF2B5EF4-FFF2-40B4-BE49-F238E27FC236}">
                <a16:creationId xmlns:a16="http://schemas.microsoft.com/office/drawing/2014/main" id="{76308CC6-6DD2-7534-2696-C7570DB44E26}"/>
              </a:ext>
            </a:extLst>
          </p:cNvPr>
          <p:cNvGraphicFramePr>
            <a:graphicFrameLocks noGrp="1"/>
          </p:cNvGraphicFramePr>
          <p:nvPr>
            <p:extLst>
              <p:ext uri="{D42A27DB-BD31-4B8C-83A1-F6EECF244321}">
                <p14:modId xmlns:p14="http://schemas.microsoft.com/office/powerpoint/2010/main" val="2270216078"/>
              </p:ext>
            </p:extLst>
          </p:nvPr>
        </p:nvGraphicFramePr>
        <p:xfrm>
          <a:off x="94890" y="715992"/>
          <a:ext cx="12097109" cy="2283384"/>
        </p:xfrm>
        <a:graphic>
          <a:graphicData uri="http://schemas.openxmlformats.org/drawingml/2006/table">
            <a:tbl>
              <a:tblPr/>
              <a:tblGrid>
                <a:gridCol w="1525353">
                  <a:extLst>
                    <a:ext uri="{9D8B030D-6E8A-4147-A177-3AD203B41FA5}">
                      <a16:colId xmlns:a16="http://schemas.microsoft.com/office/drawing/2014/main" val="139512267"/>
                    </a:ext>
                  </a:extLst>
                </a:gridCol>
                <a:gridCol w="5814466">
                  <a:extLst>
                    <a:ext uri="{9D8B030D-6E8A-4147-A177-3AD203B41FA5}">
                      <a16:colId xmlns:a16="http://schemas.microsoft.com/office/drawing/2014/main" val="1028159222"/>
                    </a:ext>
                  </a:extLst>
                </a:gridCol>
                <a:gridCol w="724921">
                  <a:extLst>
                    <a:ext uri="{9D8B030D-6E8A-4147-A177-3AD203B41FA5}">
                      <a16:colId xmlns:a16="http://schemas.microsoft.com/office/drawing/2014/main" val="665918881"/>
                    </a:ext>
                  </a:extLst>
                </a:gridCol>
                <a:gridCol w="1389431">
                  <a:extLst>
                    <a:ext uri="{9D8B030D-6E8A-4147-A177-3AD203B41FA5}">
                      <a16:colId xmlns:a16="http://schemas.microsoft.com/office/drawing/2014/main" val="2376563789"/>
                    </a:ext>
                  </a:extLst>
                </a:gridCol>
                <a:gridCol w="2642938">
                  <a:extLst>
                    <a:ext uri="{9D8B030D-6E8A-4147-A177-3AD203B41FA5}">
                      <a16:colId xmlns:a16="http://schemas.microsoft.com/office/drawing/2014/main" val="1102092000"/>
                    </a:ext>
                  </a:extLst>
                </a:gridCol>
              </a:tblGrid>
              <a:tr h="269232">
                <a:tc>
                  <a:txBody>
                    <a:bodyPr/>
                    <a:lstStyle/>
                    <a:p>
                      <a:pPr algn="l" fontAlgn="b"/>
                      <a:r>
                        <a:rPr lang="en-US" sz="1200" b="1" i="0" u="none" strike="noStrike" dirty="0">
                          <a:solidFill>
                            <a:srgbClr val="000000"/>
                          </a:solidFill>
                          <a:effectLst/>
                          <a:latin typeface="Calibri" panose="020F0502020204030204" pitchFamily="34" charset="0"/>
                        </a:rPr>
                        <a:t>Test Set</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Test Case Title</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Status</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Exec. Date</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Tester's Name</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0000221"/>
                  </a:ext>
                </a:extLst>
              </a:tr>
              <a:tr h="251769">
                <a:tc>
                  <a:txBody>
                    <a:bodyPr/>
                    <a:lstStyle/>
                    <a:p>
                      <a:pPr algn="l" fontAlgn="b"/>
                      <a:r>
                        <a:rPr lang="en-US" sz="1100" b="0" i="0" u="none" strike="noStrike">
                          <a:solidFill>
                            <a:srgbClr val="000000"/>
                          </a:solidFill>
                          <a:effectLst/>
                          <a:latin typeface="Calibri" panose="020F0502020204030204" pitchFamily="34" charset="0"/>
                        </a:rPr>
                        <a:t>Iteration 1</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TC1. Track Food intake - GUI Features Testing</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7057443"/>
                  </a:ext>
                </a:extLst>
              </a:tr>
              <a:tr h="251769">
                <a:tc>
                  <a:txBody>
                    <a:bodyPr/>
                    <a:lstStyle/>
                    <a:p>
                      <a:pPr algn="l" fontAlgn="b"/>
                      <a:r>
                        <a:rPr lang="en-US" sz="1100" b="0" i="0" u="none" strike="noStrike">
                          <a:solidFill>
                            <a:srgbClr val="000000"/>
                          </a:solidFill>
                          <a:effectLst/>
                          <a:latin typeface="Calibri" panose="020F0502020204030204" pitchFamily="34" charset="0"/>
                        </a:rPr>
                        <a:t>Iteration 1</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TC2. Track Food intake - Core Functaionality Testing</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8916419"/>
                  </a:ext>
                </a:extLst>
              </a:tr>
              <a:tr h="251769">
                <a:tc>
                  <a:txBody>
                    <a:bodyPr/>
                    <a:lstStyle/>
                    <a:p>
                      <a:pPr algn="l" fontAlgn="b"/>
                      <a:r>
                        <a:rPr lang="en-US" sz="1100" b="0" i="0" u="none" strike="noStrike">
                          <a:solidFill>
                            <a:srgbClr val="000000"/>
                          </a:solidFill>
                          <a:effectLst/>
                          <a:latin typeface="Calibri" panose="020F0502020204030204" pitchFamily="34" charset="0"/>
                        </a:rPr>
                        <a:t>Iteration 1</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TC3. Track Food intake - Product Type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6618633"/>
                  </a:ext>
                </a:extLst>
              </a:tr>
              <a:tr h="251769">
                <a:tc>
                  <a:txBody>
                    <a:bodyPr/>
                    <a:lstStyle/>
                    <a:p>
                      <a:pPr algn="l" fontAlgn="b"/>
                      <a:r>
                        <a:rPr lang="en-US" sz="1100" b="0" i="0" u="none" strike="noStrike">
                          <a:solidFill>
                            <a:srgbClr val="000000"/>
                          </a:solidFill>
                          <a:effectLst/>
                          <a:latin typeface="Calibri" panose="020F0502020204030204" pitchFamily="34" charset="0"/>
                        </a:rPr>
                        <a:t>Iteration 1</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TC4. Track Food intake - Field Validation -Name /Account Number /CVV/Exp Date</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924897"/>
                  </a:ext>
                </a:extLst>
              </a:tr>
              <a:tr h="251769">
                <a:tc>
                  <a:txBody>
                    <a:bodyPr/>
                    <a:lstStyle/>
                    <a:p>
                      <a:pPr algn="l" fontAlgn="b"/>
                      <a:r>
                        <a:rPr lang="en-US" sz="1100" b="0" i="0" u="none" strike="noStrike">
                          <a:solidFill>
                            <a:srgbClr val="000000"/>
                          </a:solidFill>
                          <a:effectLst/>
                          <a:latin typeface="Calibri" panose="020F0502020204030204" pitchFamily="34" charset="0"/>
                        </a:rPr>
                        <a:t>Iteration 1</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TC5. Track Food intake - Connectivity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1538227"/>
                  </a:ext>
                </a:extLst>
              </a:tr>
              <a:tr h="251769">
                <a:tc>
                  <a:txBody>
                    <a:bodyPr/>
                    <a:lstStyle/>
                    <a:p>
                      <a:pPr algn="l" fontAlgn="b"/>
                      <a:r>
                        <a:rPr lang="en-US" sz="1100" b="0" i="0" u="none" strike="noStrike">
                          <a:solidFill>
                            <a:srgbClr val="000000"/>
                          </a:solidFill>
                          <a:effectLst/>
                          <a:latin typeface="Calibri" panose="020F0502020204030204" pitchFamily="34" charset="0"/>
                        </a:rPr>
                        <a:t>Iteration 1</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TC6. Track Food intake - Data Flow In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Run</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2/00/2023</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3183431"/>
                  </a:ext>
                </a:extLst>
              </a:tr>
              <a:tr h="251769">
                <a:tc>
                  <a:txBody>
                    <a:bodyPr/>
                    <a:lstStyle/>
                    <a:p>
                      <a:pPr algn="l" fontAlgn="b"/>
                      <a:r>
                        <a:rPr lang="en-US" sz="1100" b="0" i="0" u="none" strike="noStrike">
                          <a:solidFill>
                            <a:srgbClr val="000000"/>
                          </a:solidFill>
                          <a:effectLst/>
                          <a:latin typeface="Calibri" panose="020F0502020204030204" pitchFamily="34" charset="0"/>
                        </a:rPr>
                        <a:t>Iteration 1</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9363665"/>
                  </a:ext>
                </a:extLst>
              </a:tr>
              <a:tr h="251769">
                <a:tc>
                  <a:txBody>
                    <a:bodyPr/>
                    <a:lstStyle/>
                    <a:p>
                      <a:pPr algn="l" fontAlgn="b"/>
                      <a:r>
                        <a:rPr lang="en-US" sz="1100" b="0" i="0" u="none" strike="noStrike">
                          <a:solidFill>
                            <a:srgbClr val="000000"/>
                          </a:solidFill>
                          <a:effectLst/>
                          <a:latin typeface="Arial" panose="020B0604020202020204" pitchFamily="34" charset="0"/>
                        </a:rPr>
                        <a:t>Iteration 1</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Arial" panose="020B0604020202020204" pitchFamily="34" charset="0"/>
                        </a:rPr>
                        <a:t> </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4977942"/>
                  </a:ext>
                </a:extLst>
              </a:tr>
            </a:tbl>
          </a:graphicData>
        </a:graphic>
      </p:graphicFrame>
    </p:spTree>
    <p:extLst>
      <p:ext uri="{BB962C8B-B14F-4D97-AF65-F5344CB8AC3E}">
        <p14:creationId xmlns:p14="http://schemas.microsoft.com/office/powerpoint/2010/main" val="1676268475"/>
      </p:ext>
    </p:extLst>
  </p:cSld>
  <p:clrMapOvr>
    <a:masterClrMapping/>
  </p:clrMapOvr>
</p:sld>
</file>

<file path=ppt/theme/theme1.xml><?xml version="1.0" encoding="utf-8"?>
<a:theme xmlns:a="http://schemas.openxmlformats.org/drawingml/2006/main" name="Badg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{9D661832-3571-7B48-84BA-EB927EF4169F}tf10001071</Template>
  <TotalTime>484</TotalTime>
  <Words>1540</Words>
  <Application>Microsoft Office PowerPoint</Application>
  <PresentationFormat>Widescreen</PresentationFormat>
  <Paragraphs>359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Badge</vt:lpstr>
      <vt:lpstr>HealthApp</vt:lpstr>
      <vt:lpstr>                                                  Road MaP– Tarun Dagar    </vt:lpstr>
      <vt:lpstr>burn down chart - Fernando Hernández</vt:lpstr>
      <vt:lpstr>Rct - Aliaksandra Paliashchuk</vt:lpstr>
      <vt:lpstr>User stories- Vivek  </vt:lpstr>
      <vt:lpstr>ER Diagram – Jigarkumar patel  Logical ER Diagram​​– I1 Scope​ Health Application​</vt:lpstr>
      <vt:lpstr>PowerPoint Presentation</vt:lpstr>
      <vt:lpstr>Acceptance Tests –Riddhi </vt:lpstr>
      <vt:lpstr>Test execution log - Nishith</vt:lpstr>
      <vt:lpstr>PowerPoint Presentation</vt:lpstr>
      <vt:lpstr>Jenkins Demo-Tarun dagar</vt:lpstr>
      <vt:lpstr>Jenkins progress report –Tarun dagar</vt:lpstr>
      <vt:lpstr>Source Code - Sriharsha Mopidevi</vt:lpstr>
      <vt:lpstr>GIThub - Sriharsha Mopidevi</vt:lpstr>
      <vt:lpstr>Application demo -sriharsha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HealthApp</dc:title>
  <dc:creator>Paliashchuk, Aliaksandra</dc:creator>
  <cp:lastModifiedBy>jigar patel</cp:lastModifiedBy>
  <cp:revision>113</cp:revision>
  <dcterms:created xsi:type="dcterms:W3CDTF">2022-12-17T15:00:33Z</dcterms:created>
  <dcterms:modified xsi:type="dcterms:W3CDTF">2023-03-31T05:07:07Z</dcterms:modified>
</cp:coreProperties>
</file>