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45680-87BC-C818-F3EB-3F109198FFAB}" v="3" dt="2022-10-15T22:38:26.175"/>
    <p1510:client id="{3D939387-291C-9B80-EB95-B8E2CDB1B146}" v="85" dt="2022-10-16T02:16:29.470"/>
    <p1510:client id="{A0FDCB24-C0BD-E692-39F3-F5CA2C4548DD}" v="587" dt="2022-10-16T16:45:33.403"/>
    <p1510:client id="{C7EB2159-B2C1-5C81-AEC2-57F025679171}" v="422" dt="2022-10-14T01:47:45.214"/>
    <p1510:client id="{D4757E83-D50A-F2F0-CC13-A316B3E00AB7}" v="66" dt="2022-10-15T19:31:58.841"/>
    <p1510:client id="{DA45C47C-A53B-E431-1A23-6A501DBAE59D}" v="1321" dt="2022-10-15T17:25:4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2286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4572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6858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9144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1430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3716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6002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3151724" y="324775"/>
            <a:ext cx="3352200" cy="8001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Team 4 –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HealthApp</a:t>
            </a:r>
            <a:endParaRPr lang="en-US"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 lang="en-US"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58" name="Shape 58"/>
          <p:cNvCxnSpPr/>
          <p:nvPr/>
        </p:nvCxnSpPr>
        <p:spPr>
          <a:xfrm>
            <a:off x="2573713" y="2766734"/>
            <a:ext cx="1713665" cy="825105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9" name="Shape 59"/>
          <p:cNvCxnSpPr/>
          <p:nvPr/>
        </p:nvCxnSpPr>
        <p:spPr>
          <a:xfrm flipV="1">
            <a:off x="2406902" y="4113600"/>
            <a:ext cx="1876573" cy="1127805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1" name="Shape 61"/>
          <p:cNvCxnSpPr/>
          <p:nvPr/>
        </p:nvCxnSpPr>
        <p:spPr>
          <a:xfrm flipH="1">
            <a:off x="5406014" y="2415674"/>
            <a:ext cx="1362076" cy="1100189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2" name="Shape 62"/>
          <p:cNvSpPr txBox="1"/>
          <p:nvPr/>
        </p:nvSpPr>
        <p:spPr>
          <a:xfrm rot="16200000">
            <a:off x="4107282" y="4656576"/>
            <a:ext cx="1134293" cy="30239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 algn="ctr">
              <a:buClr>
                <a:srgbClr val="000000"/>
              </a:buClr>
              <a:buSzPts val="250"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lang="en-US"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7089" y="2042494"/>
            <a:ext cx="479384" cy="62544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479064" y="2574708"/>
            <a:ext cx="1156891" cy="625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-69850" algn="ctr">
              <a:lnSpc>
                <a:spcPct val="90000"/>
              </a:lnSpc>
            </a:pPr>
            <a:r>
              <a:rPr lang="en-US" sz="1100"/>
              <a:t>Health enthusiast</a:t>
            </a:r>
            <a:endParaRPr lang="en-US"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239" y="4887269"/>
            <a:ext cx="479384" cy="62544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530504" y="5512725"/>
            <a:ext cx="13230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-69850" algn="ctr">
              <a:lnSpc>
                <a:spcPct val="90000"/>
              </a:lnSpc>
            </a:pPr>
            <a:r>
              <a:rPr lang="en-US" sz="1100" dirty="0">
                <a:latin typeface="Calibri"/>
                <a:cs typeface="Calibri"/>
                <a:sym typeface="Calibri"/>
              </a:rPr>
              <a:t>Fitness Trainers</a:t>
            </a:r>
            <a:endParaRPr lang="en-US" dirty="0"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714" y="3552857"/>
            <a:ext cx="479384" cy="6254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958702" y="4119588"/>
            <a:ext cx="13230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ym typeface="Calibri"/>
              </a:rPr>
              <a:t>Dietitian</a:t>
            </a:r>
            <a:endParaRPr lang="en-US"/>
          </a:p>
        </p:txBody>
      </p:sp>
      <p:cxnSp>
        <p:nvCxnSpPr>
          <p:cNvPr id="69" name="Shape 69"/>
          <p:cNvCxnSpPr>
            <a:stCxn id="67" idx="3"/>
          </p:cNvCxnSpPr>
          <p:nvPr/>
        </p:nvCxnSpPr>
        <p:spPr>
          <a:xfrm rot="10800000" flipH="1">
            <a:off x="1856098" y="3831981"/>
            <a:ext cx="2414700" cy="33600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0" name="Shape 70"/>
          <p:cNvCxnSpPr/>
          <p:nvPr/>
        </p:nvCxnSpPr>
        <p:spPr>
          <a:xfrm flipH="1" flipV="1">
            <a:off x="4838277" y="2341516"/>
            <a:ext cx="12423" cy="1136216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1" name="Shape 71"/>
          <p:cNvCxnSpPr/>
          <p:nvPr/>
        </p:nvCxnSpPr>
        <p:spPr>
          <a:xfrm flipH="1" flipV="1">
            <a:off x="4842417" y="4186181"/>
            <a:ext cx="293" cy="1193751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2" name="Shape 72"/>
          <p:cNvSpPr txBox="1"/>
          <p:nvPr/>
        </p:nvSpPr>
        <p:spPr>
          <a:xfrm rot="5400000">
            <a:off x="4654846" y="2583503"/>
            <a:ext cx="871800" cy="6000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Payment 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Integration</a:t>
            </a:r>
            <a:endParaRPr lang="en-US" sz="1000">
              <a:latin typeface="Calibri"/>
              <a:cs typeface="Calibri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249900" y="1931452"/>
            <a:ext cx="1201500" cy="4224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</a:rPr>
              <a:t>Payment</a:t>
            </a:r>
          </a:p>
          <a:p>
            <a:pPr indent="-69850" algn="ctr">
              <a:buSzPts val="1100"/>
            </a:pPr>
            <a:r>
              <a:rPr lang="en-US" sz="110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74" name="Shape 74"/>
          <p:cNvSpPr/>
          <p:nvPr/>
        </p:nvSpPr>
        <p:spPr>
          <a:xfrm>
            <a:off x="6760170" y="2041515"/>
            <a:ext cx="1201500" cy="4224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9850" algn="ctr"/>
            <a:r>
              <a:rPr lang="en-US" sz="1100">
                <a:solidFill>
                  <a:srgbClr val="FFFFFF"/>
                </a:solidFill>
              </a:rPr>
              <a:t>Exercises</a:t>
            </a:r>
            <a:endParaRPr lang="en-US"/>
          </a:p>
          <a:p>
            <a:pPr marL="0" marR="0" lvl="0" indent="-69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75" name="Shape 75"/>
          <p:cNvSpPr/>
          <p:nvPr/>
        </p:nvSpPr>
        <p:spPr>
          <a:xfrm>
            <a:off x="6863702" y="5069342"/>
            <a:ext cx="1197359" cy="513508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Nutrition</a:t>
            </a:r>
          </a:p>
          <a:p>
            <a:pPr indent="-69850" algn="ctr"/>
            <a:r>
              <a:rPr lang="en-US" sz="110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76" name="Shape 76"/>
          <p:cNvSpPr/>
          <p:nvPr/>
        </p:nvSpPr>
        <p:spPr>
          <a:xfrm>
            <a:off x="4291657" y="5371650"/>
            <a:ext cx="1201500" cy="4224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9850" algn="ctr">
              <a:buClr>
                <a:srgbClr val="FFFFFF"/>
              </a:buClr>
              <a:buSzPts val="1100"/>
            </a:pPr>
            <a:r>
              <a:rPr lang="en-US" sz="1100">
                <a:solidFill>
                  <a:srgbClr val="FFFFFF"/>
                </a:solidFill>
              </a:rPr>
              <a:t>Ads </a:t>
            </a:r>
            <a:endParaRPr lang="en-US"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lang="en-US"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270950" y="3469450"/>
            <a:ext cx="1159500" cy="725100"/>
          </a:xfrm>
          <a:prstGeom prst="roundRect">
            <a:avLst>
              <a:gd name="adj" fmla="val 16667"/>
            </a:avLst>
          </a:prstGeom>
          <a:solidFill>
            <a:srgbClr val="1971BB">
              <a:alpha val="866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Health Plan</a:t>
            </a:r>
            <a:endParaRPr lang="en-US"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/>
        </p:nvSpPr>
        <p:spPr>
          <a:xfrm rot="19260000">
            <a:off x="5281074" y="2649133"/>
            <a:ext cx="1680376" cy="28453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/>
            <a:r>
              <a:rPr lang="en-US" sz="1000">
                <a:latin typeface="Calibri"/>
                <a:cs typeface="Calibri"/>
                <a:sym typeface="Calibri"/>
              </a:rPr>
              <a:t>Get Exercises / Description</a:t>
            </a:r>
            <a:endParaRPr lang="en-US" sz="1000">
              <a:latin typeface="Calibri"/>
              <a:cs typeface="Calibri"/>
            </a:endParaRPr>
          </a:p>
        </p:txBody>
      </p:sp>
      <p:sp>
        <p:nvSpPr>
          <p:cNvPr id="79" name="Shape 79"/>
          <p:cNvSpPr txBox="1"/>
          <p:nvPr/>
        </p:nvSpPr>
        <p:spPr>
          <a:xfrm rot="2040000">
            <a:off x="5542879" y="4480691"/>
            <a:ext cx="1399848" cy="599942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/>
            <a:r>
              <a:rPr lang="en-US" sz="1000">
                <a:latin typeface="Calibri"/>
                <a:cs typeface="Calibri"/>
                <a:sym typeface="Calibri"/>
              </a:rPr>
              <a:t>Get Nutrition Details</a:t>
            </a:r>
            <a:endParaRPr lang="en-US"/>
          </a:p>
        </p:txBody>
      </p:sp>
      <p:sp>
        <p:nvSpPr>
          <p:cNvPr id="80" name="Shape 80"/>
          <p:cNvSpPr txBox="1"/>
          <p:nvPr/>
        </p:nvSpPr>
        <p:spPr>
          <a:xfrm rot="1560000">
            <a:off x="2887908" y="2528834"/>
            <a:ext cx="1553527" cy="5254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>
              <a:buClr>
                <a:srgbClr val="000000"/>
              </a:buClr>
              <a:buSzPts val="250"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800"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 Authentication</a:t>
            </a:r>
            <a:endParaRPr lang="en-US" sz="800" b="0" i="0" u="none" strike="noStrike" cap="none">
              <a:solidFill>
                <a:srgbClr val="000000"/>
              </a:solidFill>
              <a:ea typeface="Calibri"/>
              <a:cs typeface="Calibri"/>
            </a:endParaRPr>
          </a:p>
          <a:p>
            <a:pPr indent="-15875"/>
            <a:r>
              <a:rPr lang="en-US" sz="800">
                <a:cs typeface="Calibri"/>
                <a:sym typeface="Calibri"/>
              </a:rPr>
              <a:t>- Search Workouts </a:t>
            </a:r>
            <a:endParaRPr lang="en-US" sz="800"/>
          </a:p>
          <a:p>
            <a:pPr indent="-15875"/>
            <a:r>
              <a:rPr lang="en-US" sz="800">
                <a:cs typeface="Calibri"/>
                <a:sym typeface="Calibri"/>
              </a:rPr>
              <a:t>- Search Diets</a:t>
            </a:r>
            <a:endParaRPr lang="en-US" sz="800">
              <a:cs typeface="Calibri"/>
            </a:endParaRPr>
          </a:p>
          <a:p>
            <a:pPr indent="-15875"/>
            <a:r>
              <a:rPr lang="en-US" sz="800">
                <a:cs typeface="Calibri"/>
              </a:rPr>
              <a:t>- Tracking of process</a:t>
            </a:r>
          </a:p>
          <a:p>
            <a:pPr indent="-15875"/>
            <a:r>
              <a:rPr lang="en-US" sz="800">
                <a:cs typeface="Calibri"/>
              </a:rPr>
              <a:t>- Contact Trainers/</a:t>
            </a:r>
            <a:r>
              <a:rPr lang="en-US" sz="800"/>
              <a:t>dietitians</a:t>
            </a:r>
          </a:p>
        </p:txBody>
      </p:sp>
      <p:sp>
        <p:nvSpPr>
          <p:cNvPr id="82" name="Shape 82"/>
          <p:cNvSpPr txBox="1"/>
          <p:nvPr/>
        </p:nvSpPr>
        <p:spPr>
          <a:xfrm rot="19740000">
            <a:off x="2361092" y="4178169"/>
            <a:ext cx="1582633" cy="6001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>
              <a:buClr>
                <a:srgbClr val="000000"/>
              </a:buClr>
              <a:buSzPts val="250"/>
            </a:pP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endParaRPr lang="en-US"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15875">
              <a:buSzPts val="250"/>
            </a:pPr>
            <a:r>
              <a:rPr lang="en-US" sz="900" dirty="0">
                <a:latin typeface="Calibri"/>
                <a:ea typeface="Calibri"/>
                <a:cs typeface="Calibri"/>
              </a:rPr>
              <a:t>- Workout Programs Creation</a:t>
            </a:r>
          </a:p>
          <a:p>
            <a:pPr indent="-15875"/>
            <a:r>
              <a:rPr lang="en-US" sz="900" dirty="0">
                <a:latin typeface="Calibri"/>
                <a:cs typeface="Calibri"/>
              </a:rPr>
              <a:t>- Profile creation </a:t>
            </a:r>
          </a:p>
        </p:txBody>
      </p:sp>
      <p:sp>
        <p:nvSpPr>
          <p:cNvPr id="83" name="Shape 83"/>
          <p:cNvSpPr/>
          <p:nvPr/>
        </p:nvSpPr>
        <p:spPr>
          <a:xfrm>
            <a:off x="7054368" y="3430396"/>
            <a:ext cx="1205400" cy="6981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9850" algn="ctr"/>
            <a:r>
              <a:rPr lang="en-US" sz="1100">
                <a:solidFill>
                  <a:srgbClr val="FFFFFF"/>
                </a:solidFill>
              </a:rPr>
              <a:t>Authentication</a:t>
            </a:r>
            <a:endParaRPr lang="en-US" err="1"/>
          </a:p>
          <a:p>
            <a:pPr marL="0" marR="0" lvl="0" indent="-69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735140" y="3407000"/>
            <a:ext cx="1320000" cy="45344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/>
            <a:r>
              <a:rPr lang="en-US" sz="1000">
                <a:latin typeface="Calibri"/>
                <a:cs typeface="Calibri"/>
                <a:sym typeface="Calibri"/>
              </a:rPr>
              <a:t>Third-party Authentication</a:t>
            </a:r>
          </a:p>
          <a:p>
            <a:pPr indent="-15875"/>
            <a:endParaRPr lang="en-US" sz="100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85" name="Shape 85"/>
          <p:cNvCxnSpPr>
            <a:cxnSpLocks/>
            <a:stCxn id="77" idx="3"/>
            <a:endCxn id="83" idx="1"/>
          </p:cNvCxnSpPr>
          <p:nvPr/>
        </p:nvCxnSpPr>
        <p:spPr>
          <a:xfrm flipV="1">
            <a:off x="5430450" y="3779446"/>
            <a:ext cx="1623918" cy="52554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" name="Shape 61">
            <a:extLst>
              <a:ext uri="{FF2B5EF4-FFF2-40B4-BE49-F238E27FC236}">
                <a16:creationId xmlns:a16="http://schemas.microsoft.com/office/drawing/2014/main" id="{34856382-F53C-B368-9178-280248DF0046}"/>
              </a:ext>
            </a:extLst>
          </p:cNvPr>
          <p:cNvCxnSpPr>
            <a:cxnSpLocks/>
          </p:cNvCxnSpPr>
          <p:nvPr/>
        </p:nvCxnSpPr>
        <p:spPr>
          <a:xfrm flipH="1" flipV="1">
            <a:off x="5418438" y="4149483"/>
            <a:ext cx="1457326" cy="945615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" name="Shape 82">
            <a:extLst>
              <a:ext uri="{FF2B5EF4-FFF2-40B4-BE49-F238E27FC236}">
                <a16:creationId xmlns:a16="http://schemas.microsoft.com/office/drawing/2014/main" id="{A4914E70-3FC3-4B97-EB0C-BE7DD6D4E0DF}"/>
              </a:ext>
            </a:extLst>
          </p:cNvPr>
          <p:cNvSpPr txBox="1"/>
          <p:nvPr/>
        </p:nvSpPr>
        <p:spPr>
          <a:xfrm>
            <a:off x="2000797" y="3366472"/>
            <a:ext cx="1582633" cy="6001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>
              <a:buClr>
                <a:srgbClr val="000000"/>
              </a:buClr>
              <a:buSzPts val="250"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endParaRPr lang="en-US"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15875">
              <a:buSzPts val="250"/>
            </a:pPr>
            <a:r>
              <a:rPr lang="en-US" sz="900">
                <a:latin typeface="Calibri"/>
                <a:ea typeface="Calibri"/>
                <a:cs typeface="Calibri"/>
              </a:rPr>
              <a:t>- Diets Programs Creation</a:t>
            </a:r>
          </a:p>
          <a:p>
            <a:pPr indent="-15875">
              <a:buSzPts val="250"/>
            </a:pPr>
            <a:r>
              <a:rPr lang="en-US" sz="900">
                <a:latin typeface="Calibri"/>
                <a:ea typeface="Calibri"/>
                <a:cs typeface="Calibri"/>
              </a:rPr>
              <a:t>- Profile creation</a:t>
            </a:r>
          </a:p>
          <a:p>
            <a:pPr indent="-15875">
              <a:buSzPts val="250"/>
            </a:pPr>
            <a:endParaRPr lang="en-US" sz="900">
              <a:latin typeface="Calibri"/>
              <a:ea typeface="Calibri"/>
              <a:cs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C04C02-A202-F05B-D108-3C5AA42AD473}"/>
              </a:ext>
            </a:extLst>
          </p:cNvPr>
          <p:cNvSpPr/>
          <p:nvPr/>
        </p:nvSpPr>
        <p:spPr>
          <a:xfrm>
            <a:off x="4388527" y="2668479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2C0A4C-59B1-179B-3801-3F678DBD196E}"/>
              </a:ext>
            </a:extLst>
          </p:cNvPr>
          <p:cNvSpPr/>
          <p:nvPr/>
        </p:nvSpPr>
        <p:spPr>
          <a:xfrm>
            <a:off x="6526566" y="3223333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2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0B8E8D-F28D-FF38-E11D-1DFF00222206}"/>
              </a:ext>
            </a:extLst>
          </p:cNvPr>
          <p:cNvSpPr/>
          <p:nvPr/>
        </p:nvSpPr>
        <p:spPr>
          <a:xfrm>
            <a:off x="5535225" y="2490925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5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ED5A80-CF68-A4C7-81E7-9F62554D2B0F}"/>
              </a:ext>
            </a:extLst>
          </p:cNvPr>
          <p:cNvSpPr/>
          <p:nvPr/>
        </p:nvSpPr>
        <p:spPr>
          <a:xfrm>
            <a:off x="4921187" y="4444012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6B53F-1C71-2019-E0A9-7904447B9DD0}"/>
              </a:ext>
            </a:extLst>
          </p:cNvPr>
          <p:cNvSpPr/>
          <p:nvPr/>
        </p:nvSpPr>
        <p:spPr>
          <a:xfrm>
            <a:off x="6038294" y="4059313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4</a:t>
            </a:r>
            <a:endParaRPr lang="en-US"/>
          </a:p>
        </p:txBody>
      </p:sp>
      <p:pic>
        <p:nvPicPr>
          <p:cNvPr id="9" name="Shape 65">
            <a:extLst>
              <a:ext uri="{FF2B5EF4-FFF2-40B4-BE49-F238E27FC236}">
                <a16:creationId xmlns:a16="http://schemas.microsoft.com/office/drawing/2014/main" id="{DF7B4FF6-2F3C-E23D-B5C8-383861C55D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7148" y="5700153"/>
            <a:ext cx="479384" cy="625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66">
            <a:extLst>
              <a:ext uri="{FF2B5EF4-FFF2-40B4-BE49-F238E27FC236}">
                <a16:creationId xmlns:a16="http://schemas.microsoft.com/office/drawing/2014/main" id="{F71AACCC-6275-C692-DB33-27AD1648DBE7}"/>
              </a:ext>
            </a:extLst>
          </p:cNvPr>
          <p:cNvSpPr txBox="1"/>
          <p:nvPr/>
        </p:nvSpPr>
        <p:spPr>
          <a:xfrm>
            <a:off x="2683688" y="6294573"/>
            <a:ext cx="13230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-69850" algn="ctr">
              <a:lnSpc>
                <a:spcPct val="90000"/>
              </a:lnSpc>
            </a:pPr>
            <a:r>
              <a:rPr lang="en-US" sz="1100" dirty="0">
                <a:latin typeface="Calibri"/>
                <a:cs typeface="Calibri"/>
                <a:sym typeface="Calibri"/>
              </a:rPr>
              <a:t>Administrator</a:t>
            </a:r>
            <a:endParaRPr lang="en-US" dirty="0"/>
          </a:p>
        </p:txBody>
      </p:sp>
      <p:cxnSp>
        <p:nvCxnSpPr>
          <p:cNvPr id="11" name="Shape 59">
            <a:extLst>
              <a:ext uri="{FF2B5EF4-FFF2-40B4-BE49-F238E27FC236}">
                <a16:creationId xmlns:a16="http://schemas.microsoft.com/office/drawing/2014/main" id="{887A14B9-223A-1C03-36EF-1D57195AD7C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306840" y="4240626"/>
            <a:ext cx="1126033" cy="1459527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" name="Shape 82">
            <a:extLst>
              <a:ext uri="{FF2B5EF4-FFF2-40B4-BE49-F238E27FC236}">
                <a16:creationId xmlns:a16="http://schemas.microsoft.com/office/drawing/2014/main" id="{5314E6F7-EFFE-AEE9-8C7A-4872859DC18D}"/>
              </a:ext>
            </a:extLst>
          </p:cNvPr>
          <p:cNvSpPr txBox="1"/>
          <p:nvPr/>
        </p:nvSpPr>
        <p:spPr>
          <a:xfrm rot="18638846">
            <a:off x="2825846" y="4719712"/>
            <a:ext cx="1750193" cy="6001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>
              <a:buClr>
                <a:srgbClr val="000000"/>
              </a:buClr>
              <a:buSzPts val="250"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Manage Account Management</a:t>
            </a:r>
          </a:p>
          <a:p>
            <a:pPr>
              <a:buClr>
                <a:srgbClr val="000000"/>
              </a:buClr>
              <a:buSzPts val="250"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Manage Coach Subscription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5642" y="163152"/>
            <a:ext cx="439735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US" sz="3200"/>
              <a:t>System Interface Table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15759"/>
              </p:ext>
            </p:extLst>
          </p:nvPr>
        </p:nvGraphicFramePr>
        <p:xfrm>
          <a:off x="377300" y="1205883"/>
          <a:ext cx="8389387" cy="43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5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No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Description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Source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Target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Frequency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Validation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Online Payment Integration</a:t>
                      </a:r>
                    </a:p>
                    <a:p>
                      <a:pPr marR="0"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/>
                        <a:t>authorizes payments by fetching the credit card details from the bank and sending it to the App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Payment System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Health </a:t>
                      </a: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Plan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Real-time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Amount to be charged needs to match</a:t>
                      </a:r>
                      <a:br>
                        <a:rPr lang="en-US" sz="1200" b="0" i="0" u="none" strike="noStrike" cap="none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with amount indicated in monthly service bill 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Third-party 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Authentication gives a</a:t>
                      </a:r>
                      <a:r>
                        <a:rPr lang="en-US" sz="1200" b="0" i="0" u="none" strike="noStrike" cap="none" noProof="0"/>
                        <a:t>ccess to user information to the App via an </a:t>
                      </a:r>
                      <a:r>
                        <a:rPr lang="en-US" sz="1200" b="0" i="0" u="none" strike="noStrike" cap="none" noProof="0">
                          <a:latin typeface="Arial"/>
                        </a:rPr>
                        <a:t>authentication provider</a:t>
                      </a:r>
                      <a:endParaRPr lang="en-US" sz="1200" b="0" i="0" u="none" strike="noStrike" cap="none" noProof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Authentication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Health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</a:rPr>
                        <a:t>Plan</a:t>
                      </a:r>
                      <a:endParaRPr lang="en-US" sz="1200" b="0" i="0" u="none" strike="noStrike" cap="none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Real-time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User's account information to be verified third-party services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Ad  Services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to send and receive ads on the App based on the user information.</a:t>
                      </a:r>
                      <a:endParaRPr lang="en-US" sz="1200" b="0" i="0" u="none" strike="noStrike" cap="none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Ads  Management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Health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</a:rPr>
                        <a:t>Plan</a:t>
                      </a:r>
                      <a:endParaRPr lang="en-US" sz="1200" b="0" i="0" u="none" strike="noStrike" cap="none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Real-time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Ads systematically feed while user entering</a:t>
                      </a:r>
                      <a:br>
                        <a:rPr lang="en-US" sz="1200" b="0" i="0" u="none" strike="noStrike" cap="none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website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Get Nutrition Details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-698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Nutrition System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Health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</a:rPr>
                        <a:t>Plan</a:t>
                      </a:r>
                      <a:endParaRPr lang="en-US" sz="1200" b="0" i="0" u="none" strike="noStrike" cap="none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Systematic Feed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User gets nutrition</a:t>
                      </a: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 details</a:t>
                      </a: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for a </a:t>
                      </a:r>
                      <a:r>
                        <a:rPr lang="en-US" sz="1200" b="0" i="0" u="none" strike="noStrike" cap="none" noProof="0"/>
                        <a:t>particular food from external API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Get Exercises / Description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-698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Exercises System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Health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</a:rPr>
                        <a:t>Plan</a:t>
                      </a:r>
                      <a:endParaRPr lang="en-US" sz="1200" b="0" i="0" u="none" strike="noStrike" cap="none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Systematic Feed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User gets 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</a:rPr>
                        <a:t>description and 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Arial"/>
                        </a:rPr>
                        <a:t>instructions on </a:t>
                      </a: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different exercises to do from external API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818774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Macintosh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[Est - SIS] Hernandez Perez, Fernando Enmanuel</cp:lastModifiedBy>
  <cp:revision>2</cp:revision>
  <dcterms:modified xsi:type="dcterms:W3CDTF">2023-02-08T22:22:06Z</dcterms:modified>
</cp:coreProperties>
</file>