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872AB-4F57-6126-58E5-A62DA12E1E82}" v="5" dt="2023-02-10T19:10:49.677"/>
    <p1510:client id="{3DABE043-A922-A40D-9DC4-62859CC64E97}" v="228" dt="2022-11-17T22:29:30.379"/>
    <p1510:client id="{99618D49-7961-86DB-3968-3573DDC5C1FF}" v="19" dt="2022-11-17T18:37:01.782"/>
    <p1510:client id="{B229ABFF-8CE5-B483-E1D0-B27F53F22BCD}" v="15" dt="2022-11-17T16:26:35.941"/>
    <p1510:client id="{DFCE366E-D684-63E7-C8AE-CB21A681A91D}" v="88" dt="2022-11-16T03:04:56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gar, Mr. Tarun" userId="S::td03603n@pace.edu::b240c4ee-c4e1-47eb-af3f-d296f0b7d181" providerId="AD" clId="Web-{01A872AB-4F57-6126-58E5-A62DA12E1E82}"/>
    <pc:docChg chg="modSld">
      <pc:chgData name="Dagar, Mr. Tarun" userId="S::td03603n@pace.edu::b240c4ee-c4e1-47eb-af3f-d296f0b7d181" providerId="AD" clId="Web-{01A872AB-4F57-6126-58E5-A62DA12E1E82}" dt="2023-02-10T19:10:49.677" v="4" actId="1076"/>
      <pc:docMkLst>
        <pc:docMk/>
      </pc:docMkLst>
      <pc:sldChg chg="addSp delSp modSp">
        <pc:chgData name="Dagar, Mr. Tarun" userId="S::td03603n@pace.edu::b240c4ee-c4e1-47eb-af3f-d296f0b7d181" providerId="AD" clId="Web-{01A872AB-4F57-6126-58E5-A62DA12E1E82}" dt="2023-02-10T19:10:49.677" v="4" actId="1076"/>
        <pc:sldMkLst>
          <pc:docMk/>
          <pc:sldMk cId="262467952" sldId="258"/>
        </pc:sldMkLst>
        <pc:picChg chg="del">
          <ac:chgData name="Dagar, Mr. Tarun" userId="S::td03603n@pace.edu::b240c4ee-c4e1-47eb-af3f-d296f0b7d181" providerId="AD" clId="Web-{01A872AB-4F57-6126-58E5-A62DA12E1E82}" dt="2023-02-10T19:09:02.717" v="0"/>
          <ac:picMkLst>
            <pc:docMk/>
            <pc:sldMk cId="262467952" sldId="258"/>
            <ac:picMk id="2" creationId="{D398CFB3-E181-F3EA-D5FB-2E9C06E0896E}"/>
          </ac:picMkLst>
        </pc:picChg>
        <pc:picChg chg="add mod">
          <ac:chgData name="Dagar, Mr. Tarun" userId="S::td03603n@pace.edu::b240c4ee-c4e1-47eb-af3f-d296f0b7d181" providerId="AD" clId="Web-{01A872AB-4F57-6126-58E5-A62DA12E1E82}" dt="2023-02-10T19:10:49.677" v="4" actId="1076"/>
          <ac:picMkLst>
            <pc:docMk/>
            <pc:sldMk cId="262467952" sldId="258"/>
            <ac:picMk id="3" creationId="{E2FAC330-D88A-358C-935A-567DD15BDC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fd3e376c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1afd3e376c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df0b2cb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f3df0b2cb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65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7828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3247199" y="0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>
              <a:buSzPct val="100000"/>
            </a:pPr>
            <a:r>
              <a:rPr lang="en-GB" sz="1500" b="1"/>
              <a:t>Application: Health App</a:t>
            </a:r>
            <a:br>
              <a:rPr lang="en-GB" sz="1500" b="1"/>
            </a:br>
            <a:r>
              <a:rPr lang="en-GB" sz="1500" b="1"/>
              <a:t>Type: Application Architecture</a:t>
            </a:r>
            <a:br>
              <a:rPr lang="en-GB" sz="1500" b="1"/>
            </a:br>
            <a:r>
              <a:rPr lang="en-GB" sz="1500" b="1"/>
              <a:t>View: Logical View</a:t>
            </a:r>
            <a:br>
              <a:rPr lang="en-GB" sz="1500" b="1"/>
            </a:br>
            <a:r>
              <a:rPr lang="en-GB" sz="1500" b="1"/>
              <a:t>Style: Layered Architecture Pattern</a:t>
            </a:r>
            <a:endParaRPr lang="en-US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12245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133" name="Google Shape;133;p25"/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sz="1100"/>
          </a:p>
        </p:txBody>
      </p:sp>
      <p:sp>
        <p:nvSpPr>
          <p:cNvPr id="134" name="Google Shape;134;p25"/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/>
          </a:p>
        </p:txBody>
      </p:sp>
      <p:sp>
        <p:nvSpPr>
          <p:cNvPr id="135" name="Google Shape;135;p25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136" name="Google Shape;136;p25"/>
          <p:cNvSpPr txBox="1"/>
          <p:nvPr/>
        </p:nvSpPr>
        <p:spPr>
          <a:xfrm>
            <a:off x="7112625" y="8283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137" name="Google Shape;137;p25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0" name="Google Shape;140;p25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1" name="Google Shape;141;p25"/>
          <p:cNvCxnSpPr/>
          <p:nvPr/>
        </p:nvCxnSpPr>
        <p:spPr>
          <a:xfrm rot="10800000" flipH="1">
            <a:off x="141675" y="1071325"/>
            <a:ext cx="815400" cy="7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2" name="Google Shape;142;p25"/>
          <p:cNvSpPr/>
          <p:nvPr/>
        </p:nvSpPr>
        <p:spPr>
          <a:xfrm>
            <a:off x="1290246" y="2226247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 App</a:t>
            </a:r>
            <a:endParaRPr sz="1100"/>
          </a:p>
        </p:txBody>
      </p:sp>
      <p:sp>
        <p:nvSpPr>
          <p:cNvPr id="144" name="Google Shape;144;p25"/>
          <p:cNvSpPr/>
          <p:nvPr/>
        </p:nvSpPr>
        <p:spPr>
          <a:xfrm>
            <a:off x="3075085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Track Diet</a:t>
            </a:r>
            <a:endParaRPr lang="en-US" dirty="0"/>
          </a:p>
        </p:txBody>
      </p:sp>
      <p:cxnSp>
        <p:nvCxnSpPr>
          <p:cNvPr id="145" name="Google Shape;145;p25"/>
          <p:cNvCxnSpPr/>
          <p:nvPr/>
        </p:nvCxnSpPr>
        <p:spPr>
          <a:xfrm rot="10800000" flipH="1">
            <a:off x="6659850" y="2947875"/>
            <a:ext cx="2307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7" name="Google Shape;147;p25"/>
          <p:cNvSpPr txBox="1"/>
          <p:nvPr/>
        </p:nvSpPr>
        <p:spPr>
          <a:xfrm>
            <a:off x="99151" y="1777059"/>
            <a:ext cx="88440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Coach</a:t>
            </a:r>
            <a:endParaRPr lang="en-US" sz="1100"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21389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71930" y="2701659"/>
            <a:ext cx="1079072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ctr"/>
            <a:r>
              <a:rPr lang="en-GB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Fitness</a:t>
            </a:r>
            <a:endParaRPr lang="en-GB">
              <a:solidFill>
                <a:schemeClr val="dk1"/>
              </a:solidFill>
              <a:latin typeface="Calibri"/>
              <a:cs typeface="Calibri"/>
            </a:endParaRPr>
          </a:p>
          <a:p>
            <a:pPr algn="ctr"/>
            <a:r>
              <a:rPr lang="en-GB">
                <a:solidFill>
                  <a:schemeClr val="dk1"/>
                </a:solidFill>
                <a:latin typeface="Calibri"/>
                <a:cs typeface="Calibri"/>
              </a:rPr>
              <a:t>Enthusiastic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396774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-37728" y="4510050"/>
            <a:ext cx="1294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5"/>
          <p:cNvCxnSpPr>
            <a:stCxn id="142" idx="1"/>
            <a:endCxn id="148" idx="3"/>
          </p:cNvCxnSpPr>
          <p:nvPr/>
        </p:nvCxnSpPr>
        <p:spPr>
          <a:xfrm flipH="1">
            <a:off x="694746" y="2437597"/>
            <a:ext cx="5955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7" name="Google Shape;157;p25"/>
          <p:cNvCxnSpPr>
            <a:stCxn id="131" idx="3"/>
            <a:endCxn id="142" idx="1"/>
          </p:cNvCxnSpPr>
          <p:nvPr/>
        </p:nvCxnSpPr>
        <p:spPr>
          <a:xfrm>
            <a:off x="694700" y="1526873"/>
            <a:ext cx="595500" cy="9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8" name="Google Shape;158;p25"/>
          <p:cNvCxnSpPr/>
          <p:nvPr/>
        </p:nvCxnSpPr>
        <p:spPr>
          <a:xfrm>
            <a:off x="2592800" y="2451200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0" name="Google Shape;160;p25"/>
          <p:cNvSpPr/>
          <p:nvPr/>
        </p:nvSpPr>
        <p:spPr>
          <a:xfrm>
            <a:off x="3075085" y="1778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Track Fitness</a:t>
            </a:r>
            <a:endParaRPr lang="en-US" dirty="0"/>
          </a:p>
        </p:txBody>
      </p:sp>
      <p:sp>
        <p:nvSpPr>
          <p:cNvPr id="161" name="Google Shape;161;p25"/>
          <p:cNvSpPr/>
          <p:nvPr/>
        </p:nvSpPr>
        <p:spPr>
          <a:xfrm>
            <a:off x="3075085" y="2235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Get Reports</a:t>
            </a:r>
            <a:endParaRPr lang="en-GB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3075085" y="26930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View Marketplace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3075085" y="31502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Manage Subscriptions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3075085" y="3607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1100"/>
          </a:p>
        </p:txBody>
      </p:sp>
      <p:sp>
        <p:nvSpPr>
          <p:cNvPr id="165" name="Google Shape;165;p25"/>
          <p:cNvSpPr/>
          <p:nvPr/>
        </p:nvSpPr>
        <p:spPr>
          <a:xfrm>
            <a:off x="3075085" y="4064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View Diet Plan</a:t>
            </a:r>
            <a:endParaRPr lang="en-US" dirty="0"/>
          </a:p>
        </p:txBody>
      </p:sp>
      <p:sp>
        <p:nvSpPr>
          <p:cNvPr id="166" name="Google Shape;166;p25"/>
          <p:cNvSpPr/>
          <p:nvPr/>
        </p:nvSpPr>
        <p:spPr>
          <a:xfrm>
            <a:off x="3075085" y="4521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View Fitness Plan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132486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Details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5132486" y="1778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Users Exercise Input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5132486" y="2235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User Diet Input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5132486" y="26930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Consultant Details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5132486" y="31502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</a:rPr>
              <a:t>Fitness Plan </a:t>
            </a:r>
          </a:p>
        </p:txBody>
      </p:sp>
      <p:sp>
        <p:nvSpPr>
          <p:cNvPr id="173" name="Google Shape;173;p25"/>
          <p:cNvSpPr/>
          <p:nvPr/>
        </p:nvSpPr>
        <p:spPr>
          <a:xfrm>
            <a:off x="5132486" y="3607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Diet Plan</a:t>
            </a:r>
            <a:endParaRPr lang="en-US" dirty="0"/>
          </a:p>
        </p:txBody>
      </p:sp>
      <p:sp>
        <p:nvSpPr>
          <p:cNvPr id="174" name="Google Shape;174;p25"/>
          <p:cNvSpPr/>
          <p:nvPr/>
        </p:nvSpPr>
        <p:spPr>
          <a:xfrm>
            <a:off x="5132486" y="4064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</a:rPr>
              <a:t>Payment Information</a:t>
            </a:r>
          </a:p>
        </p:txBody>
      </p:sp>
      <p:sp>
        <p:nvSpPr>
          <p:cNvPr id="175" name="Google Shape;175;p25"/>
          <p:cNvSpPr/>
          <p:nvPr/>
        </p:nvSpPr>
        <p:spPr>
          <a:xfrm>
            <a:off x="5132486" y="4521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Feedback</a:t>
            </a:r>
            <a:endParaRPr sz="1100" dirty="0"/>
          </a:p>
        </p:txBody>
      </p:sp>
      <p:sp>
        <p:nvSpPr>
          <p:cNvPr id="176" name="Google Shape;176;p25"/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7055550" y="15500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Payment Gateways</a:t>
            </a:r>
            <a:endParaRPr lang="en-US" dirty="0"/>
          </a:p>
        </p:txBody>
      </p:sp>
      <p:sp>
        <p:nvSpPr>
          <p:cNvPr id="178" name="Google Shape;178;p25"/>
          <p:cNvSpPr/>
          <p:nvPr/>
        </p:nvSpPr>
        <p:spPr>
          <a:xfrm>
            <a:off x="7055550" y="20834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</a:rPr>
              <a:t>Mobile App Dev Platforms</a:t>
            </a:r>
          </a:p>
        </p:txBody>
      </p:sp>
      <p:sp>
        <p:nvSpPr>
          <p:cNvPr id="179" name="Google Shape;179;p25"/>
          <p:cNvSpPr/>
          <p:nvPr/>
        </p:nvSpPr>
        <p:spPr>
          <a:xfrm>
            <a:off x="7055550" y="26168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Diet Information API</a:t>
            </a:r>
            <a:endParaRPr lang="en-US" dirty="0"/>
          </a:p>
        </p:txBody>
      </p:sp>
      <p:sp>
        <p:nvSpPr>
          <p:cNvPr id="180" name="Google Shape;180;p25"/>
          <p:cNvSpPr/>
          <p:nvPr/>
        </p:nvSpPr>
        <p:spPr>
          <a:xfrm>
            <a:off x="7055550" y="31502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Exercise Information API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7055550" y="36836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Services (AWS )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7055550" y="42170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&amp; Delivery Pipeline</a:t>
            </a:r>
            <a:endParaRPr lang="en-GB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2" name="Google Shape;142;p25">
            <a:extLst>
              <a:ext uri="{FF2B5EF4-FFF2-40B4-BE49-F238E27FC236}">
                <a16:creationId xmlns:a16="http://schemas.microsoft.com/office/drawing/2014/main" id="{24B71C4F-D354-AFF6-C1C9-3C023755D25E}"/>
              </a:ext>
            </a:extLst>
          </p:cNvPr>
          <p:cNvSpPr/>
          <p:nvPr/>
        </p:nvSpPr>
        <p:spPr>
          <a:xfrm>
            <a:off x="1280040" y="3753648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Web Browser</a:t>
            </a:r>
            <a:endParaRPr lang="en-US"/>
          </a:p>
        </p:txBody>
      </p:sp>
      <p:cxnSp>
        <p:nvCxnSpPr>
          <p:cNvPr id="3" name="Google Shape;154;p25">
            <a:extLst>
              <a:ext uri="{FF2B5EF4-FFF2-40B4-BE49-F238E27FC236}">
                <a16:creationId xmlns:a16="http://schemas.microsoft.com/office/drawing/2014/main" id="{7BC0379D-CAC9-E6D1-505D-B658F45891D5}"/>
              </a:ext>
            </a:extLst>
          </p:cNvPr>
          <p:cNvCxnSpPr>
            <a:cxnSpLocks/>
          </p:cNvCxnSpPr>
          <p:nvPr/>
        </p:nvCxnSpPr>
        <p:spPr>
          <a:xfrm flipH="1">
            <a:off x="657326" y="4012624"/>
            <a:ext cx="5955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" name="Google Shape;158;p25">
            <a:extLst>
              <a:ext uri="{FF2B5EF4-FFF2-40B4-BE49-F238E27FC236}">
                <a16:creationId xmlns:a16="http://schemas.microsoft.com/office/drawing/2014/main" id="{1F819442-0668-74CE-5684-0E20525A646F}"/>
              </a:ext>
            </a:extLst>
          </p:cNvPr>
          <p:cNvCxnSpPr>
            <a:cxnSpLocks/>
          </p:cNvCxnSpPr>
          <p:nvPr/>
        </p:nvCxnSpPr>
        <p:spPr>
          <a:xfrm>
            <a:off x="2575791" y="3999013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25">
            <a:extLst>
              <a:ext uri="{FF2B5EF4-FFF2-40B4-BE49-F238E27FC236}">
                <a16:creationId xmlns:a16="http://schemas.microsoft.com/office/drawing/2014/main" id="{0DD5CF8A-E404-34FE-CDBF-A0A0B20CCB93}"/>
              </a:ext>
            </a:extLst>
          </p:cNvPr>
          <p:cNvSpPr txBox="1">
            <a:spLocks/>
          </p:cNvSpPr>
          <p:nvPr/>
        </p:nvSpPr>
        <p:spPr>
          <a:xfrm>
            <a:off x="3019279" y="231322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100000"/>
            </a:pPr>
            <a:r>
              <a:rPr lang="en-GB" sz="1500" b="1"/>
              <a:t>Application: Health App</a:t>
            </a:r>
            <a:br>
              <a:rPr lang="en-GB" sz="1500" b="1"/>
            </a:br>
            <a:r>
              <a:rPr lang="en-GB" sz="1500" b="1"/>
              <a:t>Type: Application Architecture</a:t>
            </a:r>
            <a:br>
              <a:rPr lang="en-GB" sz="1500" b="1"/>
            </a:br>
            <a:r>
              <a:rPr lang="en-GB" sz="1500" b="1"/>
              <a:t>View: Process View</a:t>
            </a:r>
            <a:br>
              <a:rPr lang="en-GB" sz="1500" b="1"/>
            </a:br>
            <a:r>
              <a:rPr lang="en-GB" sz="1500" b="1"/>
              <a:t>Style: Client-Server Pattern</a:t>
            </a:r>
            <a:endParaRPr lang="en-US"/>
          </a:p>
          <a:p>
            <a:endParaRPr lang="en-GB" sz="1500" b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2FAC330-D88A-358C-935A-567DD15BD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3" y="1044714"/>
            <a:ext cx="7559335" cy="404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On-screen Show (16:9)</PresentationFormat>
  <Paragraphs>35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Application: Health App Type: Application Architecture View: Logical View Style: Layered Architecture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FoodPantry Type: Application Architecture View: Logical View Style: Layered Architecture Pattern</dc:title>
  <dc:creator>Vivek</dc:creator>
  <cp:lastModifiedBy>Vivek Karhale</cp:lastModifiedBy>
  <cp:revision>72</cp:revision>
  <dcterms:modified xsi:type="dcterms:W3CDTF">2023-02-10T19:10:51Z</dcterms:modified>
</cp:coreProperties>
</file>