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92616-9A15-2C01-7127-5E9DD3D44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CD1BA1-D165-2BEB-890C-7FF71778DD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2160E-7B71-CE3F-98A7-68DADBA96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2CC6C-312E-4B73-9877-45D475889E45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D9B3E-323E-3871-A305-376309C68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0914D-0FB9-DCCC-AEEA-00AED9482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F52A-6EF3-4070-AE9C-ECD63CD0C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13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366E0-33CC-B3A2-B00F-E725E2DC0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CD3926-9E44-B3F7-189C-6D78E03F7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1F969-8457-E2EE-61C8-F020A6C8D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2CC6C-312E-4B73-9877-45D475889E45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ADA70-77C7-F2EE-2DD3-471C2019E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81C8E-3645-3EF5-0960-1F3C51D5F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F52A-6EF3-4070-AE9C-ECD63CD0C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29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C1DFC8-2334-A071-311E-D46652C734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91BA34-46A0-8D56-9593-41017F622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72254-B4D3-86FB-1317-67E6BBD30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2CC6C-312E-4B73-9877-45D475889E45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B8908-484C-456D-B345-9EB1D3FDF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1DB93-5BF7-D5CB-D7E4-1423BCCF7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F52A-6EF3-4070-AE9C-ECD63CD0C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429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AFC61-86CF-CF3D-F6B0-162750993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FC3D9-BBE9-25F8-6C99-BCE26211B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4F8A0-2A1F-253F-9CC0-CE4E6C526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2CC6C-312E-4B73-9877-45D475889E45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F5F6D-A4EB-8089-EF9D-AF8104BF7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E0280-9E69-9993-22F7-35E482880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F52A-6EF3-4070-AE9C-ECD63CD0C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05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59209-E130-16DA-B170-311999C57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59E14F-A35E-224A-3551-380B127FD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09F7D-FEFA-1503-676F-AB81A3576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2CC6C-312E-4B73-9877-45D475889E45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69719-8D4E-742E-B94B-57065D26F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1C087-AC38-5E7A-8A44-DB5D3442D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F52A-6EF3-4070-AE9C-ECD63CD0C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094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58C48-70C2-9C8A-242E-5BFED9890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C3CD8-180F-FE52-F4BA-09F80E7E89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5FE350-280E-B2B7-2727-9F33648A9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B743D-9110-1EFA-93DF-0264E06D4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2CC6C-312E-4B73-9877-45D475889E45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955EC-C768-C00E-AE91-536C2EC48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E1BAA-0903-5127-7FE7-1DDA7C68F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F52A-6EF3-4070-AE9C-ECD63CD0C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05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E804A-A30A-E9A1-B2D0-468D1135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5A6F4-4D79-FC07-7929-FE9B507AE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BE9E45-6A77-C38A-BB52-4995ECA6E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3DD354-B53C-F1AD-BA84-2298C8EC3A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FF98C4-C3EA-1BD9-30B7-6AF676E271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8B59EF-928C-7C85-0D9D-B34723C9A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2CC6C-312E-4B73-9877-45D475889E45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17569C-0041-7AB7-3F27-036CDDCEA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E6443C-D906-AB0F-5F7F-C142F1105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F52A-6EF3-4070-AE9C-ECD63CD0C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56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2B597-3372-A362-2EA1-970B559AD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96D596-E16B-549C-C61B-0B7105739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2CC6C-312E-4B73-9877-45D475889E45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C8EFC1-0864-679F-1C14-18638E0F7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D6AAFB-270A-E032-534E-CB5E3C3ED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F52A-6EF3-4070-AE9C-ECD63CD0C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06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48F7C7-B416-BA5B-8956-2B81384A0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2CC6C-312E-4B73-9877-45D475889E45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821B8C-E35B-20B9-FDB5-B765DC595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1FDE4-98D2-964A-5C75-5F83F4E02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F52A-6EF3-4070-AE9C-ECD63CD0C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83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951F2-E4CB-2D9B-7987-6BCEF92CD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4811D-495B-0BCD-6E20-6FE7B64F0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E05C23-1927-5EC9-F4EE-F6B9BDCDA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DD8A66-4708-544A-4954-75922A71A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2CC6C-312E-4B73-9877-45D475889E45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590A9-2765-6B7A-01FB-7C2E62B8F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AAF46-B9F7-66B3-31D1-55CEB4A4C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F52A-6EF3-4070-AE9C-ECD63CD0C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47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AA6D-B518-8F35-F94F-61680149A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988377-1D9A-14B6-66F3-F873708B2F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8E60FB-DE51-E171-A728-322C0A539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71901-203C-F682-CF5E-1EB8D7511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2CC6C-312E-4B73-9877-45D475889E45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4124A4-BC77-E2BF-C977-BAC954EE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7694E-C700-482D-17AC-40DFFA0E1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F52A-6EF3-4070-AE9C-ECD63CD0C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79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526FFF-6A5C-A4B3-A9F0-1D936A6DB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41545-B879-3E39-D008-40EF694D8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8360F-96AD-2AAC-61AA-0919BA677F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2CC6C-312E-4B73-9877-45D475889E45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326C6-3F36-EE35-9A47-33F399BF3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6A094-3555-CC05-8685-A84168465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4F52A-6EF3-4070-AE9C-ECD63CD0C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610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3693C-93A8-1BB3-B1D2-BCC3073A51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BF12F5-57C2-437E-541F-E60FC5B36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0B5DA18-C796-6B24-77AF-57F1D97D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38FA26E4-170D-FAB2-387E-212871309957}"/>
              </a:ext>
            </a:extLst>
          </p:cNvPr>
          <p:cNvSpPr txBox="1">
            <a:spLocks/>
          </p:cNvSpPr>
          <p:nvPr/>
        </p:nvSpPr>
        <p:spPr>
          <a:xfrm>
            <a:off x="6194716" y="739978"/>
            <a:ext cx="5334930" cy="30041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Health App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C51CF528-BD4C-33FC-DDDF-7DF2DD67155C}"/>
              </a:ext>
            </a:extLst>
          </p:cNvPr>
          <p:cNvSpPr txBox="1">
            <a:spLocks/>
          </p:cNvSpPr>
          <p:nvPr/>
        </p:nvSpPr>
        <p:spPr>
          <a:xfrm>
            <a:off x="6194715" y="3836197"/>
            <a:ext cx="5334931" cy="21892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qTest</a:t>
            </a:r>
            <a:r>
              <a:rPr lang="en-US" dirty="0"/>
              <a:t> Structure</a:t>
            </a:r>
          </a:p>
          <a:p>
            <a:r>
              <a:rPr lang="en-US" dirty="0"/>
              <a:t>Team 4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Release 1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0CA7C84-1DAF-828E-265C-4BFCEECBA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523974D-5DBE-9BBE-5B1C-66B959A87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AE29528-C41F-1C53-3E53-FA4325CAA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71962A-B461-A442-1A51-E0DE664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6BEA89E-62BA-6049-B866-C4984962F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36" name="Picture 2" descr="5 Heart Health Apps to Download Now | Everyday Health">
            <a:extLst>
              <a:ext uri="{FF2B5EF4-FFF2-40B4-BE49-F238E27FC236}">
                <a16:creationId xmlns:a16="http://schemas.microsoft.com/office/drawing/2014/main" id="{076692F2-2655-D93A-8C90-4FDC33520D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9" r="21520" b="-2"/>
          <a:stretch/>
        </p:blipFill>
        <p:spPr bwMode="auto"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B0A5DD8-C02D-A087-441B-FC390A365A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24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379FDA5D-6B5A-CF60-733C-C6C96125C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340"/>
            <a:ext cx="12192000" cy="675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202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DA85F37-10DD-4CBD-1959-FEDAA873E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340"/>
            <a:ext cx="12192000" cy="675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971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B5AACF3-7C12-D9DA-4D0A-C66E75183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340"/>
            <a:ext cx="12192000" cy="675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127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Vivek Karhale</dc:creator>
  <cp:lastModifiedBy>Vivek Karhale</cp:lastModifiedBy>
  <cp:revision>2</cp:revision>
  <dcterms:created xsi:type="dcterms:W3CDTF">2023-03-31T17:05:17Z</dcterms:created>
  <dcterms:modified xsi:type="dcterms:W3CDTF">2023-03-31T17:09:18Z</dcterms:modified>
</cp:coreProperties>
</file>