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50393-2686-700C-3F77-B1A3606F2749}" v="2" dt="2023-03-31T21:50:38.921"/>
    <p1510:client id="{29F99F51-DD7F-80FD-8878-B313B8F923B6}" v="19" dt="2022-10-16T04:27:30.258"/>
    <p1510:client id="{4376E110-AC5F-3464-D76A-836A02B3BFC4}" v="1375" dt="2022-10-16T04:25:07.835"/>
    <p1510:client id="{44577F87-4807-A587-CBA4-64A59ACEA539}" v="26" dt="2023-02-10T19:20:21.540"/>
    <p1510:client id="{6D317CE3-5C81-9806-303F-3739A0FC7B40}" v="54" dt="2022-10-15T22:24:39.567"/>
    <p1510:client id="{792CE45C-A6BF-54E9-45B6-38527FFB2B46}" v="6" dt="2022-10-19T19:58:22.392"/>
    <p1510:client id="{7978227A-F49C-876E-A471-B623F04EAC78}" v="57" dt="2022-10-27T23:25:07.150"/>
    <p1510:client id="{A2632886-D355-44FE-813B-4BAB1870B76F}" v="67" dt="2022-10-14T21:42:55.750"/>
    <p1510:client id="{CEEB3C7E-024D-606A-4893-E054A05CEB99}" v="274" dt="2022-10-27T19:18:22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gar, Mr. Tarun" userId="S::td03603n@pace.edu::b240c4ee-c4e1-47eb-af3f-d296f0b7d181" providerId="AD" clId="Web-{7978227A-F49C-876E-A471-B623F04EAC78}"/>
    <pc:docChg chg="modSld">
      <pc:chgData name="Dagar, Mr. Tarun" userId="S::td03603n@pace.edu::b240c4ee-c4e1-47eb-af3f-d296f0b7d181" providerId="AD" clId="Web-{7978227A-F49C-876E-A471-B623F04EAC78}" dt="2022-10-27T23:25:06.119" v="45"/>
      <pc:docMkLst>
        <pc:docMk/>
      </pc:docMkLst>
      <pc:sldChg chg="modSp">
        <pc:chgData name="Dagar, Mr. Tarun" userId="S::td03603n@pace.edu::b240c4ee-c4e1-47eb-af3f-d296f0b7d181" providerId="AD" clId="Web-{7978227A-F49C-876E-A471-B623F04EAC78}" dt="2022-10-27T23:20:46.174" v="13" actId="20577"/>
        <pc:sldMkLst>
          <pc:docMk/>
          <pc:sldMk cId="2345598932" sldId="257"/>
        </pc:sldMkLst>
        <pc:spChg chg="mod">
          <ac:chgData name="Dagar, Mr. Tarun" userId="S::td03603n@pace.edu::b240c4ee-c4e1-47eb-af3f-d296f0b7d181" providerId="AD" clId="Web-{7978227A-F49C-876E-A471-B623F04EAC78}" dt="2022-10-27T23:20:46.174" v="13" actId="20577"/>
          <ac:spMkLst>
            <pc:docMk/>
            <pc:sldMk cId="2345598932" sldId="257"/>
            <ac:spMk id="3" creationId="{98234DD7-9F27-41A2-AC04-63D679DCC585}"/>
          </ac:spMkLst>
        </pc:spChg>
      </pc:sldChg>
      <pc:sldChg chg="modSp">
        <pc:chgData name="Dagar, Mr. Tarun" userId="S::td03603n@pace.edu::b240c4ee-c4e1-47eb-af3f-d296f0b7d181" providerId="AD" clId="Web-{7978227A-F49C-876E-A471-B623F04EAC78}" dt="2022-10-27T23:25:06.119" v="45"/>
        <pc:sldMkLst>
          <pc:docMk/>
          <pc:sldMk cId="2965143861" sldId="258"/>
        </pc:sldMkLst>
        <pc:graphicFrameChg chg="mod modGraphic">
          <ac:chgData name="Dagar, Mr. Tarun" userId="S::td03603n@pace.edu::b240c4ee-c4e1-47eb-af3f-d296f0b7d181" providerId="AD" clId="Web-{7978227A-F49C-876E-A471-B623F04EAC78}" dt="2022-10-27T23:25:06.119" v="45"/>
          <ac:graphicFrameMkLst>
            <pc:docMk/>
            <pc:sldMk cId="2965143861" sldId="258"/>
            <ac:graphicFrameMk id="4" creationId="{A271E946-4384-4BAC-85CF-49BC133FE91F}"/>
          </ac:graphicFrameMkLst>
        </pc:graphicFrameChg>
      </pc:sldChg>
    </pc:docChg>
  </pc:docChgLst>
  <pc:docChgLst>
    <pc:chgData name="Dagar, Mr. Tarun" userId="S::td03603n@pace.edu::b240c4ee-c4e1-47eb-af3f-d296f0b7d181" providerId="AD" clId="Web-{792CE45C-A6BF-54E9-45B6-38527FFB2B46}"/>
    <pc:docChg chg="modSld">
      <pc:chgData name="Dagar, Mr. Tarun" userId="S::td03603n@pace.edu::b240c4ee-c4e1-47eb-af3f-d296f0b7d181" providerId="AD" clId="Web-{792CE45C-A6BF-54E9-45B6-38527FFB2B46}" dt="2022-10-19T19:58:21.455" v="4" actId="20577"/>
      <pc:docMkLst>
        <pc:docMk/>
      </pc:docMkLst>
      <pc:sldChg chg="modSp">
        <pc:chgData name="Dagar, Mr. Tarun" userId="S::td03603n@pace.edu::b240c4ee-c4e1-47eb-af3f-d296f0b7d181" providerId="AD" clId="Web-{792CE45C-A6BF-54E9-45B6-38527FFB2B46}" dt="2022-10-19T19:58:21.455" v="4" actId="20577"/>
        <pc:sldMkLst>
          <pc:docMk/>
          <pc:sldMk cId="1901610336" sldId="259"/>
        </pc:sldMkLst>
        <pc:spChg chg="mod">
          <ac:chgData name="Dagar, Mr. Tarun" userId="S::td03603n@pace.edu::b240c4ee-c4e1-47eb-af3f-d296f0b7d181" providerId="AD" clId="Web-{792CE45C-A6BF-54E9-45B6-38527FFB2B46}" dt="2022-10-19T19:58:21.455" v="4" actId="20577"/>
          <ac:spMkLst>
            <pc:docMk/>
            <pc:sldMk cId="1901610336" sldId="259"/>
            <ac:spMk id="23" creationId="{A283F0A3-2B0A-A106-B043-013D34BDCF2A}"/>
          </ac:spMkLst>
        </pc:spChg>
        <pc:spChg chg="mod">
          <ac:chgData name="Dagar, Mr. Tarun" userId="S::td03603n@pace.edu::b240c4ee-c4e1-47eb-af3f-d296f0b7d181" providerId="AD" clId="Web-{792CE45C-A6BF-54E9-45B6-38527FFB2B46}" dt="2022-10-19T19:58:16.813" v="1" actId="20577"/>
          <ac:spMkLst>
            <pc:docMk/>
            <pc:sldMk cId="1901610336" sldId="259"/>
            <ac:spMk id="25" creationId="{6A49F00C-CBC5-B63A-F3CD-FB5C4209177B}"/>
          </ac:spMkLst>
        </pc:spChg>
        <pc:spChg chg="mod">
          <ac:chgData name="Dagar, Mr. Tarun" userId="S::td03603n@pace.edu::b240c4ee-c4e1-47eb-af3f-d296f0b7d181" providerId="AD" clId="Web-{792CE45C-A6BF-54E9-45B6-38527FFB2B46}" dt="2022-10-19T19:57:58.391" v="0" actId="20577"/>
          <ac:spMkLst>
            <pc:docMk/>
            <pc:sldMk cId="1901610336" sldId="259"/>
            <ac:spMk id="26" creationId="{8AE850D5-0D26-21E3-2BF7-004F1E42E298}"/>
          </ac:spMkLst>
        </pc:spChg>
      </pc:sldChg>
    </pc:docChg>
  </pc:docChgLst>
  <pc:docChgLst>
    <pc:chgData name="Dagar, Mr. Tarun" userId="S::td03603n@pace.edu::b240c4ee-c4e1-47eb-af3f-d296f0b7d181" providerId="AD" clId="Web-{44577F87-4807-A587-CBA4-64A59ACEA539}"/>
    <pc:docChg chg="delSld modSld">
      <pc:chgData name="Dagar, Mr. Tarun" userId="S::td03603n@pace.edu::b240c4ee-c4e1-47eb-af3f-d296f0b7d181" providerId="AD" clId="Web-{44577F87-4807-A587-CBA4-64A59ACEA539}" dt="2023-02-10T19:20:21.540" v="14"/>
      <pc:docMkLst>
        <pc:docMk/>
      </pc:docMkLst>
      <pc:sldChg chg="del">
        <pc:chgData name="Dagar, Mr. Tarun" userId="S::td03603n@pace.edu::b240c4ee-c4e1-47eb-af3f-d296f0b7d181" providerId="AD" clId="Web-{44577F87-4807-A587-CBA4-64A59ACEA539}" dt="2023-02-10T19:20:21.540" v="14"/>
        <pc:sldMkLst>
          <pc:docMk/>
          <pc:sldMk cId="2345598932" sldId="257"/>
        </pc:sldMkLst>
      </pc:sldChg>
      <pc:sldChg chg="modSp">
        <pc:chgData name="Dagar, Mr. Tarun" userId="S::td03603n@pace.edu::b240c4ee-c4e1-47eb-af3f-d296f0b7d181" providerId="AD" clId="Web-{44577F87-4807-A587-CBA4-64A59ACEA539}" dt="2023-02-10T19:18:59.584" v="13" actId="14100"/>
        <pc:sldMkLst>
          <pc:docMk/>
          <pc:sldMk cId="2965143861" sldId="258"/>
        </pc:sldMkLst>
        <pc:spChg chg="mod">
          <ac:chgData name="Dagar, Mr. Tarun" userId="S::td03603n@pace.edu::b240c4ee-c4e1-47eb-af3f-d296f0b7d181" providerId="AD" clId="Web-{44577F87-4807-A587-CBA4-64A59ACEA539}" dt="2023-02-10T19:18:59.584" v="13" actId="14100"/>
          <ac:spMkLst>
            <pc:docMk/>
            <pc:sldMk cId="2965143861" sldId="258"/>
            <ac:spMk id="8" creationId="{875ADC57-BFAF-3885-ED1F-4993026AB326}"/>
          </ac:spMkLst>
        </pc:spChg>
        <pc:graphicFrameChg chg="modGraphic">
          <ac:chgData name="Dagar, Mr. Tarun" userId="S::td03603n@pace.edu::b240c4ee-c4e1-47eb-af3f-d296f0b7d181" providerId="AD" clId="Web-{44577F87-4807-A587-CBA4-64A59ACEA539}" dt="2023-02-10T19:18:45.678" v="1"/>
          <ac:graphicFrameMkLst>
            <pc:docMk/>
            <pc:sldMk cId="2965143861" sldId="258"/>
            <ac:graphicFrameMk id="4" creationId="{A271E946-4384-4BAC-85CF-49BC133FE91F}"/>
          </ac:graphicFrameMkLst>
        </pc:graphicFrameChg>
      </pc:sldChg>
    </pc:docChg>
  </pc:docChgLst>
  <pc:docChgLst>
    <pc:chgData name="Dagar, Mr. Tarun" userId="S::td03603n@pace.edu::b240c4ee-c4e1-47eb-af3f-d296f0b7d181" providerId="AD" clId="Web-{29F99F51-DD7F-80FD-8878-B313B8F923B6}"/>
    <pc:docChg chg="modSld">
      <pc:chgData name="Dagar, Mr. Tarun" userId="S::td03603n@pace.edu::b240c4ee-c4e1-47eb-af3f-d296f0b7d181" providerId="AD" clId="Web-{29F99F51-DD7F-80FD-8878-B313B8F923B6}" dt="2022-10-16T04:27:30.211" v="17"/>
      <pc:docMkLst>
        <pc:docMk/>
      </pc:docMkLst>
      <pc:sldChg chg="modSp">
        <pc:chgData name="Dagar, Mr. Tarun" userId="S::td03603n@pace.edu::b240c4ee-c4e1-47eb-af3f-d296f0b7d181" providerId="AD" clId="Web-{29F99F51-DD7F-80FD-8878-B313B8F923B6}" dt="2022-10-16T04:27:30.211" v="17"/>
        <pc:sldMkLst>
          <pc:docMk/>
          <pc:sldMk cId="1901610336" sldId="259"/>
        </pc:sldMkLst>
        <pc:cxnChg chg="mod">
          <ac:chgData name="Dagar, Mr. Tarun" userId="S::td03603n@pace.edu::b240c4ee-c4e1-47eb-af3f-d296f0b7d181" providerId="AD" clId="Web-{29F99F51-DD7F-80FD-8878-B313B8F923B6}" dt="2022-10-16T04:26:23.940" v="0"/>
          <ac:cxnSpMkLst>
            <pc:docMk/>
            <pc:sldMk cId="1901610336" sldId="259"/>
            <ac:cxnSpMk id="42" creationId="{67E94308-0CD8-AF68-C42B-AC0AB42D5CB4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23.956" v="1"/>
          <ac:cxnSpMkLst>
            <pc:docMk/>
            <pc:sldMk cId="1901610336" sldId="259"/>
            <ac:cxnSpMk id="43" creationId="{FA13F741-5A35-D1A6-341F-96F9B70F9A41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23.971" v="2"/>
          <ac:cxnSpMkLst>
            <pc:docMk/>
            <pc:sldMk cId="1901610336" sldId="259"/>
            <ac:cxnSpMk id="44" creationId="{90876C75-BB2A-B9B9-E9B2-4E87449442AE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35.581" v="3"/>
          <ac:cxnSpMkLst>
            <pc:docMk/>
            <pc:sldMk cId="1901610336" sldId="259"/>
            <ac:cxnSpMk id="45" creationId="{A26F9152-6FF6-AA49-5F7E-67750853250D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35.597" v="4"/>
          <ac:cxnSpMkLst>
            <pc:docMk/>
            <pc:sldMk cId="1901610336" sldId="259"/>
            <ac:cxnSpMk id="46" creationId="{E54DB03D-DCD0-325C-7A0A-407E21BA89B0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35.612" v="5"/>
          <ac:cxnSpMkLst>
            <pc:docMk/>
            <pc:sldMk cId="1901610336" sldId="259"/>
            <ac:cxnSpMk id="47" creationId="{40B1C886-568F-4154-DD2D-3EE5302443BD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57.179" v="10"/>
          <ac:cxnSpMkLst>
            <pc:docMk/>
            <pc:sldMk cId="1901610336" sldId="259"/>
            <ac:cxnSpMk id="48" creationId="{B6951E69-441C-2DAC-B590-C3EA6481091A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57.195" v="11"/>
          <ac:cxnSpMkLst>
            <pc:docMk/>
            <pc:sldMk cId="1901610336" sldId="259"/>
            <ac:cxnSpMk id="49" creationId="{9C26F8A0-2908-23BF-0CEB-61AF14B9D2BA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57.195" v="12"/>
          <ac:cxnSpMkLst>
            <pc:docMk/>
            <pc:sldMk cId="1901610336" sldId="259"/>
            <ac:cxnSpMk id="50" creationId="{42AD969A-685A-C6E5-4868-90B9F693879B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6:57.210" v="13"/>
          <ac:cxnSpMkLst>
            <pc:docMk/>
            <pc:sldMk cId="1901610336" sldId="259"/>
            <ac:cxnSpMk id="51" creationId="{F4921C82-9F87-501B-2BD8-0ACC4C7B2C3A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7:30.164" v="14"/>
          <ac:cxnSpMkLst>
            <pc:docMk/>
            <pc:sldMk cId="1901610336" sldId="259"/>
            <ac:cxnSpMk id="52" creationId="{DADC8294-3A6A-05C9-6FDA-23892DEE48C7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7:30.180" v="15"/>
          <ac:cxnSpMkLst>
            <pc:docMk/>
            <pc:sldMk cId="1901610336" sldId="259"/>
            <ac:cxnSpMk id="53" creationId="{C676B824-4070-6757-472E-E5442FE3AB07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7:30.196" v="16"/>
          <ac:cxnSpMkLst>
            <pc:docMk/>
            <pc:sldMk cId="1901610336" sldId="259"/>
            <ac:cxnSpMk id="54" creationId="{1F0D3071-F2EC-B58E-7481-3BE045095B21}"/>
          </ac:cxnSpMkLst>
        </pc:cxnChg>
        <pc:cxnChg chg="mod">
          <ac:chgData name="Dagar, Mr. Tarun" userId="S::td03603n@pace.edu::b240c4ee-c4e1-47eb-af3f-d296f0b7d181" providerId="AD" clId="Web-{29F99F51-DD7F-80FD-8878-B313B8F923B6}" dt="2022-10-16T04:27:30.211" v="17"/>
          <ac:cxnSpMkLst>
            <pc:docMk/>
            <pc:sldMk cId="1901610336" sldId="259"/>
            <ac:cxnSpMk id="55" creationId="{13BF7106-6AC5-1721-CE13-6C5FB0674AAE}"/>
          </ac:cxnSpMkLst>
        </pc:cxnChg>
      </pc:sldChg>
    </pc:docChg>
  </pc:docChgLst>
  <pc:docChgLst>
    <pc:chgData name="Dagar, Mr. Tarun" userId="S::td03603n@pace.edu::b240c4ee-c4e1-47eb-af3f-d296f0b7d181" providerId="AD" clId="Web-{CEEB3C7E-024D-606A-4893-E054A05CEB99}"/>
    <pc:docChg chg="modSld">
      <pc:chgData name="Dagar, Mr. Tarun" userId="S::td03603n@pace.edu::b240c4ee-c4e1-47eb-af3f-d296f0b7d181" providerId="AD" clId="Web-{CEEB3C7E-024D-606A-4893-E054A05CEB99}" dt="2022-10-27T19:18:08.637" v="239"/>
      <pc:docMkLst>
        <pc:docMk/>
      </pc:docMkLst>
      <pc:sldChg chg="modSp">
        <pc:chgData name="Dagar, Mr. Tarun" userId="S::td03603n@pace.edu::b240c4ee-c4e1-47eb-af3f-d296f0b7d181" providerId="AD" clId="Web-{CEEB3C7E-024D-606A-4893-E054A05CEB99}" dt="2022-10-27T19:18:08.637" v="239"/>
        <pc:sldMkLst>
          <pc:docMk/>
          <pc:sldMk cId="2965143861" sldId="258"/>
        </pc:sldMkLst>
        <pc:graphicFrameChg chg="mod modGraphic">
          <ac:chgData name="Dagar, Mr. Tarun" userId="S::td03603n@pace.edu::b240c4ee-c4e1-47eb-af3f-d296f0b7d181" providerId="AD" clId="Web-{CEEB3C7E-024D-606A-4893-E054A05CEB99}" dt="2022-10-27T19:18:08.637" v="239"/>
          <ac:graphicFrameMkLst>
            <pc:docMk/>
            <pc:sldMk cId="2965143861" sldId="258"/>
            <ac:graphicFrameMk id="4" creationId="{A271E946-4384-4BAC-85CF-49BC133FE91F}"/>
          </ac:graphicFrameMkLst>
        </pc:graphicFrameChg>
      </pc:sldChg>
      <pc:sldChg chg="addSp delSp modSp">
        <pc:chgData name="Dagar, Mr. Tarun" userId="S::td03603n@pace.edu::b240c4ee-c4e1-47eb-af3f-d296f0b7d181" providerId="AD" clId="Web-{CEEB3C7E-024D-606A-4893-E054A05CEB99}" dt="2022-10-27T19:17:29.901" v="163" actId="20577"/>
        <pc:sldMkLst>
          <pc:docMk/>
          <pc:sldMk cId="1901610336" sldId="259"/>
        </pc:sldMkLst>
        <pc:spChg chg="add del">
          <ac:chgData name="Dagar, Mr. Tarun" userId="S::td03603n@pace.edu::b240c4ee-c4e1-47eb-af3f-d296f0b7d181" providerId="AD" clId="Web-{CEEB3C7E-024D-606A-4893-E054A05CEB99}" dt="2022-10-25T23:01:52.196" v="10"/>
          <ac:spMkLst>
            <pc:docMk/>
            <pc:sldMk cId="1901610336" sldId="259"/>
            <ac:spMk id="7" creationId="{AE2D18DF-F543-72E2-87B3-DDD1347D9748}"/>
          </ac:spMkLst>
        </pc:spChg>
        <pc:spChg chg="mod">
          <ac:chgData name="Dagar, Mr. Tarun" userId="S::td03603n@pace.edu::b240c4ee-c4e1-47eb-af3f-d296f0b7d181" providerId="AD" clId="Web-{CEEB3C7E-024D-606A-4893-E054A05CEB99}" dt="2022-10-25T23:04:36.731" v="34" actId="1076"/>
          <ac:spMkLst>
            <pc:docMk/>
            <pc:sldMk cId="1901610336" sldId="259"/>
            <ac:spMk id="22" creationId="{BC591BE4-1A31-E4E2-C955-E9C064106087}"/>
          </ac:spMkLst>
        </pc:spChg>
        <pc:spChg chg="mod">
          <ac:chgData name="Dagar, Mr. Tarun" userId="S::td03603n@pace.edu::b240c4ee-c4e1-47eb-af3f-d296f0b7d181" providerId="AD" clId="Web-{CEEB3C7E-024D-606A-4893-E054A05CEB99}" dt="2022-10-25T23:04:40.449" v="35" actId="1076"/>
          <ac:spMkLst>
            <pc:docMk/>
            <pc:sldMk cId="1901610336" sldId="259"/>
            <ac:spMk id="23" creationId="{A283F0A3-2B0A-A106-B043-013D34BDCF2A}"/>
          </ac:spMkLst>
        </pc:spChg>
        <pc:spChg chg="del">
          <ac:chgData name="Dagar, Mr. Tarun" userId="S::td03603n@pace.edu::b240c4ee-c4e1-47eb-af3f-d296f0b7d181" providerId="AD" clId="Web-{CEEB3C7E-024D-606A-4893-E054A05CEB99}" dt="2022-10-25T23:01:31.492" v="0"/>
          <ac:spMkLst>
            <pc:docMk/>
            <pc:sldMk cId="1901610336" sldId="259"/>
            <ac:spMk id="25" creationId="{6A49F00C-CBC5-B63A-F3CD-FB5C4209177B}"/>
          </ac:spMkLst>
        </pc:spChg>
        <pc:spChg chg="del">
          <ac:chgData name="Dagar, Mr. Tarun" userId="S::td03603n@pace.edu::b240c4ee-c4e1-47eb-af3f-d296f0b7d181" providerId="AD" clId="Web-{CEEB3C7E-024D-606A-4893-E054A05CEB99}" dt="2022-10-25T23:01:35.320" v="1"/>
          <ac:spMkLst>
            <pc:docMk/>
            <pc:sldMk cId="1901610336" sldId="259"/>
            <ac:spMk id="26" creationId="{8AE850D5-0D26-21E3-2BF7-004F1E42E298}"/>
          </ac:spMkLst>
        </pc:spChg>
        <pc:spChg chg="mod">
          <ac:chgData name="Dagar, Mr. Tarun" userId="S::td03603n@pace.edu::b240c4ee-c4e1-47eb-af3f-d296f0b7d181" providerId="AD" clId="Web-{CEEB3C7E-024D-606A-4893-E054A05CEB99}" dt="2022-10-25T23:02:40.400" v="24" actId="20577"/>
          <ac:spMkLst>
            <pc:docMk/>
            <pc:sldMk cId="1901610336" sldId="259"/>
            <ac:spMk id="27" creationId="{1E295626-0DC6-9EF8-1E5F-CB48CA0CAC9D}"/>
          </ac:spMkLst>
        </pc:spChg>
        <pc:spChg chg="mod">
          <ac:chgData name="Dagar, Mr. Tarun" userId="S::td03603n@pace.edu::b240c4ee-c4e1-47eb-af3f-d296f0b7d181" providerId="AD" clId="Web-{CEEB3C7E-024D-606A-4893-E054A05CEB99}" dt="2022-10-25T23:07:51.860" v="62" actId="20577"/>
          <ac:spMkLst>
            <pc:docMk/>
            <pc:sldMk cId="1901610336" sldId="259"/>
            <ac:spMk id="28" creationId="{2A82ED4F-E1A2-8710-096F-CC3B2043AEFC}"/>
          </ac:spMkLst>
        </pc:spChg>
        <pc:spChg chg="mod">
          <ac:chgData name="Dagar, Mr. Tarun" userId="S::td03603n@pace.edu::b240c4ee-c4e1-47eb-af3f-d296f0b7d181" providerId="AD" clId="Web-{CEEB3C7E-024D-606A-4893-E054A05CEB99}" dt="2022-10-25T23:03:07.729" v="30" actId="20577"/>
          <ac:spMkLst>
            <pc:docMk/>
            <pc:sldMk cId="1901610336" sldId="259"/>
            <ac:spMk id="29" creationId="{5CFB9932-5833-852A-11FE-1A3C3D7EC8DD}"/>
          </ac:spMkLst>
        </pc:spChg>
        <pc:spChg chg="mod">
          <ac:chgData name="Dagar, Mr. Tarun" userId="S::td03603n@pace.edu::b240c4ee-c4e1-47eb-af3f-d296f0b7d181" providerId="AD" clId="Web-{CEEB3C7E-024D-606A-4893-E054A05CEB99}" dt="2022-10-27T19:16:11.179" v="158" actId="20577"/>
          <ac:spMkLst>
            <pc:docMk/>
            <pc:sldMk cId="1901610336" sldId="259"/>
            <ac:spMk id="30" creationId="{8A700FD6-5C4E-CC02-989C-8CB9FB8A32DC}"/>
          </ac:spMkLst>
        </pc:spChg>
        <pc:spChg chg="mod">
          <ac:chgData name="Dagar, Mr. Tarun" userId="S::td03603n@pace.edu::b240c4ee-c4e1-47eb-af3f-d296f0b7d181" providerId="AD" clId="Web-{CEEB3C7E-024D-606A-4893-E054A05CEB99}" dt="2022-10-27T19:17:29.901" v="163" actId="20577"/>
          <ac:spMkLst>
            <pc:docMk/>
            <pc:sldMk cId="1901610336" sldId="259"/>
            <ac:spMk id="31" creationId="{F52AF8CE-4330-93E4-1E72-6C90680207DB}"/>
          </ac:spMkLst>
        </pc:spChg>
        <pc:cxnChg chg="mod">
          <ac:chgData name="Dagar, Mr. Tarun" userId="S::td03603n@pace.edu::b240c4ee-c4e1-47eb-af3f-d296f0b7d181" providerId="AD" clId="Web-{CEEB3C7E-024D-606A-4893-E054A05CEB99}" dt="2022-10-25T23:06:40.780" v="50" actId="14100"/>
          <ac:cxnSpMkLst>
            <pc:docMk/>
            <pc:sldMk cId="1901610336" sldId="259"/>
            <ac:cxnSpMk id="42" creationId="{67E94308-0CD8-AF68-C42B-AC0AB42D5CB4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6:35.968" v="49" actId="14100"/>
          <ac:cxnSpMkLst>
            <pc:docMk/>
            <pc:sldMk cId="1901610336" sldId="259"/>
            <ac:cxnSpMk id="43" creationId="{FA13F741-5A35-D1A6-341F-96F9B70F9A41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55.383" v="11"/>
          <ac:cxnSpMkLst>
            <pc:docMk/>
            <pc:sldMk cId="1901610336" sldId="259"/>
            <ac:cxnSpMk id="44" creationId="{90876C75-BB2A-B9B9-E9B2-4E87449442AE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6:46.483" v="51" actId="14100"/>
          <ac:cxnSpMkLst>
            <pc:docMk/>
            <pc:sldMk cId="1901610336" sldId="259"/>
            <ac:cxnSpMk id="45" creationId="{A26F9152-6FF6-AA49-5F7E-67750853250D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6:50.484" v="52" actId="14100"/>
          <ac:cxnSpMkLst>
            <pc:docMk/>
            <pc:sldMk cId="1901610336" sldId="259"/>
            <ac:cxnSpMk id="46" creationId="{E54DB03D-DCD0-325C-7A0A-407E21BA89B0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7.961" v="8"/>
          <ac:cxnSpMkLst>
            <pc:docMk/>
            <pc:sldMk cId="1901610336" sldId="259"/>
            <ac:cxnSpMk id="47" creationId="{40B1C886-568F-4154-DD2D-3EE5302443BD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6:56.187" v="53" actId="14100"/>
          <ac:cxnSpMkLst>
            <pc:docMk/>
            <pc:sldMk cId="1901610336" sldId="259"/>
            <ac:cxnSpMk id="48" creationId="{B6951E69-441C-2DAC-B590-C3EA6481091A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7:04.921" v="55" actId="14100"/>
          <ac:cxnSpMkLst>
            <pc:docMk/>
            <pc:sldMk cId="1901610336" sldId="259"/>
            <ac:cxnSpMk id="49" creationId="{9C26F8A0-2908-23BF-0CEB-61AF14B9D2BA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6.836" v="7"/>
          <ac:cxnSpMkLst>
            <pc:docMk/>
            <pc:sldMk cId="1901610336" sldId="259"/>
            <ac:cxnSpMk id="50" creationId="{42AD969A-685A-C6E5-4868-90B9F693879B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2.039" v="4"/>
          <ac:cxnSpMkLst>
            <pc:docMk/>
            <pc:sldMk cId="1901610336" sldId="259"/>
            <ac:cxnSpMk id="51" creationId="{F4921C82-9F87-501B-2BD8-0ACC4C7B2C3A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7:10.328" v="56" actId="14100"/>
          <ac:cxnSpMkLst>
            <pc:docMk/>
            <pc:sldMk cId="1901610336" sldId="259"/>
            <ac:cxnSpMk id="52" creationId="{DADC8294-3A6A-05C9-6FDA-23892DEE48C7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4:52.403" v="37" actId="14100"/>
          <ac:cxnSpMkLst>
            <pc:docMk/>
            <pc:sldMk cId="1901610336" sldId="259"/>
            <ac:cxnSpMk id="53" creationId="{C676B824-4070-6757-472E-E5442FE3AB07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5.414" v="6"/>
          <ac:cxnSpMkLst>
            <pc:docMk/>
            <pc:sldMk cId="1901610336" sldId="259"/>
            <ac:cxnSpMk id="54" creationId="{1F0D3071-F2EC-B58E-7481-3BE045095B21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0.602" v="3"/>
          <ac:cxnSpMkLst>
            <pc:docMk/>
            <pc:sldMk cId="1901610336" sldId="259"/>
            <ac:cxnSpMk id="55" creationId="{13BF7106-6AC5-1721-CE13-6C5FB0674AAE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6:00.467" v="44" actId="14100"/>
          <ac:cxnSpMkLst>
            <pc:docMk/>
            <pc:sldMk cId="1901610336" sldId="259"/>
            <ac:cxnSpMk id="56" creationId="{42188A68-01F6-2B42-9F32-220435814C0F}"/>
          </ac:cxnSpMkLst>
        </pc:cxnChg>
        <pc:cxnChg chg="mod">
          <ac:chgData name="Dagar, Mr. Tarun" userId="S::td03603n@pace.edu::b240c4ee-c4e1-47eb-af3f-d296f0b7d181" providerId="AD" clId="Web-{CEEB3C7E-024D-606A-4893-E054A05CEB99}" dt="2022-10-25T23:04:46.215" v="36" actId="14100"/>
          <ac:cxnSpMkLst>
            <pc:docMk/>
            <pc:sldMk cId="1901610336" sldId="259"/>
            <ac:cxnSpMk id="57" creationId="{FB4867C9-6296-5C57-CE5C-B37D497509D6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43.523" v="5"/>
          <ac:cxnSpMkLst>
            <pc:docMk/>
            <pc:sldMk cId="1901610336" sldId="259"/>
            <ac:cxnSpMk id="58" creationId="{BD7CF14F-AE8C-EBA2-6C82-670AF4D78D81}"/>
          </ac:cxnSpMkLst>
        </pc:cxnChg>
        <pc:cxnChg chg="del">
          <ac:chgData name="Dagar, Mr. Tarun" userId="S::td03603n@pace.edu::b240c4ee-c4e1-47eb-af3f-d296f0b7d181" providerId="AD" clId="Web-{CEEB3C7E-024D-606A-4893-E054A05CEB99}" dt="2022-10-25T23:01:38.227" v="2"/>
          <ac:cxnSpMkLst>
            <pc:docMk/>
            <pc:sldMk cId="1901610336" sldId="259"/>
            <ac:cxnSpMk id="59" creationId="{E2C23B6C-EE27-30BE-C33F-1247258AB7BC}"/>
          </ac:cxnSpMkLst>
        </pc:cxnChg>
      </pc:sldChg>
    </pc:docChg>
  </pc:docChgLst>
  <pc:docChgLst>
    <pc:chgData name="Mopidevi, Mr. Sriharsha" userId="S::vm60343n@pace.edu::b9d40b02-478c-409a-9aa6-4e5ea781b57d" providerId="AD" clId="Web-{13650393-2686-700C-3F77-B1A3606F2749}"/>
    <pc:docChg chg="modSld">
      <pc:chgData name="Mopidevi, Mr. Sriharsha" userId="S::vm60343n@pace.edu::b9d40b02-478c-409a-9aa6-4e5ea781b57d" providerId="AD" clId="Web-{13650393-2686-700C-3F77-B1A3606F2749}" dt="2023-03-31T21:50:38.921" v="1" actId="1076"/>
      <pc:docMkLst>
        <pc:docMk/>
      </pc:docMkLst>
      <pc:sldChg chg="modSp">
        <pc:chgData name="Mopidevi, Mr. Sriharsha" userId="S::vm60343n@pace.edu::b9d40b02-478c-409a-9aa6-4e5ea781b57d" providerId="AD" clId="Web-{13650393-2686-700C-3F77-B1A3606F2749}" dt="2023-03-31T21:50:38.921" v="1" actId="1076"/>
        <pc:sldMkLst>
          <pc:docMk/>
          <pc:sldMk cId="1901610336" sldId="259"/>
        </pc:sldMkLst>
        <pc:spChg chg="mod">
          <ac:chgData name="Mopidevi, Mr. Sriharsha" userId="S::vm60343n@pace.edu::b9d40b02-478c-409a-9aa6-4e5ea781b57d" providerId="AD" clId="Web-{13650393-2686-700C-3F77-B1A3606F2749}" dt="2023-03-31T21:50:38.921" v="1" actId="1076"/>
          <ac:spMkLst>
            <pc:docMk/>
            <pc:sldMk cId="1901610336" sldId="259"/>
            <ac:spMk id="22" creationId="{BC591BE4-1A31-E4E2-C955-E9C0641060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FCD8-957A-4D24-9C57-F38C5248B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5F208-F4C1-4938-9222-D9183F604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B06ED-A081-4721-AA4C-9E16F991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A1C9-59BC-4A4F-B1DD-292411EC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07E-AEFD-44DE-82BC-7A65D547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9F9B-785F-41E8-AF10-377D27D8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F152-BD44-4539-AD5F-60192CE0A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E533-D4F9-408B-8E93-7DBB1A8B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F82D2-9A0F-414C-A2D3-4AA0A931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2147A-266F-44AB-9E93-5B21794E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54C75-D1DB-4D6D-8E83-A55C59C67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BA88B-DCCF-4DB6-9AC6-5F1D03A53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2DA9-F70B-490B-84EC-DD8695E8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1560-EB33-4FD5-890E-9709DDDA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4BD8-1668-420A-90D1-24A55158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DEC-4D97-44BC-9ECB-93E5CD8C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C5EE-1C8D-4532-BC8E-5A3A8F45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1CB6C-9E21-4A00-ADAE-D902427F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0D8E-04AD-4807-A225-03067F3D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AF77-8142-402D-8965-43E81628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2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8661-6F87-4256-A248-1F6876AD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CCE7C-D4A3-4DEC-9C91-7BD69886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1050-62D2-40D6-874C-D2D2E224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7E3CF-FDE0-4B9E-892F-87C0CEAE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3E51-C04B-45F2-B506-3A91319F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4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4CA2-B0DF-4D44-804E-92D1AD28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41F2-18F3-48BE-9004-CE534B8C0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4176A-6371-463E-B01B-6CE46DE5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B3F88-615A-4A57-AB09-360DE19F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4273C-9BFC-462D-B35D-0FCF4DC3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1D131-A6AA-47B5-A455-24565B45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4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EA4D-1985-4F37-9307-E72BADC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65CC3-108B-41F8-8CED-0EF268E67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3A64D-4961-4400-A279-6620228D5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CB34D-A497-4679-9355-4DD76443A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7AE91-EF0E-4F27-A4FE-9290D8141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26363-DC8A-4E0C-BB40-1BBAB401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70709-CBAD-46EA-AE54-68DC7B7E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84EFE-9B0F-4927-9FC2-374264B1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D75E-2F13-42FF-928F-BA5CD710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69630-70C0-4FF3-88FE-C8951DE6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F2A8F-9FEB-4495-92A3-15E1EE9D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03F4C-DBFD-41BB-8961-1FC30A0F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3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3A525-2E3A-4FF4-B873-BEB133C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30B13-130F-407A-B287-7A6A33D0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24E72-D6A3-46C1-87A9-F55EC42A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A188-CD4F-4B1F-A885-F81D777F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2B5C-13E7-4271-AB42-CF349BE3C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8B097-48C9-4037-A3DF-5C32A8D3F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FCCB9-281E-4897-ACAC-E0ECE792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98C47-6059-4609-AFC7-35211AA1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3C2F-1C7B-4A05-A891-779094EF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25DD-9347-41C7-ADE9-DF2EFCDB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12AC3-DBDD-4361-8781-3D025169E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EE716-83AE-4700-ABC4-F199E7CA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1DDB6-E94F-47E9-97D0-DA53440D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4FEE-DF66-4BC6-8785-56A2E9DA7C5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3D8B7-E058-4AC4-B21C-982DC2B3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9CE68-FB51-4553-AD98-4E03B797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8C28B-57BC-4091-B693-25A2C850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03040-5BFC-41CB-848A-3C23DB3F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9E28A-6D42-418C-931F-5065B5191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4FEE-DF66-4BC6-8785-56A2E9DA7C5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C1E6A-C2A0-4054-9E71-ABF5D2B67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9AA4-7D5C-4C5D-B2E1-6FDF1A754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C4D5-D57A-467F-9B19-F327A517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3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BF43B9-72EB-AA8F-716F-0CE2FEDD9040}"/>
              </a:ext>
            </a:extLst>
          </p:cNvPr>
          <p:cNvSpPr txBox="1"/>
          <p:nvPr/>
        </p:nvSpPr>
        <p:spPr>
          <a:xfrm>
            <a:off x="3504087" y="355970"/>
            <a:ext cx="51838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cs typeface="Calibri"/>
              </a:rPr>
              <a:t>HealthApp</a:t>
            </a:r>
            <a:r>
              <a:rPr lang="en-US" sz="2400" b="1">
                <a:cs typeface="Calibri"/>
              </a:rPr>
              <a:t> - Business Relationship 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240626-2F24-64C8-54B6-73401C428956}"/>
              </a:ext>
            </a:extLst>
          </p:cNvPr>
          <p:cNvSpPr/>
          <p:nvPr/>
        </p:nvSpPr>
        <p:spPr>
          <a:xfrm>
            <a:off x="1231922" y="1256951"/>
            <a:ext cx="2897824" cy="5295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2D5236-4295-AF32-4438-38A92636AC1A}"/>
              </a:ext>
            </a:extLst>
          </p:cNvPr>
          <p:cNvSpPr/>
          <p:nvPr/>
        </p:nvSpPr>
        <p:spPr>
          <a:xfrm>
            <a:off x="4647017" y="1256951"/>
            <a:ext cx="2897824" cy="5295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2D18DF-F543-72E2-87B3-DDD1347D9748}"/>
              </a:ext>
            </a:extLst>
          </p:cNvPr>
          <p:cNvSpPr/>
          <p:nvPr/>
        </p:nvSpPr>
        <p:spPr>
          <a:xfrm>
            <a:off x="8062112" y="1256951"/>
            <a:ext cx="2897824" cy="5295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B9258-B444-89F5-3502-6221D93D2E19}"/>
              </a:ext>
            </a:extLst>
          </p:cNvPr>
          <p:cNvSpPr txBox="1"/>
          <p:nvPr/>
        </p:nvSpPr>
        <p:spPr>
          <a:xfrm>
            <a:off x="2158072" y="1379386"/>
            <a:ext cx="1045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Suppliers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BBF4C-7FAC-8ECF-E5EA-C8CBEDA1A1D3}"/>
              </a:ext>
            </a:extLst>
          </p:cNvPr>
          <p:cNvSpPr txBox="1"/>
          <p:nvPr/>
        </p:nvSpPr>
        <p:spPr>
          <a:xfrm>
            <a:off x="5083707" y="1379386"/>
            <a:ext cx="20245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Organization Teams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B25FC-8D5D-326D-606D-7669FF888F8E}"/>
              </a:ext>
            </a:extLst>
          </p:cNvPr>
          <p:cNvSpPr txBox="1"/>
          <p:nvPr/>
        </p:nvSpPr>
        <p:spPr>
          <a:xfrm>
            <a:off x="8910393" y="1379386"/>
            <a:ext cx="1201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Customers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EE6F4B-9635-4D65-5492-69DC948B5775}"/>
              </a:ext>
            </a:extLst>
          </p:cNvPr>
          <p:cNvSpPr/>
          <p:nvPr/>
        </p:nvSpPr>
        <p:spPr>
          <a:xfrm>
            <a:off x="1556606" y="1876424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Advertisement Team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7B2BC1-1350-AE05-BDE2-3D21890E668A}"/>
              </a:ext>
            </a:extLst>
          </p:cNvPr>
          <p:cNvSpPr/>
          <p:nvPr/>
        </p:nvSpPr>
        <p:spPr>
          <a:xfrm>
            <a:off x="1556606" y="2655111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Diet / Fitness Bloggers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63F768-4BF2-5ADE-5159-37A6799374BA}"/>
              </a:ext>
            </a:extLst>
          </p:cNvPr>
          <p:cNvSpPr/>
          <p:nvPr/>
        </p:nvSpPr>
        <p:spPr>
          <a:xfrm>
            <a:off x="1556606" y="3428234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Diet / Fitness Experts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1A1278-099C-286A-B727-89909ED50CBD}"/>
              </a:ext>
            </a:extLst>
          </p:cNvPr>
          <p:cNvSpPr/>
          <p:nvPr/>
        </p:nvSpPr>
        <p:spPr>
          <a:xfrm>
            <a:off x="1556606" y="4212482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Fitness / Exercise Information API / Database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A53140-6318-A1FF-D195-0FC5AA1A6274}"/>
              </a:ext>
            </a:extLst>
          </p:cNvPr>
          <p:cNvSpPr/>
          <p:nvPr/>
        </p:nvSpPr>
        <p:spPr>
          <a:xfrm>
            <a:off x="1556606" y="4996730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Food Information API / Database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3320FA-A63E-F435-0179-E26447B394CD}"/>
              </a:ext>
            </a:extLst>
          </p:cNvPr>
          <p:cNvSpPr/>
          <p:nvPr/>
        </p:nvSpPr>
        <p:spPr>
          <a:xfrm>
            <a:off x="1556606" y="5764292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Transactional Management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C591BE4-1A31-E4E2-C955-E9C064106087}"/>
              </a:ext>
            </a:extLst>
          </p:cNvPr>
          <p:cNvSpPr/>
          <p:nvPr/>
        </p:nvSpPr>
        <p:spPr>
          <a:xfrm>
            <a:off x="8386796" y="3268683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Fitness / Health Enthusiasts</a:t>
            </a:r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283F0A3-2B0A-A106-B043-013D34BDCF2A}"/>
              </a:ext>
            </a:extLst>
          </p:cNvPr>
          <p:cNvSpPr/>
          <p:nvPr/>
        </p:nvSpPr>
        <p:spPr>
          <a:xfrm>
            <a:off x="8406712" y="4214813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Fitness Experts / </a:t>
            </a:r>
            <a:r>
              <a:rPr lang="en-US" sz="1200">
                <a:ea typeface="+mn-lt"/>
                <a:cs typeface="+mn-lt"/>
              </a:rPr>
              <a:t>Dietitians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295626-0DC6-9EF8-1E5F-CB48CA0CAC9D}"/>
              </a:ext>
            </a:extLst>
          </p:cNvPr>
          <p:cNvSpPr/>
          <p:nvPr/>
        </p:nvSpPr>
        <p:spPr>
          <a:xfrm>
            <a:off x="4971701" y="1831928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Advertisement / Marketing Team (External Systems)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A82ED4F-E1A2-8710-096F-CC3B2043AEFC}"/>
              </a:ext>
            </a:extLst>
          </p:cNvPr>
          <p:cNvSpPr/>
          <p:nvPr/>
        </p:nvSpPr>
        <p:spPr>
          <a:xfrm>
            <a:off x="4971701" y="2621739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Customer Acquisition Team</a:t>
            </a:r>
          </a:p>
          <a:p>
            <a:pPr algn="ctr"/>
            <a:r>
              <a:rPr lang="en-US" sz="1200">
                <a:cs typeface="Calibri"/>
              </a:rPr>
              <a:t>(External Systems)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CFB9932-5833-852A-11FE-1A3C3D7EC8DD}"/>
              </a:ext>
            </a:extLst>
          </p:cNvPr>
          <p:cNvSpPr/>
          <p:nvPr/>
        </p:nvSpPr>
        <p:spPr>
          <a:xfrm>
            <a:off x="4971701" y="3394862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Sales &amp; Partnerships Team</a:t>
            </a:r>
          </a:p>
          <a:p>
            <a:pPr algn="ctr"/>
            <a:r>
              <a:rPr lang="en-US" sz="1200">
                <a:cs typeface="Calibri"/>
              </a:rPr>
              <a:t>(External Systems)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A700FD6-5C4E-CC02-989C-8CB9FB8A32DC}"/>
              </a:ext>
            </a:extLst>
          </p:cNvPr>
          <p:cNvSpPr/>
          <p:nvPr/>
        </p:nvSpPr>
        <p:spPr>
          <a:xfrm>
            <a:off x="4971701" y="4179110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Customer Support Team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52AF8CE-4330-93E4-1E72-6C90680207DB}"/>
              </a:ext>
            </a:extLst>
          </p:cNvPr>
          <p:cNvSpPr/>
          <p:nvPr/>
        </p:nvSpPr>
        <p:spPr>
          <a:xfrm>
            <a:off x="4971701" y="4963358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Content Management Team</a:t>
            </a:r>
          </a:p>
          <a:p>
            <a:pPr algn="ctr"/>
            <a:r>
              <a:rPr lang="en-US" sz="1200" dirty="0">
                <a:cs typeface="Calibri"/>
              </a:rPr>
              <a:t>(External Systems)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0D9757-1ACC-1BB5-EC23-27BBFE902883}"/>
              </a:ext>
            </a:extLst>
          </p:cNvPr>
          <p:cNvSpPr/>
          <p:nvPr/>
        </p:nvSpPr>
        <p:spPr>
          <a:xfrm>
            <a:off x="4971701" y="5730920"/>
            <a:ext cx="2247065" cy="61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Accounts &amp; Finance Team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36D337-B24C-066C-B3C6-EA802E59F581}"/>
              </a:ext>
            </a:extLst>
          </p:cNvPr>
          <p:cNvCxnSpPr/>
          <p:nvPr/>
        </p:nvCxnSpPr>
        <p:spPr>
          <a:xfrm>
            <a:off x="3808888" y="2176427"/>
            <a:ext cx="1170253" cy="1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3877EE-0355-B44B-CD4A-D38A44A5DAF2}"/>
              </a:ext>
            </a:extLst>
          </p:cNvPr>
          <p:cNvCxnSpPr>
            <a:cxnSpLocks/>
          </p:cNvCxnSpPr>
          <p:nvPr/>
        </p:nvCxnSpPr>
        <p:spPr>
          <a:xfrm flipV="1">
            <a:off x="3820012" y="2245396"/>
            <a:ext cx="1142443" cy="715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461E3A-0C0F-A427-B058-04E5200C4997}"/>
              </a:ext>
            </a:extLst>
          </p:cNvPr>
          <p:cNvCxnSpPr>
            <a:cxnSpLocks/>
          </p:cNvCxnSpPr>
          <p:nvPr/>
        </p:nvCxnSpPr>
        <p:spPr>
          <a:xfrm>
            <a:off x="3803326" y="6064295"/>
            <a:ext cx="1170253" cy="1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2695A4-9F38-2BBF-0B7A-8889AD88852E}"/>
              </a:ext>
            </a:extLst>
          </p:cNvPr>
          <p:cNvCxnSpPr>
            <a:cxnSpLocks/>
          </p:cNvCxnSpPr>
          <p:nvPr/>
        </p:nvCxnSpPr>
        <p:spPr>
          <a:xfrm flipV="1">
            <a:off x="3814450" y="3713776"/>
            <a:ext cx="1159129" cy="14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E93109-C3D0-6661-809F-3ADC156C26F4}"/>
              </a:ext>
            </a:extLst>
          </p:cNvPr>
          <p:cNvCxnSpPr>
            <a:cxnSpLocks/>
          </p:cNvCxnSpPr>
          <p:nvPr/>
        </p:nvCxnSpPr>
        <p:spPr>
          <a:xfrm>
            <a:off x="3808888" y="5296733"/>
            <a:ext cx="1170253" cy="1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8161CD-263F-5390-E8E4-8A81F7223D2C}"/>
              </a:ext>
            </a:extLst>
          </p:cNvPr>
          <p:cNvCxnSpPr>
            <a:cxnSpLocks/>
          </p:cNvCxnSpPr>
          <p:nvPr/>
        </p:nvCxnSpPr>
        <p:spPr>
          <a:xfrm>
            <a:off x="3825574" y="4556980"/>
            <a:ext cx="1148005" cy="647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184865-F419-78F0-A1E6-6519798BB473}"/>
              </a:ext>
            </a:extLst>
          </p:cNvPr>
          <p:cNvCxnSpPr>
            <a:cxnSpLocks/>
          </p:cNvCxnSpPr>
          <p:nvPr/>
        </p:nvCxnSpPr>
        <p:spPr>
          <a:xfrm>
            <a:off x="6122698" y="2343288"/>
            <a:ext cx="2224" cy="2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518A3B-5EEC-DB04-F9FA-8590BB51FD48}"/>
              </a:ext>
            </a:extLst>
          </p:cNvPr>
          <p:cNvCxnSpPr>
            <a:cxnSpLocks/>
          </p:cNvCxnSpPr>
          <p:nvPr/>
        </p:nvCxnSpPr>
        <p:spPr>
          <a:xfrm>
            <a:off x="6122698" y="3116412"/>
            <a:ext cx="2224" cy="2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E9DDE4-F628-6925-941C-1EE04002158B}"/>
              </a:ext>
            </a:extLst>
          </p:cNvPr>
          <p:cNvCxnSpPr>
            <a:cxnSpLocks/>
          </p:cNvCxnSpPr>
          <p:nvPr/>
        </p:nvCxnSpPr>
        <p:spPr>
          <a:xfrm>
            <a:off x="6122698" y="3889536"/>
            <a:ext cx="2224" cy="2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E94308-0CD8-AF68-C42B-AC0AB42D5CB4}"/>
              </a:ext>
            </a:extLst>
          </p:cNvPr>
          <p:cNvCxnSpPr>
            <a:cxnSpLocks/>
          </p:cNvCxnSpPr>
          <p:nvPr/>
        </p:nvCxnSpPr>
        <p:spPr>
          <a:xfrm>
            <a:off x="7229545" y="2257482"/>
            <a:ext cx="1344650" cy="9865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13F741-5A35-D1A6-341F-96F9B70F9A41}"/>
              </a:ext>
            </a:extLst>
          </p:cNvPr>
          <p:cNvCxnSpPr>
            <a:cxnSpLocks/>
          </p:cNvCxnSpPr>
          <p:nvPr/>
        </p:nvCxnSpPr>
        <p:spPr>
          <a:xfrm>
            <a:off x="7185049" y="2419004"/>
            <a:ext cx="1212417" cy="20143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6F9152-6FF6-AA49-5F7E-67750853250D}"/>
              </a:ext>
            </a:extLst>
          </p:cNvPr>
          <p:cNvCxnSpPr>
            <a:cxnSpLocks/>
          </p:cNvCxnSpPr>
          <p:nvPr/>
        </p:nvCxnSpPr>
        <p:spPr>
          <a:xfrm>
            <a:off x="7229230" y="2872848"/>
            <a:ext cx="1133697" cy="44028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4DB03D-DCD0-325C-7A0A-407E21BA89B0}"/>
              </a:ext>
            </a:extLst>
          </p:cNvPr>
          <p:cNvCxnSpPr>
            <a:cxnSpLocks/>
          </p:cNvCxnSpPr>
          <p:nvPr/>
        </p:nvCxnSpPr>
        <p:spPr>
          <a:xfrm>
            <a:off x="7223982" y="3104076"/>
            <a:ext cx="1259514" cy="11256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951E69-441C-2DAC-B590-C3EA6481091A}"/>
              </a:ext>
            </a:extLst>
          </p:cNvPr>
          <p:cNvCxnSpPr>
            <a:cxnSpLocks/>
          </p:cNvCxnSpPr>
          <p:nvPr/>
        </p:nvCxnSpPr>
        <p:spPr>
          <a:xfrm flipV="1">
            <a:off x="7228064" y="3455678"/>
            <a:ext cx="1142174" cy="1619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26F8A0-2908-23BF-0CEB-61AF14B9D2BA}"/>
              </a:ext>
            </a:extLst>
          </p:cNvPr>
          <p:cNvCxnSpPr>
            <a:cxnSpLocks/>
          </p:cNvCxnSpPr>
          <p:nvPr/>
        </p:nvCxnSpPr>
        <p:spPr>
          <a:xfrm>
            <a:off x="7222502" y="3733216"/>
            <a:ext cx="1180525" cy="7487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DC8294-3A6A-05C9-6FDA-23892DEE48C7}"/>
              </a:ext>
            </a:extLst>
          </p:cNvPr>
          <p:cNvCxnSpPr>
            <a:cxnSpLocks/>
          </p:cNvCxnSpPr>
          <p:nvPr/>
        </p:nvCxnSpPr>
        <p:spPr>
          <a:xfrm flipV="1">
            <a:off x="7226314" y="3589434"/>
            <a:ext cx="1136029" cy="768524"/>
          </a:xfrm>
          <a:prstGeom prst="straightConnector1">
            <a:avLst/>
          </a:prstGeom>
          <a:ln>
            <a:solidFill>
              <a:srgbClr val="FF05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76B824-4070-6757-472E-E5442FE3AB07}"/>
              </a:ext>
            </a:extLst>
          </p:cNvPr>
          <p:cNvCxnSpPr>
            <a:cxnSpLocks/>
          </p:cNvCxnSpPr>
          <p:nvPr/>
        </p:nvCxnSpPr>
        <p:spPr>
          <a:xfrm>
            <a:off x="7228962" y="4540877"/>
            <a:ext cx="1171732" cy="30079"/>
          </a:xfrm>
          <a:prstGeom prst="straightConnector1">
            <a:avLst/>
          </a:prstGeom>
          <a:ln>
            <a:solidFill>
              <a:srgbClr val="FF05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188A68-01F6-2B42-9F32-220435814C0F}"/>
              </a:ext>
            </a:extLst>
          </p:cNvPr>
          <p:cNvCxnSpPr>
            <a:cxnSpLocks/>
          </p:cNvCxnSpPr>
          <p:nvPr/>
        </p:nvCxnSpPr>
        <p:spPr>
          <a:xfrm flipV="1">
            <a:off x="7207296" y="3758001"/>
            <a:ext cx="1177609" cy="215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4867C9-6296-5C57-CE5C-B37D497509D6}"/>
              </a:ext>
            </a:extLst>
          </p:cNvPr>
          <p:cNvCxnSpPr>
            <a:cxnSpLocks/>
          </p:cNvCxnSpPr>
          <p:nvPr/>
        </p:nvCxnSpPr>
        <p:spPr>
          <a:xfrm flipV="1">
            <a:off x="7201734" y="4722880"/>
            <a:ext cx="1196089" cy="137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7728B4E-BC0E-BFC5-6ABE-950FDF3C99AB}"/>
              </a:ext>
            </a:extLst>
          </p:cNvPr>
          <p:cNvSpPr/>
          <p:nvPr/>
        </p:nvSpPr>
        <p:spPr>
          <a:xfrm>
            <a:off x="1033427" y="1086266"/>
            <a:ext cx="10145168" cy="5651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A9A9-7400-4AC5-8D23-44B8FF53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>
              <a:solidFill>
                <a:srgbClr val="000000"/>
              </a:solidFill>
              <a:latin typeface="WordVisi_MSFontService"/>
            </a:endParaRPr>
          </a:p>
          <a:p>
            <a:pPr algn="ctr"/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71E946-4384-4BAC-85CF-49BC133FE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95934"/>
              </p:ext>
            </p:extLst>
          </p:nvPr>
        </p:nvGraphicFramePr>
        <p:xfrm>
          <a:off x="928861" y="1640802"/>
          <a:ext cx="10277762" cy="2013458"/>
        </p:xfrm>
        <a:graphic>
          <a:graphicData uri="http://schemas.openxmlformats.org/drawingml/2006/table">
            <a:tbl>
              <a:tblPr/>
              <a:tblGrid>
                <a:gridCol w="4909723">
                  <a:extLst>
                    <a:ext uri="{9D8B030D-6E8A-4147-A177-3AD203B41FA5}">
                      <a16:colId xmlns:a16="http://schemas.microsoft.com/office/drawing/2014/main" val="1627373102"/>
                    </a:ext>
                  </a:extLst>
                </a:gridCol>
                <a:gridCol w="5368039">
                  <a:extLst>
                    <a:ext uri="{9D8B030D-6E8A-4147-A177-3AD203B41FA5}">
                      <a16:colId xmlns:a16="http://schemas.microsoft.com/office/drawing/2014/main" val="1517614176"/>
                    </a:ext>
                  </a:extLst>
                </a:gridCol>
              </a:tblGrid>
              <a:tr h="63407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Business Group​</a:t>
                      </a:r>
                    </a:p>
                  </a:txBody>
                  <a:tcPr marL="81886" marR="81886" marT="40943" marB="40943" anchor="ctr">
                    <a:lnL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User Roles​</a:t>
                      </a:r>
                    </a:p>
                  </a:txBody>
                  <a:tcPr marL="81886" marR="81886" marT="40943" marB="40943" anchor="ctr">
                    <a:lnL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15302"/>
                  </a:ext>
                </a:extLst>
              </a:tr>
              <a:tr h="64519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/>
                        <a:t>Customer Support Team</a:t>
                      </a:r>
                      <a:endParaRPr lang="en-US" dirty="0"/>
                    </a:p>
                  </a:txBody>
                  <a:tcPr marL="81886" marR="81886" marT="40943" marB="40943" anchor="ctr">
                    <a:lnL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base">
                        <a:buAutoNum type="arabicPeriod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Onboarding Manager</a:t>
                      </a:r>
                    </a:p>
                    <a:p>
                      <a:pPr marL="228600" lvl="0" indent="-228600" algn="l">
                        <a:buAutoNum type="arabicPeriod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Support Manager</a:t>
                      </a:r>
                    </a:p>
                  </a:txBody>
                  <a:tcPr marL="81886" marR="81886" marT="40943" marB="40943" anchor="ctr">
                    <a:lnL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52519"/>
                  </a:ext>
                </a:extLst>
              </a:tr>
              <a:tr h="7341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/>
                        </a:rPr>
                        <a:t>Accounts &amp; Finance Team</a:t>
                      </a:r>
                    </a:p>
                  </a:txBody>
                  <a:tcPr marL="81885" marR="81885" marT="40942" marB="40942" anchor="ctr">
                    <a:lnL w="6769">
                      <a:solidFill>
                        <a:srgbClr val="FFFFFF"/>
                      </a:solidFill>
                    </a:lnL>
                    <a:lnR w="6769">
                      <a:solidFill>
                        <a:srgbClr val="FFFFFF"/>
                      </a:solidFill>
                    </a:lnR>
                    <a:lnT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769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>
                        <a:buAutoNum type="arabicPeriod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Accounts Manager</a:t>
                      </a:r>
                    </a:p>
                    <a:p>
                      <a:pPr marL="228600" lvl="0" indent="-228600" algn="l">
                        <a:buAutoNum type="arabicPeriod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Finance Manager</a:t>
                      </a:r>
                    </a:p>
                  </a:txBody>
                  <a:tcPr marL="81885" marR="81885" marT="40942" marB="40942" anchor="ctr">
                    <a:lnL w="6769">
                      <a:solidFill>
                        <a:srgbClr val="FFFFFF"/>
                      </a:solidFill>
                    </a:lnL>
                    <a:lnR w="6769">
                      <a:solidFill>
                        <a:srgbClr val="FFFFFF"/>
                      </a:solidFill>
                    </a:lnR>
                    <a:lnT w="67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769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3186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5ADC57-BFAF-3885-ED1F-4993026AB326}"/>
              </a:ext>
            </a:extLst>
          </p:cNvPr>
          <p:cNvSpPr txBox="1"/>
          <p:nvPr/>
        </p:nvSpPr>
        <p:spPr>
          <a:xfrm>
            <a:off x="797597" y="830969"/>
            <a:ext cx="43542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User Roles by Business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4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jigar patel</dc:creator>
  <cp:revision>32</cp:revision>
  <dcterms:created xsi:type="dcterms:W3CDTF">2022-10-14T02:10:45Z</dcterms:created>
  <dcterms:modified xsi:type="dcterms:W3CDTF">2023-03-31T21:50:46Z</dcterms:modified>
</cp:coreProperties>
</file>