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56E2F-B4BA-5B8B-1B75-975CF8FF052D}" v="4" dt="2023-04-13T02:00:45.741"/>
    <p1510:client id="{7B67A59F-D1A2-92F6-3C95-E979CB2259C6}" v="8" dt="2023-03-30T20:59:43.098"/>
    <p1510:client id="{E3B5B26A-F140-B3A8-031D-138F57251D49}" v="10" dt="2023-03-30T20:42:17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Mr. Jigarkumar Rajnikant" userId="S::jp06763n@pace.edu::34a565f2-ed71-4c6d-a4d1-bb343efea18c" providerId="AD" clId="Web-{E3B5B26A-F140-B3A8-031D-138F57251D49}"/>
    <pc:docChg chg="modSld">
      <pc:chgData name="Patel, Mr. Jigarkumar Rajnikant" userId="S::jp06763n@pace.edu::34a565f2-ed71-4c6d-a4d1-bb343efea18c" providerId="AD" clId="Web-{E3B5B26A-F140-B3A8-031D-138F57251D49}" dt="2023-03-30T20:42:17.878" v="9" actId="14100"/>
      <pc:docMkLst>
        <pc:docMk/>
      </pc:docMkLst>
      <pc:sldChg chg="addSp delSp modSp">
        <pc:chgData name="Patel, Mr. Jigarkumar Rajnikant" userId="S::jp06763n@pace.edu::34a565f2-ed71-4c6d-a4d1-bb343efea18c" providerId="AD" clId="Web-{E3B5B26A-F140-B3A8-031D-138F57251D49}" dt="2023-03-30T20:42:17.878" v="9" actId="14100"/>
        <pc:sldMkLst>
          <pc:docMk/>
          <pc:sldMk cId="1606886063" sldId="257"/>
        </pc:sldMkLst>
        <pc:spChg chg="del">
          <ac:chgData name="Patel, Mr. Jigarkumar Rajnikant" userId="S::jp06763n@pace.edu::34a565f2-ed71-4c6d-a4d1-bb343efea18c" providerId="AD" clId="Web-{E3B5B26A-F140-B3A8-031D-138F57251D49}" dt="2023-03-30T20:41:44.720" v="2"/>
          <ac:spMkLst>
            <pc:docMk/>
            <pc:sldMk cId="1606886063" sldId="257"/>
            <ac:spMk id="17" creationId="{D4771268-CB57-404A-9271-370EB28F6090}"/>
          </ac:spMkLst>
        </pc:spChg>
        <pc:spChg chg="add">
          <ac:chgData name="Patel, Mr. Jigarkumar Rajnikant" userId="S::jp06763n@pace.edu::34a565f2-ed71-4c6d-a4d1-bb343efea18c" providerId="AD" clId="Web-{E3B5B26A-F140-B3A8-031D-138F57251D49}" dt="2023-03-30T20:41:44.720" v="2"/>
          <ac:spMkLst>
            <pc:docMk/>
            <pc:sldMk cId="1606886063" sldId="257"/>
            <ac:spMk id="22" creationId="{D4771268-CB57-404A-9271-370EB28F6090}"/>
          </ac:spMkLst>
        </pc:spChg>
        <pc:picChg chg="add mod">
          <ac:chgData name="Patel, Mr. Jigarkumar Rajnikant" userId="S::jp06763n@pace.edu::34a565f2-ed71-4c6d-a4d1-bb343efea18c" providerId="AD" clId="Web-{E3B5B26A-F140-B3A8-031D-138F57251D49}" dt="2023-03-30T20:42:17.878" v="9" actId="14100"/>
          <ac:picMkLst>
            <pc:docMk/>
            <pc:sldMk cId="1606886063" sldId="257"/>
            <ac:picMk id="3" creationId="{A13DD545-C615-32AC-DB54-21693AFFD3B0}"/>
          </ac:picMkLst>
        </pc:picChg>
        <pc:picChg chg="del">
          <ac:chgData name="Patel, Mr. Jigarkumar Rajnikant" userId="S::jp06763n@pace.edu::34a565f2-ed71-4c6d-a4d1-bb343efea18c" providerId="AD" clId="Web-{E3B5B26A-F140-B3A8-031D-138F57251D49}" dt="2023-03-30T20:41:39.626" v="0"/>
          <ac:picMkLst>
            <pc:docMk/>
            <pc:sldMk cId="1606886063" sldId="257"/>
            <ac:picMk id="4" creationId="{CAA2FB1E-9678-E500-EEBC-FA1977DC37FC}"/>
          </ac:picMkLst>
        </pc:picChg>
      </pc:sldChg>
    </pc:docChg>
  </pc:docChgLst>
  <pc:docChgLst>
    <pc:chgData name="Patel, Mr. Jigarkumar Rajnikant" userId="S::jp06763n@pace.edu::34a565f2-ed71-4c6d-a4d1-bb343efea18c" providerId="AD" clId="Web-{7B67A59F-D1A2-92F6-3C95-E979CB2259C6}"/>
    <pc:docChg chg="modSld">
      <pc:chgData name="Patel, Mr. Jigarkumar Rajnikant" userId="S::jp06763n@pace.edu::34a565f2-ed71-4c6d-a4d1-bb343efea18c" providerId="AD" clId="Web-{7B67A59F-D1A2-92F6-3C95-E979CB2259C6}" dt="2023-03-30T20:59:43.098" v="6" actId="14100"/>
      <pc:docMkLst>
        <pc:docMk/>
      </pc:docMkLst>
      <pc:sldChg chg="addSp delSp modSp">
        <pc:chgData name="Patel, Mr. Jigarkumar Rajnikant" userId="S::jp06763n@pace.edu::34a565f2-ed71-4c6d-a4d1-bb343efea18c" providerId="AD" clId="Web-{7B67A59F-D1A2-92F6-3C95-E979CB2259C6}" dt="2023-03-30T20:59:43.098" v="6" actId="14100"/>
        <pc:sldMkLst>
          <pc:docMk/>
          <pc:sldMk cId="1606886063" sldId="257"/>
        </pc:sldMkLst>
        <pc:picChg chg="del">
          <ac:chgData name="Patel, Mr. Jigarkumar Rajnikant" userId="S::jp06763n@pace.edu::34a565f2-ed71-4c6d-a4d1-bb343efea18c" providerId="AD" clId="Web-{7B67A59F-D1A2-92F6-3C95-E979CB2259C6}" dt="2023-03-30T20:59:24.660" v="0"/>
          <ac:picMkLst>
            <pc:docMk/>
            <pc:sldMk cId="1606886063" sldId="257"/>
            <ac:picMk id="3" creationId="{A13DD545-C615-32AC-DB54-21693AFFD3B0}"/>
          </ac:picMkLst>
        </pc:picChg>
        <pc:picChg chg="add mod">
          <ac:chgData name="Patel, Mr. Jigarkumar Rajnikant" userId="S::jp06763n@pace.edu::34a565f2-ed71-4c6d-a4d1-bb343efea18c" providerId="AD" clId="Web-{7B67A59F-D1A2-92F6-3C95-E979CB2259C6}" dt="2023-03-30T20:59:43.098" v="6" actId="14100"/>
          <ac:picMkLst>
            <pc:docMk/>
            <pc:sldMk cId="1606886063" sldId="257"/>
            <ac:picMk id="4" creationId="{8E0C7C83-1915-B4E8-2B1A-575C6FDA76DF}"/>
          </ac:picMkLst>
        </pc:picChg>
      </pc:sldChg>
    </pc:docChg>
  </pc:docChgLst>
  <pc:docChgLst>
    <pc:chgData name="Patel, Mr. Jigarkumar Rajnikant" userId="S::jp06763n@pace.edu::34a565f2-ed71-4c6d-a4d1-bb343efea18c" providerId="AD" clId="Web-{7A356E2F-B4BA-5B8B-1B75-975CF8FF052D}"/>
    <pc:docChg chg="modSld">
      <pc:chgData name="Patel, Mr. Jigarkumar Rajnikant" userId="S::jp06763n@pace.edu::34a565f2-ed71-4c6d-a4d1-bb343efea18c" providerId="AD" clId="Web-{7A356E2F-B4BA-5B8B-1B75-975CF8FF052D}" dt="2023-04-13T02:00:43.475" v="2" actId="20577"/>
      <pc:docMkLst>
        <pc:docMk/>
      </pc:docMkLst>
      <pc:sldChg chg="modSp">
        <pc:chgData name="Patel, Mr. Jigarkumar Rajnikant" userId="S::jp06763n@pace.edu::34a565f2-ed71-4c6d-a4d1-bb343efea18c" providerId="AD" clId="Web-{7A356E2F-B4BA-5B8B-1B75-975CF8FF052D}" dt="2023-04-13T02:00:43.475" v="2" actId="20577"/>
        <pc:sldMkLst>
          <pc:docMk/>
          <pc:sldMk cId="1606886063" sldId="257"/>
        </pc:sldMkLst>
        <pc:spChg chg="mod">
          <ac:chgData name="Patel, Mr. Jigarkumar Rajnikant" userId="S::jp06763n@pace.edu::34a565f2-ed71-4c6d-a4d1-bb343efea18c" providerId="AD" clId="Web-{7A356E2F-B4BA-5B8B-1B75-975CF8FF052D}" dt="2023-04-13T02:00:43.475" v="2" actId="20577"/>
          <ac:spMkLst>
            <pc:docMk/>
            <pc:sldMk cId="1606886063" sldId="25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9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7BCC-2562-B344-84E6-D1BDAFBC8DE6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9319-353F-6E44-A2D3-07AF68D7A5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Conceptual ER Diagram I3 Scope</a:t>
            </a:r>
            <a:b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Health Application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AB2642E-9B6A-F777-6E19-9F50DD31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24" y="0"/>
            <a:ext cx="6601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1700" b="1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Logical ER Diagram</a:t>
            </a:r>
            <a:r>
              <a:rPr lang="en-US" sz="17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​​</a:t>
            </a:r>
            <a:r>
              <a:rPr lang="en-US" sz="1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1700" b="1" dirty="0">
                <a:solidFill>
                  <a:srgbClr val="FFFFFF"/>
                </a:solidFill>
              </a:rPr>
              <a:t>I3</a:t>
            </a:r>
            <a:r>
              <a:rPr lang="en-US" sz="1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Scope</a:t>
            </a:r>
            <a:br>
              <a:rPr lang="en-US" sz="1700" b="1" kern="1200" dirty="0"/>
            </a:br>
            <a:r>
              <a:rPr lang="en-US" sz="1700" b="1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Health Application</a:t>
            </a:r>
            <a:endParaRPr lang="en-US" sz="1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15B02037-0127-C319-FCD2-A17C15DE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5250"/>
            <a:ext cx="6071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8BA30-8777-0D6A-140B-C55774C2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Revision Notes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A169-DE1E-C277-BB5E-A34CDC1E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just add appointment table and its properties.</a:t>
            </a:r>
          </a:p>
        </p:txBody>
      </p:sp>
    </p:spTree>
    <p:extLst>
      <p:ext uri="{BB962C8B-B14F-4D97-AF65-F5344CB8AC3E}">
        <p14:creationId xmlns:p14="http://schemas.microsoft.com/office/powerpoint/2010/main" val="367307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Conceptual ER Diagram I3 Scope Health Application</vt:lpstr>
      <vt:lpstr>Logical ER Diagram​​– I3 Scope Health Application</vt:lpstr>
      <vt:lpstr>Revision Notes</vt:lpstr>
    </vt:vector>
  </TitlesOfParts>
  <Company>jfna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Diagram.  Tripmasters Android Mobile Application</dc:title>
  <dc:creator>Olga Fomicheva</dc:creator>
  <cp:lastModifiedBy>jigar patel</cp:lastModifiedBy>
  <cp:revision>5</cp:revision>
  <dcterms:created xsi:type="dcterms:W3CDTF">2016-11-14T23:01:23Z</dcterms:created>
  <dcterms:modified xsi:type="dcterms:W3CDTF">2023-04-13T03:41:50Z</dcterms:modified>
</cp:coreProperties>
</file>