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57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4501D-2A38-CD2C-F60F-91841BBB8E59}" v="70" dt="2023-04-18T19:54:29.825"/>
    <p1510:client id="{77411223-1625-C76B-E51B-B6FAC9D9B9D5}" v="51" dt="2023-04-18T01:36:13.833"/>
    <p1510:client id="{F39561C2-CAB7-1194-7A1D-4187F299C1F9}" v="114" dt="2023-04-18T01:09:19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Perez, Mr. Fernando Enmanuel" userId="S::fh48713n@pace.edu::5c1b3c76-c6d9-4287-8b2e-9d7a9538a451" providerId="AD" clId="Web-{77411223-1625-C76B-E51B-B6FAC9D9B9D5}"/>
    <pc:docChg chg="addSld delSld modSld">
      <pc:chgData name="Hernandez Perez, Mr. Fernando Enmanuel" userId="S::fh48713n@pace.edu::5c1b3c76-c6d9-4287-8b2e-9d7a9538a451" providerId="AD" clId="Web-{77411223-1625-C76B-E51B-B6FAC9D9B9D5}" dt="2023-04-18T01:36:17.130" v="53"/>
      <pc:docMkLst>
        <pc:docMk/>
      </pc:docMkLst>
      <pc:sldChg chg="del">
        <pc:chgData name="Hernandez Perez, Mr. Fernando Enmanuel" userId="S::fh48713n@pace.edu::5c1b3c76-c6d9-4287-8b2e-9d7a9538a451" providerId="AD" clId="Web-{77411223-1625-C76B-E51B-B6FAC9D9B9D5}" dt="2023-04-18T01:18:36.017" v="8"/>
        <pc:sldMkLst>
          <pc:docMk/>
          <pc:sldMk cId="397020127" sldId="256"/>
        </pc:sldMkLst>
      </pc:sldChg>
      <pc:sldChg chg="modSp">
        <pc:chgData name="Hernandez Perez, Mr. Fernando Enmanuel" userId="S::fh48713n@pace.edu::5c1b3c76-c6d9-4287-8b2e-9d7a9538a451" providerId="AD" clId="Web-{77411223-1625-C76B-E51B-B6FAC9D9B9D5}" dt="2023-04-18T01:09:59.653" v="3" actId="1076"/>
        <pc:sldMkLst>
          <pc:docMk/>
          <pc:sldMk cId="1198474385" sldId="257"/>
        </pc:sldMkLst>
        <pc:picChg chg="mod">
          <ac:chgData name="Hernandez Perez, Mr. Fernando Enmanuel" userId="S::fh48713n@pace.edu::5c1b3c76-c6d9-4287-8b2e-9d7a9538a451" providerId="AD" clId="Web-{77411223-1625-C76B-E51B-B6FAC9D9B9D5}" dt="2023-04-18T01:09:59.653" v="3" actId="1076"/>
          <ac:picMkLst>
            <pc:docMk/>
            <pc:sldMk cId="1198474385" sldId="257"/>
            <ac:picMk id="3" creationId="{01F5DC2A-2C01-1CC2-A842-43707D7AD844}"/>
          </ac:picMkLst>
        </pc:picChg>
      </pc:sldChg>
      <pc:sldChg chg="addSp delSp modSp">
        <pc:chgData name="Hernandez Perez, Mr. Fernando Enmanuel" userId="S::fh48713n@pace.edu::5c1b3c76-c6d9-4287-8b2e-9d7a9538a451" providerId="AD" clId="Web-{77411223-1625-C76B-E51B-B6FAC9D9B9D5}" dt="2023-04-18T01:18:14.875" v="7"/>
        <pc:sldMkLst>
          <pc:docMk/>
          <pc:sldMk cId="424216838" sldId="258"/>
        </pc:sldMkLst>
        <pc:spChg chg="mod">
          <ac:chgData name="Hernandez Perez, Mr. Fernando Enmanuel" userId="S::fh48713n@pace.edu::5c1b3c76-c6d9-4287-8b2e-9d7a9538a451" providerId="AD" clId="Web-{77411223-1625-C76B-E51B-B6FAC9D9B9D5}" dt="2023-04-18T01:18:14.875" v="7"/>
          <ac:spMkLst>
            <pc:docMk/>
            <pc:sldMk cId="424216838" sldId="258"/>
            <ac:spMk id="2" creationId="{245396A5-0A2E-A6A3-A024-152F33856189}"/>
          </ac:spMkLst>
        </pc:spChg>
        <pc:spChg chg="del">
          <ac:chgData name="Hernandez Perez, Mr. Fernando Enmanuel" userId="S::fh48713n@pace.edu::5c1b3c76-c6d9-4287-8b2e-9d7a9538a451" providerId="AD" clId="Web-{77411223-1625-C76B-E51B-B6FAC9D9B9D5}" dt="2023-04-18T01:18:14.875" v="7"/>
          <ac:spMkLst>
            <pc:docMk/>
            <pc:sldMk cId="424216838" sldId="258"/>
            <ac:spMk id="10" creationId="{D4771268-CB57-404A-9271-370EB28F6090}"/>
          </ac:spMkLst>
        </pc:spChg>
        <pc:spChg chg="add">
          <ac:chgData name="Hernandez Perez, Mr. Fernando Enmanuel" userId="S::fh48713n@pace.edu::5c1b3c76-c6d9-4287-8b2e-9d7a9538a451" providerId="AD" clId="Web-{77411223-1625-C76B-E51B-B6FAC9D9B9D5}" dt="2023-04-18T01:18:14.875" v="7"/>
          <ac:spMkLst>
            <pc:docMk/>
            <pc:sldMk cId="424216838" sldId="258"/>
            <ac:spMk id="15" creationId="{D4771268-CB57-404A-9271-370EB28F6090}"/>
          </ac:spMkLst>
        </pc:spChg>
        <pc:picChg chg="add mod">
          <ac:chgData name="Hernandez Perez, Mr. Fernando Enmanuel" userId="S::fh48713n@pace.edu::5c1b3c76-c6d9-4287-8b2e-9d7a9538a451" providerId="AD" clId="Web-{77411223-1625-C76B-E51B-B6FAC9D9B9D5}" dt="2023-04-18T01:18:14.875" v="7"/>
          <ac:picMkLst>
            <pc:docMk/>
            <pc:sldMk cId="424216838" sldId="258"/>
            <ac:picMk id="3" creationId="{38150889-FB5E-9857-8ED2-6710B57A7ACA}"/>
          </ac:picMkLst>
        </pc:picChg>
      </pc:sldChg>
      <pc:sldChg chg="addSp delSp modSp add replId">
        <pc:chgData name="Hernandez Perez, Mr. Fernando Enmanuel" userId="S::fh48713n@pace.edu::5c1b3c76-c6d9-4287-8b2e-9d7a9538a451" providerId="AD" clId="Web-{77411223-1625-C76B-E51B-B6FAC9D9B9D5}" dt="2023-04-18T01:26:17.647" v="31"/>
        <pc:sldMkLst>
          <pc:docMk/>
          <pc:sldMk cId="953817117" sldId="259"/>
        </pc:sldMkLst>
        <pc:spChg chg="mod">
          <ac:chgData name="Hernandez Perez, Mr. Fernando Enmanuel" userId="S::fh48713n@pace.edu::5c1b3c76-c6d9-4287-8b2e-9d7a9538a451" providerId="AD" clId="Web-{77411223-1625-C76B-E51B-B6FAC9D9B9D5}" dt="2023-04-18T01:26:17.647" v="31"/>
          <ac:spMkLst>
            <pc:docMk/>
            <pc:sldMk cId="953817117" sldId="259"/>
            <ac:spMk id="2" creationId="{245396A5-0A2E-A6A3-A024-152F33856189}"/>
          </ac:spMkLst>
        </pc:spChg>
        <pc:spChg chg="del">
          <ac:chgData name="Hernandez Perez, Mr. Fernando Enmanuel" userId="S::fh48713n@pace.edu::5c1b3c76-c6d9-4287-8b2e-9d7a9538a451" providerId="AD" clId="Web-{77411223-1625-C76B-E51B-B6FAC9D9B9D5}" dt="2023-04-18T01:26:17.647" v="31"/>
          <ac:spMkLst>
            <pc:docMk/>
            <pc:sldMk cId="953817117" sldId="259"/>
            <ac:spMk id="15" creationId="{D4771268-CB57-404A-9271-370EB28F6090}"/>
          </ac:spMkLst>
        </pc:spChg>
        <pc:spChg chg="add">
          <ac:chgData name="Hernandez Perez, Mr. Fernando Enmanuel" userId="S::fh48713n@pace.edu::5c1b3c76-c6d9-4287-8b2e-9d7a9538a451" providerId="AD" clId="Web-{77411223-1625-C76B-E51B-B6FAC9D9B9D5}" dt="2023-04-18T01:26:17.647" v="31"/>
          <ac:spMkLst>
            <pc:docMk/>
            <pc:sldMk cId="953817117" sldId="259"/>
            <ac:spMk id="20" creationId="{D4771268-CB57-404A-9271-370EB28F6090}"/>
          </ac:spMkLst>
        </pc:spChg>
        <pc:picChg chg="del">
          <ac:chgData name="Hernandez Perez, Mr. Fernando Enmanuel" userId="S::fh48713n@pace.edu::5c1b3c76-c6d9-4287-8b2e-9d7a9538a451" providerId="AD" clId="Web-{77411223-1625-C76B-E51B-B6FAC9D9B9D5}" dt="2023-04-18T01:26:04.427" v="29"/>
          <ac:picMkLst>
            <pc:docMk/>
            <pc:sldMk cId="953817117" sldId="259"/>
            <ac:picMk id="3" creationId="{38150889-FB5E-9857-8ED2-6710B57A7ACA}"/>
          </ac:picMkLst>
        </pc:picChg>
        <pc:picChg chg="add mod">
          <ac:chgData name="Hernandez Perez, Mr. Fernando Enmanuel" userId="S::fh48713n@pace.edu::5c1b3c76-c6d9-4287-8b2e-9d7a9538a451" providerId="AD" clId="Web-{77411223-1625-C76B-E51B-B6FAC9D9B9D5}" dt="2023-04-18T01:26:17.647" v="31"/>
          <ac:picMkLst>
            <pc:docMk/>
            <pc:sldMk cId="953817117" sldId="259"/>
            <ac:picMk id="4" creationId="{9FC61A12-DFE5-362C-69D3-99E81886084E}"/>
          </ac:picMkLst>
        </pc:picChg>
      </pc:sldChg>
      <pc:sldChg chg="addSp delSp modSp add replId">
        <pc:chgData name="Hernandez Perez, Mr. Fernando Enmanuel" userId="S::fh48713n@pace.edu::5c1b3c76-c6d9-4287-8b2e-9d7a9538a451" providerId="AD" clId="Web-{77411223-1625-C76B-E51B-B6FAC9D9B9D5}" dt="2023-04-18T01:26:00.989" v="28"/>
        <pc:sldMkLst>
          <pc:docMk/>
          <pc:sldMk cId="3199239739" sldId="260"/>
        </pc:sldMkLst>
        <pc:spChg chg="mod">
          <ac:chgData name="Hernandez Perez, Mr. Fernando Enmanuel" userId="S::fh48713n@pace.edu::5c1b3c76-c6d9-4287-8b2e-9d7a9538a451" providerId="AD" clId="Web-{77411223-1625-C76B-E51B-B6FAC9D9B9D5}" dt="2023-04-18T01:26:00.989" v="28"/>
          <ac:spMkLst>
            <pc:docMk/>
            <pc:sldMk cId="3199239739" sldId="260"/>
            <ac:spMk id="2" creationId="{245396A5-0A2E-A6A3-A024-152F33856189}"/>
          </ac:spMkLst>
        </pc:spChg>
        <pc:spChg chg="del">
          <ac:chgData name="Hernandez Perez, Mr. Fernando Enmanuel" userId="S::fh48713n@pace.edu::5c1b3c76-c6d9-4287-8b2e-9d7a9538a451" providerId="AD" clId="Web-{77411223-1625-C76B-E51B-B6FAC9D9B9D5}" dt="2023-04-18T01:26:00.989" v="28"/>
          <ac:spMkLst>
            <pc:docMk/>
            <pc:sldMk cId="3199239739" sldId="260"/>
            <ac:spMk id="10" creationId="{D4771268-CB57-404A-9271-370EB28F6090}"/>
          </ac:spMkLst>
        </pc:spChg>
        <pc:spChg chg="add">
          <ac:chgData name="Hernandez Perez, Mr. Fernando Enmanuel" userId="S::fh48713n@pace.edu::5c1b3c76-c6d9-4287-8b2e-9d7a9538a451" providerId="AD" clId="Web-{77411223-1625-C76B-E51B-B6FAC9D9B9D5}" dt="2023-04-18T01:26:00.989" v="28"/>
          <ac:spMkLst>
            <pc:docMk/>
            <pc:sldMk cId="3199239739" sldId="260"/>
            <ac:spMk id="15" creationId="{D4771268-CB57-404A-9271-370EB28F6090}"/>
          </ac:spMkLst>
        </pc:spChg>
        <pc:picChg chg="del">
          <ac:chgData name="Hernandez Perez, Mr. Fernando Enmanuel" userId="S::fh48713n@pace.edu::5c1b3c76-c6d9-4287-8b2e-9d7a9538a451" providerId="AD" clId="Web-{77411223-1625-C76B-E51B-B6FAC9D9B9D5}" dt="2023-04-18T01:25:55.848" v="25"/>
          <ac:picMkLst>
            <pc:docMk/>
            <pc:sldMk cId="3199239739" sldId="260"/>
            <ac:picMk id="3" creationId="{01F5DC2A-2C01-1CC2-A842-43707D7AD844}"/>
          </ac:picMkLst>
        </pc:picChg>
        <pc:picChg chg="add mod">
          <ac:chgData name="Hernandez Perez, Mr. Fernando Enmanuel" userId="S::fh48713n@pace.edu::5c1b3c76-c6d9-4287-8b2e-9d7a9538a451" providerId="AD" clId="Web-{77411223-1625-C76B-E51B-B6FAC9D9B9D5}" dt="2023-04-18T01:26:00.989" v="28"/>
          <ac:picMkLst>
            <pc:docMk/>
            <pc:sldMk cId="3199239739" sldId="260"/>
            <ac:picMk id="4" creationId="{1A414345-DB5D-0AC1-62A5-A056BC2C3090}"/>
          </ac:picMkLst>
        </pc:picChg>
      </pc:sldChg>
      <pc:sldChg chg="addSp delSp modSp add replId">
        <pc:chgData name="Hernandez Perez, Mr. Fernando Enmanuel" userId="S::fh48713n@pace.edu::5c1b3c76-c6d9-4287-8b2e-9d7a9538a451" providerId="AD" clId="Web-{77411223-1625-C76B-E51B-B6FAC9D9B9D5}" dt="2023-04-18T01:36:17.130" v="53"/>
        <pc:sldMkLst>
          <pc:docMk/>
          <pc:sldMk cId="674608900" sldId="261"/>
        </pc:sldMkLst>
        <pc:spChg chg="mod">
          <ac:chgData name="Hernandez Perez, Mr. Fernando Enmanuel" userId="S::fh48713n@pace.edu::5c1b3c76-c6d9-4287-8b2e-9d7a9538a451" providerId="AD" clId="Web-{77411223-1625-C76B-E51B-B6FAC9D9B9D5}" dt="2023-04-18T01:36:17.130" v="53"/>
          <ac:spMkLst>
            <pc:docMk/>
            <pc:sldMk cId="674608900" sldId="261"/>
            <ac:spMk id="2" creationId="{245396A5-0A2E-A6A3-A024-152F33856189}"/>
          </ac:spMkLst>
        </pc:spChg>
        <pc:spChg chg="del">
          <ac:chgData name="Hernandez Perez, Mr. Fernando Enmanuel" userId="S::fh48713n@pace.edu::5c1b3c76-c6d9-4287-8b2e-9d7a9538a451" providerId="AD" clId="Web-{77411223-1625-C76B-E51B-B6FAC9D9B9D5}" dt="2023-04-18T01:36:17.130" v="53"/>
          <ac:spMkLst>
            <pc:docMk/>
            <pc:sldMk cId="674608900" sldId="261"/>
            <ac:spMk id="20" creationId="{D4771268-CB57-404A-9271-370EB28F6090}"/>
          </ac:spMkLst>
        </pc:spChg>
        <pc:spChg chg="add">
          <ac:chgData name="Hernandez Perez, Mr. Fernando Enmanuel" userId="S::fh48713n@pace.edu::5c1b3c76-c6d9-4287-8b2e-9d7a9538a451" providerId="AD" clId="Web-{77411223-1625-C76B-E51B-B6FAC9D9B9D5}" dt="2023-04-18T01:36:17.130" v="53"/>
          <ac:spMkLst>
            <pc:docMk/>
            <pc:sldMk cId="674608900" sldId="261"/>
            <ac:spMk id="25" creationId="{D4771268-CB57-404A-9271-370EB28F6090}"/>
          </ac:spMkLst>
        </pc:spChg>
        <pc:picChg chg="add mod">
          <ac:chgData name="Hernandez Perez, Mr. Fernando Enmanuel" userId="S::fh48713n@pace.edu::5c1b3c76-c6d9-4287-8b2e-9d7a9538a451" providerId="AD" clId="Web-{77411223-1625-C76B-E51B-B6FAC9D9B9D5}" dt="2023-04-18T01:36:17.130" v="53"/>
          <ac:picMkLst>
            <pc:docMk/>
            <pc:sldMk cId="674608900" sldId="261"/>
            <ac:picMk id="3" creationId="{C8125FAD-588B-5845-80ED-E97658AD45D3}"/>
          </ac:picMkLst>
        </pc:picChg>
        <pc:picChg chg="del">
          <ac:chgData name="Hernandez Perez, Mr. Fernando Enmanuel" userId="S::fh48713n@pace.edu::5c1b3c76-c6d9-4287-8b2e-9d7a9538a451" providerId="AD" clId="Web-{77411223-1625-C76B-E51B-B6FAC9D9B9D5}" dt="2023-04-18T01:27:35.980" v="49"/>
          <ac:picMkLst>
            <pc:docMk/>
            <pc:sldMk cId="674608900" sldId="261"/>
            <ac:picMk id="4" creationId="{9FC61A12-DFE5-362C-69D3-99E81886084E}"/>
          </ac:picMkLst>
        </pc:picChg>
      </pc:sldChg>
      <pc:sldChg chg="addSp delSp modSp add replId">
        <pc:chgData name="Hernandez Perez, Mr. Fernando Enmanuel" userId="S::fh48713n@pace.edu::5c1b3c76-c6d9-4287-8b2e-9d7a9538a451" providerId="AD" clId="Web-{77411223-1625-C76B-E51B-B6FAC9D9B9D5}" dt="2023-04-18T01:36:10.973" v="51"/>
        <pc:sldMkLst>
          <pc:docMk/>
          <pc:sldMk cId="19309104" sldId="262"/>
        </pc:sldMkLst>
        <pc:spChg chg="mod">
          <ac:chgData name="Hernandez Perez, Mr. Fernando Enmanuel" userId="S::fh48713n@pace.edu::5c1b3c76-c6d9-4287-8b2e-9d7a9538a451" providerId="AD" clId="Web-{77411223-1625-C76B-E51B-B6FAC9D9B9D5}" dt="2023-04-18T01:36:10.973" v="51"/>
          <ac:spMkLst>
            <pc:docMk/>
            <pc:sldMk cId="19309104" sldId="262"/>
            <ac:spMk id="2" creationId="{245396A5-0A2E-A6A3-A024-152F33856189}"/>
          </ac:spMkLst>
        </pc:spChg>
        <pc:spChg chg="del">
          <ac:chgData name="Hernandez Perez, Mr. Fernando Enmanuel" userId="S::fh48713n@pace.edu::5c1b3c76-c6d9-4287-8b2e-9d7a9538a451" providerId="AD" clId="Web-{77411223-1625-C76B-E51B-B6FAC9D9B9D5}" dt="2023-04-18T01:36:10.973" v="51"/>
          <ac:spMkLst>
            <pc:docMk/>
            <pc:sldMk cId="19309104" sldId="262"/>
            <ac:spMk id="15" creationId="{D4771268-CB57-404A-9271-370EB28F6090}"/>
          </ac:spMkLst>
        </pc:spChg>
        <pc:spChg chg="add">
          <ac:chgData name="Hernandez Perez, Mr. Fernando Enmanuel" userId="S::fh48713n@pace.edu::5c1b3c76-c6d9-4287-8b2e-9d7a9538a451" providerId="AD" clId="Web-{77411223-1625-C76B-E51B-B6FAC9D9B9D5}" dt="2023-04-18T01:36:10.973" v="51"/>
          <ac:spMkLst>
            <pc:docMk/>
            <pc:sldMk cId="19309104" sldId="262"/>
            <ac:spMk id="20" creationId="{D4771268-CB57-404A-9271-370EB28F6090}"/>
          </ac:spMkLst>
        </pc:spChg>
        <pc:picChg chg="add mod">
          <ac:chgData name="Hernandez Perez, Mr. Fernando Enmanuel" userId="S::fh48713n@pace.edu::5c1b3c76-c6d9-4287-8b2e-9d7a9538a451" providerId="AD" clId="Web-{77411223-1625-C76B-E51B-B6FAC9D9B9D5}" dt="2023-04-18T01:36:10.973" v="51"/>
          <ac:picMkLst>
            <pc:docMk/>
            <pc:sldMk cId="19309104" sldId="262"/>
            <ac:picMk id="3" creationId="{835898A9-4D7C-D7C4-1505-AEEA35B92C32}"/>
          </ac:picMkLst>
        </pc:picChg>
        <pc:picChg chg="del">
          <ac:chgData name="Hernandez Perez, Mr. Fernando Enmanuel" userId="S::fh48713n@pace.edu::5c1b3c76-c6d9-4287-8b2e-9d7a9538a451" providerId="AD" clId="Web-{77411223-1625-C76B-E51B-B6FAC9D9B9D5}" dt="2023-04-18T01:27:33.167" v="48"/>
          <ac:picMkLst>
            <pc:docMk/>
            <pc:sldMk cId="19309104" sldId="262"/>
            <ac:picMk id="4" creationId="{1A414345-DB5D-0AC1-62A5-A056BC2C3090}"/>
          </ac:picMkLst>
        </pc:picChg>
      </pc:sldChg>
    </pc:docChg>
  </pc:docChgLst>
  <pc:docChgLst>
    <pc:chgData name="Hernandez Perez, Mr. Fernando Enmanuel" userId="S::fh48713n@pace.edu::5c1b3c76-c6d9-4287-8b2e-9d7a9538a451" providerId="AD" clId="Web-{2A84501D-2A38-CD2C-F60F-91841BBB8E59}"/>
    <pc:docChg chg="addSld delSld modSld sldOrd">
      <pc:chgData name="Hernandez Perez, Mr. Fernando Enmanuel" userId="S::fh48713n@pace.edu::5c1b3c76-c6d9-4287-8b2e-9d7a9538a451" providerId="AD" clId="Web-{2A84501D-2A38-CD2C-F60F-91841BBB8E59}" dt="2023-04-18T19:54:29.825" v="70" actId="14100"/>
      <pc:docMkLst>
        <pc:docMk/>
      </pc:docMkLst>
      <pc:sldChg chg="addSp delSp modSp">
        <pc:chgData name="Hernandez Perez, Mr. Fernando Enmanuel" userId="S::fh48713n@pace.edu::5c1b3c76-c6d9-4287-8b2e-9d7a9538a451" providerId="AD" clId="Web-{2A84501D-2A38-CD2C-F60F-91841BBB8E59}" dt="2023-04-18T19:53:55.668" v="66" actId="20577"/>
        <pc:sldMkLst>
          <pc:docMk/>
          <pc:sldMk cId="1198474385" sldId="257"/>
        </pc:sldMkLst>
        <pc:spChg chg="mod">
          <ac:chgData name="Hernandez Perez, Mr. Fernando Enmanuel" userId="S::fh48713n@pace.edu::5c1b3c76-c6d9-4287-8b2e-9d7a9538a451" providerId="AD" clId="Web-{2A84501D-2A38-CD2C-F60F-91841BBB8E59}" dt="2023-04-18T19:53:55.668" v="66" actId="20577"/>
          <ac:spMkLst>
            <pc:docMk/>
            <pc:sldMk cId="1198474385" sldId="257"/>
            <ac:spMk id="2" creationId="{245396A5-0A2E-A6A3-A024-152F33856189}"/>
          </ac:spMkLst>
        </pc:spChg>
        <pc:spChg chg="del">
          <ac:chgData name="Hernandez Perez, Mr. Fernando Enmanuel" userId="S::fh48713n@pace.edu::5c1b3c76-c6d9-4287-8b2e-9d7a9538a451" providerId="AD" clId="Web-{2A84501D-2A38-CD2C-F60F-91841BBB8E59}" dt="2023-04-18T19:49:31.972" v="2"/>
          <ac:spMkLst>
            <pc:docMk/>
            <pc:sldMk cId="1198474385" sldId="257"/>
            <ac:spMk id="10" creationId="{D4771268-CB57-404A-9271-370EB28F6090}"/>
          </ac:spMkLst>
        </pc:spChg>
        <pc:spChg chg="add del">
          <ac:chgData name="Hernandez Perez, Mr. Fernando Enmanuel" userId="S::fh48713n@pace.edu::5c1b3c76-c6d9-4287-8b2e-9d7a9538a451" providerId="AD" clId="Web-{2A84501D-2A38-CD2C-F60F-91841BBB8E59}" dt="2023-04-18T19:51:32.835" v="30"/>
          <ac:spMkLst>
            <pc:docMk/>
            <pc:sldMk cId="1198474385" sldId="257"/>
            <ac:spMk id="15" creationId="{99ED5833-B85B-4103-8A3B-CAB0308E6C15}"/>
          </ac:spMkLst>
        </pc:spChg>
        <pc:spChg chg="add del">
          <ac:chgData name="Hernandez Perez, Mr. Fernando Enmanuel" userId="S::fh48713n@pace.edu::5c1b3c76-c6d9-4287-8b2e-9d7a9538a451" providerId="AD" clId="Web-{2A84501D-2A38-CD2C-F60F-91841BBB8E59}" dt="2023-04-18T19:52:18.196" v="44"/>
          <ac:spMkLst>
            <pc:docMk/>
            <pc:sldMk cId="1198474385" sldId="257"/>
            <ac:spMk id="20" creationId="{99ED5833-B85B-4103-8A3B-CAB0308E6C15}"/>
          </ac:spMkLst>
        </pc:spChg>
        <pc:spChg chg="add">
          <ac:chgData name="Hernandez Perez, Mr. Fernando Enmanuel" userId="S::fh48713n@pace.edu::5c1b3c76-c6d9-4287-8b2e-9d7a9538a451" providerId="AD" clId="Web-{2A84501D-2A38-CD2C-F60F-91841BBB8E59}" dt="2023-04-18T19:52:18.196" v="44"/>
          <ac:spMkLst>
            <pc:docMk/>
            <pc:sldMk cId="1198474385" sldId="257"/>
            <ac:spMk id="25" creationId="{C4879EFC-8E62-4E00-973C-C45EE9EC676D}"/>
          </ac:spMkLst>
        </pc:spChg>
        <pc:spChg chg="add">
          <ac:chgData name="Hernandez Perez, Mr. Fernando Enmanuel" userId="S::fh48713n@pace.edu::5c1b3c76-c6d9-4287-8b2e-9d7a9538a451" providerId="AD" clId="Web-{2A84501D-2A38-CD2C-F60F-91841BBB8E59}" dt="2023-04-18T19:52:18.196" v="44"/>
          <ac:spMkLst>
            <pc:docMk/>
            <pc:sldMk cId="1198474385" sldId="257"/>
            <ac:spMk id="27" creationId="{D6A9C53F-5F90-40A5-8C85-5412D39C8C68}"/>
          </ac:spMkLst>
        </pc:spChg>
        <pc:picChg chg="mod">
          <ac:chgData name="Hernandez Perez, Mr. Fernando Enmanuel" userId="S::fh48713n@pace.edu::5c1b3c76-c6d9-4287-8b2e-9d7a9538a451" providerId="AD" clId="Web-{2A84501D-2A38-CD2C-F60F-91841BBB8E59}" dt="2023-04-18T19:52:22.712" v="45" actId="14100"/>
          <ac:picMkLst>
            <pc:docMk/>
            <pc:sldMk cId="1198474385" sldId="257"/>
            <ac:picMk id="3" creationId="{01F5DC2A-2C01-1CC2-A842-43707D7AD844}"/>
          </ac:picMkLst>
        </pc:picChg>
        <pc:picChg chg="add mod">
          <ac:chgData name="Hernandez Perez, Mr. Fernando Enmanuel" userId="S::fh48713n@pace.edu::5c1b3c76-c6d9-4287-8b2e-9d7a9538a451" providerId="AD" clId="Web-{2A84501D-2A38-CD2C-F60F-91841BBB8E59}" dt="2023-04-18T19:52:26.696" v="46" actId="14100"/>
          <ac:picMkLst>
            <pc:docMk/>
            <pc:sldMk cId="1198474385" sldId="257"/>
            <ac:picMk id="4" creationId="{32C7375F-9B9B-CBDA-BC26-1AC4C478E0BD}"/>
          </ac:picMkLst>
        </pc:picChg>
      </pc:sldChg>
      <pc:sldChg chg="delSp del">
        <pc:chgData name="Hernandez Perez, Mr. Fernando Enmanuel" userId="S::fh48713n@pace.edu::5c1b3c76-c6d9-4287-8b2e-9d7a9538a451" providerId="AD" clId="Web-{2A84501D-2A38-CD2C-F60F-91841BBB8E59}" dt="2023-04-18T19:50:07.676" v="9"/>
        <pc:sldMkLst>
          <pc:docMk/>
          <pc:sldMk cId="424216838" sldId="258"/>
        </pc:sldMkLst>
        <pc:picChg chg="del">
          <ac:chgData name="Hernandez Perez, Mr. Fernando Enmanuel" userId="S::fh48713n@pace.edu::5c1b3c76-c6d9-4287-8b2e-9d7a9538a451" providerId="AD" clId="Web-{2A84501D-2A38-CD2C-F60F-91841BBB8E59}" dt="2023-04-18T19:49:20.877" v="0"/>
          <ac:picMkLst>
            <pc:docMk/>
            <pc:sldMk cId="424216838" sldId="258"/>
            <ac:picMk id="3" creationId="{38150889-FB5E-9857-8ED2-6710B57A7ACA}"/>
          </ac:picMkLst>
        </pc:picChg>
      </pc:sldChg>
      <pc:sldChg chg="delSp del">
        <pc:chgData name="Hernandez Perez, Mr. Fernando Enmanuel" userId="S::fh48713n@pace.edu::5c1b3c76-c6d9-4287-8b2e-9d7a9538a451" providerId="AD" clId="Web-{2A84501D-2A38-CD2C-F60F-91841BBB8E59}" dt="2023-04-18T19:52:47.275" v="50"/>
        <pc:sldMkLst>
          <pc:docMk/>
          <pc:sldMk cId="953817117" sldId="259"/>
        </pc:sldMkLst>
        <pc:picChg chg="del">
          <ac:chgData name="Hernandez Perez, Mr. Fernando Enmanuel" userId="S::fh48713n@pace.edu::5c1b3c76-c6d9-4287-8b2e-9d7a9538a451" providerId="AD" clId="Web-{2A84501D-2A38-CD2C-F60F-91841BBB8E59}" dt="2023-04-18T19:50:11.739" v="10"/>
          <ac:picMkLst>
            <pc:docMk/>
            <pc:sldMk cId="953817117" sldId="259"/>
            <ac:picMk id="4" creationId="{9FC61A12-DFE5-362C-69D3-99E81886084E}"/>
          </ac:picMkLst>
        </pc:picChg>
      </pc:sldChg>
      <pc:sldChg chg="addSp delSp modSp">
        <pc:chgData name="Hernandez Perez, Mr. Fernando Enmanuel" userId="S::fh48713n@pace.edu::5c1b3c76-c6d9-4287-8b2e-9d7a9538a451" providerId="AD" clId="Web-{2A84501D-2A38-CD2C-F60F-91841BBB8E59}" dt="2023-04-18T19:54:29.825" v="70" actId="14100"/>
        <pc:sldMkLst>
          <pc:docMk/>
          <pc:sldMk cId="3199239739" sldId="260"/>
        </pc:sldMkLst>
        <pc:spChg chg="mod">
          <ac:chgData name="Hernandez Perez, Mr. Fernando Enmanuel" userId="S::fh48713n@pace.edu::5c1b3c76-c6d9-4287-8b2e-9d7a9538a451" providerId="AD" clId="Web-{2A84501D-2A38-CD2C-F60F-91841BBB8E59}" dt="2023-04-18T19:52:35.181" v="47"/>
          <ac:spMkLst>
            <pc:docMk/>
            <pc:sldMk cId="3199239739" sldId="260"/>
            <ac:spMk id="2" creationId="{245396A5-0A2E-A6A3-A024-152F33856189}"/>
          </ac:spMkLst>
        </pc:spChg>
        <pc:spChg chg="del">
          <ac:chgData name="Hernandez Perez, Mr. Fernando Enmanuel" userId="S::fh48713n@pace.edu::5c1b3c76-c6d9-4287-8b2e-9d7a9538a451" providerId="AD" clId="Web-{2A84501D-2A38-CD2C-F60F-91841BBB8E59}" dt="2023-04-18T19:50:17.754" v="12"/>
          <ac:spMkLst>
            <pc:docMk/>
            <pc:sldMk cId="3199239739" sldId="260"/>
            <ac:spMk id="15" creationId="{D4771268-CB57-404A-9271-370EB28F6090}"/>
          </ac:spMkLst>
        </pc:spChg>
        <pc:spChg chg="add del">
          <ac:chgData name="Hernandez Perez, Mr. Fernando Enmanuel" userId="S::fh48713n@pace.edu::5c1b3c76-c6d9-4287-8b2e-9d7a9538a451" providerId="AD" clId="Web-{2A84501D-2A38-CD2C-F60F-91841BBB8E59}" dt="2023-04-18T19:52:35.181" v="47"/>
          <ac:spMkLst>
            <pc:docMk/>
            <pc:sldMk cId="3199239739" sldId="260"/>
            <ac:spMk id="20" creationId="{99ED5833-B85B-4103-8A3B-CAB0308E6C15}"/>
          </ac:spMkLst>
        </pc:spChg>
        <pc:spChg chg="add">
          <ac:chgData name="Hernandez Perez, Mr. Fernando Enmanuel" userId="S::fh48713n@pace.edu::5c1b3c76-c6d9-4287-8b2e-9d7a9538a451" providerId="AD" clId="Web-{2A84501D-2A38-CD2C-F60F-91841BBB8E59}" dt="2023-04-18T19:52:35.181" v="47"/>
          <ac:spMkLst>
            <pc:docMk/>
            <pc:sldMk cId="3199239739" sldId="260"/>
            <ac:spMk id="25" creationId="{C4879EFC-8E62-4E00-973C-C45EE9EC676D}"/>
          </ac:spMkLst>
        </pc:spChg>
        <pc:spChg chg="add">
          <ac:chgData name="Hernandez Perez, Mr. Fernando Enmanuel" userId="S::fh48713n@pace.edu::5c1b3c76-c6d9-4287-8b2e-9d7a9538a451" providerId="AD" clId="Web-{2A84501D-2A38-CD2C-F60F-91841BBB8E59}" dt="2023-04-18T19:52:35.181" v="47"/>
          <ac:spMkLst>
            <pc:docMk/>
            <pc:sldMk cId="3199239739" sldId="260"/>
            <ac:spMk id="27" creationId="{D6A9C53F-5F90-40A5-8C85-5412D39C8C68}"/>
          </ac:spMkLst>
        </pc:spChg>
        <pc:picChg chg="add mod">
          <ac:chgData name="Hernandez Perez, Mr. Fernando Enmanuel" userId="S::fh48713n@pace.edu::5c1b3c76-c6d9-4287-8b2e-9d7a9538a451" providerId="AD" clId="Web-{2A84501D-2A38-CD2C-F60F-91841BBB8E59}" dt="2023-04-18T19:52:43.384" v="49" actId="14100"/>
          <ac:picMkLst>
            <pc:docMk/>
            <pc:sldMk cId="3199239739" sldId="260"/>
            <ac:picMk id="3" creationId="{42FBF414-31E6-213C-5C2F-7099FA2A9A31}"/>
          </ac:picMkLst>
        </pc:picChg>
        <pc:picChg chg="mod">
          <ac:chgData name="Hernandez Perez, Mr. Fernando Enmanuel" userId="S::fh48713n@pace.edu::5c1b3c76-c6d9-4287-8b2e-9d7a9538a451" providerId="AD" clId="Web-{2A84501D-2A38-CD2C-F60F-91841BBB8E59}" dt="2023-04-18T19:54:29.825" v="70" actId="14100"/>
          <ac:picMkLst>
            <pc:docMk/>
            <pc:sldMk cId="3199239739" sldId="260"/>
            <ac:picMk id="4" creationId="{1A414345-DB5D-0AC1-62A5-A056BC2C3090}"/>
          </ac:picMkLst>
        </pc:picChg>
      </pc:sldChg>
      <pc:sldChg chg="delSp del">
        <pc:chgData name="Hernandez Perez, Mr. Fernando Enmanuel" userId="S::fh48713n@pace.edu::5c1b3c76-c6d9-4287-8b2e-9d7a9538a451" providerId="AD" clId="Web-{2A84501D-2A38-CD2C-F60F-91841BBB8E59}" dt="2023-04-18T19:53:25.386" v="60"/>
        <pc:sldMkLst>
          <pc:docMk/>
          <pc:sldMk cId="674608900" sldId="261"/>
        </pc:sldMkLst>
        <pc:picChg chg="del">
          <ac:chgData name="Hernandez Perez, Mr. Fernando Enmanuel" userId="S::fh48713n@pace.edu::5c1b3c76-c6d9-4287-8b2e-9d7a9538a451" providerId="AD" clId="Web-{2A84501D-2A38-CD2C-F60F-91841BBB8E59}" dt="2023-04-18T19:52:51.041" v="51"/>
          <ac:picMkLst>
            <pc:docMk/>
            <pc:sldMk cId="674608900" sldId="261"/>
            <ac:picMk id="3" creationId="{C8125FAD-588B-5845-80ED-E97658AD45D3}"/>
          </ac:picMkLst>
        </pc:picChg>
      </pc:sldChg>
      <pc:sldChg chg="addSp delSp modSp">
        <pc:chgData name="Hernandez Perez, Mr. Fernando Enmanuel" userId="S::fh48713n@pace.edu::5c1b3c76-c6d9-4287-8b2e-9d7a9538a451" providerId="AD" clId="Web-{2A84501D-2A38-CD2C-F60F-91841BBB8E59}" dt="2023-04-18T19:54:25.341" v="69" actId="14100"/>
        <pc:sldMkLst>
          <pc:docMk/>
          <pc:sldMk cId="19309104" sldId="262"/>
        </pc:sldMkLst>
        <pc:spChg chg="mod">
          <ac:chgData name="Hernandez Perez, Mr. Fernando Enmanuel" userId="S::fh48713n@pace.edu::5c1b3c76-c6d9-4287-8b2e-9d7a9538a451" providerId="AD" clId="Web-{2A84501D-2A38-CD2C-F60F-91841BBB8E59}" dt="2023-04-18T19:54:11.825" v="68" actId="20577"/>
          <ac:spMkLst>
            <pc:docMk/>
            <pc:sldMk cId="19309104" sldId="262"/>
            <ac:spMk id="2" creationId="{245396A5-0A2E-A6A3-A024-152F33856189}"/>
          </ac:spMkLst>
        </pc:spChg>
        <pc:spChg chg="del">
          <ac:chgData name="Hernandez Perez, Mr. Fernando Enmanuel" userId="S::fh48713n@pace.edu::5c1b3c76-c6d9-4287-8b2e-9d7a9538a451" providerId="AD" clId="Web-{2A84501D-2A38-CD2C-F60F-91841BBB8E59}" dt="2023-04-18T19:53:13.073" v="57"/>
          <ac:spMkLst>
            <pc:docMk/>
            <pc:sldMk cId="19309104" sldId="262"/>
            <ac:spMk id="20" creationId="{D4771268-CB57-404A-9271-370EB28F6090}"/>
          </ac:spMkLst>
        </pc:spChg>
        <pc:spChg chg="add">
          <ac:chgData name="Hernandez Perez, Mr. Fernando Enmanuel" userId="S::fh48713n@pace.edu::5c1b3c76-c6d9-4287-8b2e-9d7a9538a451" providerId="AD" clId="Web-{2A84501D-2A38-CD2C-F60F-91841BBB8E59}" dt="2023-04-18T19:53:13.073" v="57"/>
          <ac:spMkLst>
            <pc:docMk/>
            <pc:sldMk cId="19309104" sldId="262"/>
            <ac:spMk id="25" creationId="{C4879EFC-8E62-4E00-973C-C45EE9EC676D}"/>
          </ac:spMkLst>
        </pc:spChg>
        <pc:spChg chg="add">
          <ac:chgData name="Hernandez Perez, Mr. Fernando Enmanuel" userId="S::fh48713n@pace.edu::5c1b3c76-c6d9-4287-8b2e-9d7a9538a451" providerId="AD" clId="Web-{2A84501D-2A38-CD2C-F60F-91841BBB8E59}" dt="2023-04-18T19:53:13.073" v="57"/>
          <ac:spMkLst>
            <pc:docMk/>
            <pc:sldMk cId="19309104" sldId="262"/>
            <ac:spMk id="27" creationId="{D6A9C53F-5F90-40A5-8C85-5412D39C8C68}"/>
          </ac:spMkLst>
        </pc:spChg>
        <pc:picChg chg="mod">
          <ac:chgData name="Hernandez Perez, Mr. Fernando Enmanuel" userId="S::fh48713n@pace.edu::5c1b3c76-c6d9-4287-8b2e-9d7a9538a451" providerId="AD" clId="Web-{2A84501D-2A38-CD2C-F60F-91841BBB8E59}" dt="2023-04-18T19:54:25.341" v="69" actId="14100"/>
          <ac:picMkLst>
            <pc:docMk/>
            <pc:sldMk cId="19309104" sldId="262"/>
            <ac:picMk id="3" creationId="{835898A9-4D7C-D7C4-1505-AEEA35B92C32}"/>
          </ac:picMkLst>
        </pc:picChg>
        <pc:picChg chg="add mod">
          <ac:chgData name="Hernandez Perez, Mr. Fernando Enmanuel" userId="S::fh48713n@pace.edu::5c1b3c76-c6d9-4287-8b2e-9d7a9538a451" providerId="AD" clId="Web-{2A84501D-2A38-CD2C-F60F-91841BBB8E59}" dt="2023-04-18T19:53:21.776" v="59" actId="14100"/>
          <ac:picMkLst>
            <pc:docMk/>
            <pc:sldMk cId="19309104" sldId="262"/>
            <ac:picMk id="4" creationId="{42972853-1E7C-4EFB-655E-6A041CE7CEDF}"/>
          </ac:picMkLst>
        </pc:picChg>
      </pc:sldChg>
      <pc:sldChg chg="addSp delSp modSp new mod ord setBg addAnim setClrOvrMap">
        <pc:chgData name="Hernandez Perez, Mr. Fernando Enmanuel" userId="S::fh48713n@pace.edu::5c1b3c76-c6d9-4287-8b2e-9d7a9538a451" providerId="AD" clId="Web-{2A84501D-2A38-CD2C-F60F-91841BBB8E59}" dt="2023-04-18T19:51:27.507" v="29" actId="20577"/>
        <pc:sldMkLst>
          <pc:docMk/>
          <pc:sldMk cId="1659288565" sldId="263"/>
        </pc:sldMkLst>
        <pc:spChg chg="mod">
          <ac:chgData name="Hernandez Perez, Mr. Fernando Enmanuel" userId="S::fh48713n@pace.edu::5c1b3c76-c6d9-4287-8b2e-9d7a9538a451" providerId="AD" clId="Web-{2A84501D-2A38-CD2C-F60F-91841BBB8E59}" dt="2023-04-18T19:51:27.507" v="29" actId="20577"/>
          <ac:spMkLst>
            <pc:docMk/>
            <pc:sldMk cId="1659288565" sldId="263"/>
            <ac:spMk id="2" creationId="{6F2B0692-DBB2-C327-5418-5E1E3B589730}"/>
          </ac:spMkLst>
        </pc:spChg>
        <pc:spChg chg="del">
          <ac:chgData name="Hernandez Perez, Mr. Fernando Enmanuel" userId="S::fh48713n@pace.edu::5c1b3c76-c6d9-4287-8b2e-9d7a9538a451" providerId="AD" clId="Web-{2A84501D-2A38-CD2C-F60F-91841BBB8E59}" dt="2023-04-18T19:51:15.209" v="25"/>
          <ac:spMkLst>
            <pc:docMk/>
            <pc:sldMk cId="1659288565" sldId="263"/>
            <ac:spMk id="3" creationId="{023BC346-BF74-D606-B189-F59078A64CC2}"/>
          </ac:spMkLst>
        </pc:spChg>
        <pc:spChg chg="add">
          <ac:chgData name="Hernandez Perez, Mr. Fernando Enmanuel" userId="S::fh48713n@pace.edu::5c1b3c76-c6d9-4287-8b2e-9d7a9538a451" providerId="AD" clId="Web-{2A84501D-2A38-CD2C-F60F-91841BBB8E59}" dt="2023-04-18T19:51:20.210" v="27"/>
          <ac:spMkLst>
            <pc:docMk/>
            <pc:sldMk cId="1659288565" sldId="263"/>
            <ac:spMk id="7" creationId="{66B332A4-D438-4773-A77F-5ED49A448D9D}"/>
          </ac:spMkLst>
        </pc:spChg>
        <pc:spChg chg="add">
          <ac:chgData name="Hernandez Perez, Mr. Fernando Enmanuel" userId="S::fh48713n@pace.edu::5c1b3c76-c6d9-4287-8b2e-9d7a9538a451" providerId="AD" clId="Web-{2A84501D-2A38-CD2C-F60F-91841BBB8E59}" dt="2023-04-18T19:51:20.210" v="27"/>
          <ac:spMkLst>
            <pc:docMk/>
            <pc:sldMk cId="1659288565" sldId="263"/>
            <ac:spMk id="9" creationId="{DF9AD32D-FF05-44F4-BD4D-9CEE89B71EB9}"/>
          </ac:spMkLst>
        </pc:spChg>
      </pc:sldChg>
    </pc:docChg>
  </pc:docChgLst>
  <pc:docChgLst>
    <pc:chgData name="Hernandez Perez, Mr. Fernando Enmanuel" userId="S::fh48713n@pace.edu::5c1b3c76-c6d9-4287-8b2e-9d7a9538a451" providerId="AD" clId="Web-{F39561C2-CAB7-1194-7A1D-4187F299C1F9}"/>
    <pc:docChg chg="addSld delSld modSld sldOrd addMainMaster delMainMaster">
      <pc:chgData name="Hernandez Perez, Mr. Fernando Enmanuel" userId="S::fh48713n@pace.edu::5c1b3c76-c6d9-4287-8b2e-9d7a9538a451" providerId="AD" clId="Web-{F39561C2-CAB7-1194-7A1D-4187F299C1F9}" dt="2023-04-18T01:09:19.329" v="108"/>
      <pc:docMkLst>
        <pc:docMk/>
      </pc:docMkLst>
      <pc:sldChg chg="addSp delSp modSp new mod ord setBg modClrScheme delDesignElem chgLayout">
        <pc:chgData name="Hernandez Perez, Mr. Fernando Enmanuel" userId="S::fh48713n@pace.edu::5c1b3c76-c6d9-4287-8b2e-9d7a9538a451" providerId="AD" clId="Web-{F39561C2-CAB7-1194-7A1D-4187F299C1F9}" dt="2023-04-18T00:50:20.529" v="91" actId="20577"/>
        <pc:sldMkLst>
          <pc:docMk/>
          <pc:sldMk cId="397020127" sldId="256"/>
        </pc:sldMkLst>
        <pc:spChg chg="mod ord">
          <ac:chgData name="Hernandez Perez, Mr. Fernando Enmanuel" userId="S::fh48713n@pace.edu::5c1b3c76-c6d9-4287-8b2e-9d7a9538a451" providerId="AD" clId="Web-{F39561C2-CAB7-1194-7A1D-4187F299C1F9}" dt="2023-04-18T00:50:20.529" v="91" actId="20577"/>
          <ac:spMkLst>
            <pc:docMk/>
            <pc:sldMk cId="397020127" sldId="256"/>
            <ac:spMk id="2" creationId="{245396A5-0A2E-A6A3-A024-152F33856189}"/>
          </ac:spMkLst>
        </pc:spChg>
        <pc:spChg chg="del mod ord">
          <ac:chgData name="Hernandez Perez, Mr. Fernando Enmanuel" userId="S::fh48713n@pace.edu::5c1b3c76-c6d9-4287-8b2e-9d7a9538a451" providerId="AD" clId="Web-{F39561C2-CAB7-1194-7A1D-4187F299C1F9}" dt="2023-04-18T00:25:41.931" v="47"/>
          <ac:spMkLst>
            <pc:docMk/>
            <pc:sldMk cId="397020127" sldId="256"/>
            <ac:spMk id="3" creationId="{1F63CD54-7255-A8CE-E55C-342DB53D9178}"/>
          </ac:spMkLst>
        </pc:spChg>
        <pc:spChg chg="add del">
          <ac:chgData name="Hernandez Perez, Mr. Fernando Enmanuel" userId="S::fh48713n@pace.edu::5c1b3c76-c6d9-4287-8b2e-9d7a9538a451" providerId="AD" clId="Web-{F39561C2-CAB7-1194-7A1D-4187F299C1F9}" dt="2023-04-18T00:23:17.894" v="11"/>
          <ac:spMkLst>
            <pc:docMk/>
            <pc:sldMk cId="397020127" sldId="256"/>
            <ac:spMk id="9" creationId="{956C5C09-0043-4549-B800-2101B70D667D}"/>
          </ac:spMkLst>
        </pc:spChg>
        <pc:spChg chg="add del">
          <ac:chgData name="Hernandez Perez, Mr. Fernando Enmanuel" userId="S::fh48713n@pace.edu::5c1b3c76-c6d9-4287-8b2e-9d7a9538a451" providerId="AD" clId="Web-{F39561C2-CAB7-1194-7A1D-4187F299C1F9}" dt="2023-04-18T00:23:17.894" v="11"/>
          <ac:spMkLst>
            <pc:docMk/>
            <pc:sldMk cId="397020127" sldId="256"/>
            <ac:spMk id="11" creationId="{B7E2F724-2FB3-4D1D-A730-739B8654C030}"/>
          </ac:spMkLst>
        </pc:spChg>
        <pc:spChg chg="add del">
          <ac:chgData name="Hernandez Perez, Mr. Fernando Enmanuel" userId="S::fh48713n@pace.edu::5c1b3c76-c6d9-4287-8b2e-9d7a9538a451" providerId="AD" clId="Web-{F39561C2-CAB7-1194-7A1D-4187F299C1F9}" dt="2023-04-18T00:23:17.894" v="11"/>
          <ac:spMkLst>
            <pc:docMk/>
            <pc:sldMk cId="397020127" sldId="256"/>
            <ac:spMk id="13" creationId="{B2C335F7-F61C-4EB4-80F2-4B1438FE66BB}"/>
          </ac:spMkLst>
        </pc:spChg>
        <pc:picChg chg="add del">
          <ac:chgData name="Hernandez Perez, Mr. Fernando Enmanuel" userId="S::fh48713n@pace.edu::5c1b3c76-c6d9-4287-8b2e-9d7a9538a451" providerId="AD" clId="Web-{F39561C2-CAB7-1194-7A1D-4187F299C1F9}" dt="2023-04-18T00:23:17.894" v="11"/>
          <ac:picMkLst>
            <pc:docMk/>
            <pc:sldMk cId="397020127" sldId="256"/>
            <ac:picMk id="4" creationId="{68DC5A71-A56A-3EAB-60C9-0319246AABB1}"/>
          </ac:picMkLst>
        </pc:picChg>
        <pc:picChg chg="add del mod">
          <ac:chgData name="Hernandez Perez, Mr. Fernando Enmanuel" userId="S::fh48713n@pace.edu::5c1b3c76-c6d9-4287-8b2e-9d7a9538a451" providerId="AD" clId="Web-{F39561C2-CAB7-1194-7A1D-4187F299C1F9}" dt="2023-04-18T00:24:04.959" v="19"/>
          <ac:picMkLst>
            <pc:docMk/>
            <pc:sldMk cId="397020127" sldId="256"/>
            <ac:picMk id="5" creationId="{7D9FD7D3-CA64-9136-CB0D-B92759407E0C}"/>
          </ac:picMkLst>
        </pc:picChg>
      </pc:sldChg>
      <pc:sldChg chg="del">
        <pc:chgData name="Hernandez Perez, Mr. Fernando Enmanuel" userId="S::fh48713n@pace.edu::5c1b3c76-c6d9-4287-8b2e-9d7a9538a451" providerId="AD" clId="Web-{F39561C2-CAB7-1194-7A1D-4187F299C1F9}" dt="2023-04-18T00:21:17.405" v="2"/>
        <pc:sldMkLst>
          <pc:docMk/>
          <pc:sldMk cId="2187516167" sldId="256"/>
        </pc:sldMkLst>
      </pc:sldChg>
      <pc:sldChg chg="addSp delSp modSp add mod replId setBg">
        <pc:chgData name="Hernandez Perez, Mr. Fernando Enmanuel" userId="S::fh48713n@pace.edu::5c1b3c76-c6d9-4287-8b2e-9d7a9538a451" providerId="AD" clId="Web-{F39561C2-CAB7-1194-7A1D-4187F299C1F9}" dt="2023-04-18T01:09:19.329" v="108"/>
        <pc:sldMkLst>
          <pc:docMk/>
          <pc:sldMk cId="1198474385" sldId="257"/>
        </pc:sldMkLst>
        <pc:spChg chg="mod">
          <ac:chgData name="Hernandez Perez, Mr. Fernando Enmanuel" userId="S::fh48713n@pace.edu::5c1b3c76-c6d9-4287-8b2e-9d7a9538a451" providerId="AD" clId="Web-{F39561C2-CAB7-1194-7A1D-4187F299C1F9}" dt="2023-04-18T00:51:14.405" v="100"/>
          <ac:spMkLst>
            <pc:docMk/>
            <pc:sldMk cId="1198474385" sldId="257"/>
            <ac:spMk id="2" creationId="{245396A5-0A2E-A6A3-A024-152F33856189}"/>
          </ac:spMkLst>
        </pc:spChg>
        <pc:spChg chg="add del mod">
          <ac:chgData name="Hernandez Perez, Mr. Fernando Enmanuel" userId="S::fh48713n@pace.edu::5c1b3c76-c6d9-4287-8b2e-9d7a9538a451" providerId="AD" clId="Web-{F39561C2-CAB7-1194-7A1D-4187F299C1F9}" dt="2023-04-18T00:50:32.217" v="96"/>
          <ac:spMkLst>
            <pc:docMk/>
            <pc:sldMk cId="1198474385" sldId="257"/>
            <ac:spMk id="4" creationId="{09BC5360-4E60-850F-F5A2-1CB212713EA9}"/>
          </ac:spMkLst>
        </pc:spChg>
        <pc:spChg chg="add">
          <ac:chgData name="Hernandez Perez, Mr. Fernando Enmanuel" userId="S::fh48713n@pace.edu::5c1b3c76-c6d9-4287-8b2e-9d7a9538a451" providerId="AD" clId="Web-{F39561C2-CAB7-1194-7A1D-4187F299C1F9}" dt="2023-04-18T00:51:14.405" v="100"/>
          <ac:spMkLst>
            <pc:docMk/>
            <pc:sldMk cId="1198474385" sldId="257"/>
            <ac:spMk id="10" creationId="{D4771268-CB57-404A-9271-370EB28F6090}"/>
          </ac:spMkLst>
        </pc:spChg>
        <pc:picChg chg="add mod">
          <ac:chgData name="Hernandez Perez, Mr. Fernando Enmanuel" userId="S::fh48713n@pace.edu::5c1b3c76-c6d9-4287-8b2e-9d7a9538a451" providerId="AD" clId="Web-{F39561C2-CAB7-1194-7A1D-4187F299C1F9}" dt="2023-04-18T01:09:17.953" v="107"/>
          <ac:picMkLst>
            <pc:docMk/>
            <pc:sldMk cId="1198474385" sldId="257"/>
            <ac:picMk id="3" creationId="{01F5DC2A-2C01-1CC2-A842-43707D7AD844}"/>
          </ac:picMkLst>
        </pc:picChg>
        <pc:picChg chg="add del mod">
          <ac:chgData name="Hernandez Perez, Mr. Fernando Enmanuel" userId="S::fh48713n@pace.edu::5c1b3c76-c6d9-4287-8b2e-9d7a9538a451" providerId="AD" clId="Web-{F39561C2-CAB7-1194-7A1D-4187F299C1F9}" dt="2023-04-18T00:50:22.951" v="92"/>
          <ac:picMkLst>
            <pc:docMk/>
            <pc:sldMk cId="1198474385" sldId="257"/>
            <ac:picMk id="3" creationId="{6DE0688F-6183-CA42-14A0-C9934B49490F}"/>
          </ac:picMkLst>
        </pc:picChg>
        <pc:picChg chg="add del mod">
          <ac:chgData name="Hernandez Perez, Mr. Fernando Enmanuel" userId="S::fh48713n@pace.edu::5c1b3c76-c6d9-4287-8b2e-9d7a9538a451" providerId="AD" clId="Web-{F39561C2-CAB7-1194-7A1D-4187F299C1F9}" dt="2023-04-18T00:30:26.162" v="76"/>
          <ac:picMkLst>
            <pc:docMk/>
            <pc:sldMk cId="1198474385" sldId="257"/>
            <ac:picMk id="4" creationId="{9D9BEF30-F57A-EA47-9FF2-B09532C01B75}"/>
          </ac:picMkLst>
        </pc:picChg>
        <pc:picChg chg="add del mod">
          <ac:chgData name="Hernandez Perez, Mr. Fernando Enmanuel" userId="S::fh48713n@pace.edu::5c1b3c76-c6d9-4287-8b2e-9d7a9538a451" providerId="AD" clId="Web-{F39561C2-CAB7-1194-7A1D-4187F299C1F9}" dt="2023-04-18T00:30:24.834" v="75"/>
          <ac:picMkLst>
            <pc:docMk/>
            <pc:sldMk cId="1198474385" sldId="257"/>
            <ac:picMk id="5" creationId="{AC7A6481-7220-BF35-024F-0B4C3A9A4BB9}"/>
          </ac:picMkLst>
        </pc:picChg>
        <pc:picChg chg="add del mod">
          <ac:chgData name="Hernandez Perez, Mr. Fernando Enmanuel" userId="S::fh48713n@pace.edu::5c1b3c76-c6d9-4287-8b2e-9d7a9538a451" providerId="AD" clId="Web-{F39561C2-CAB7-1194-7A1D-4187F299C1F9}" dt="2023-04-18T01:09:19.329" v="108"/>
          <ac:picMkLst>
            <pc:docMk/>
            <pc:sldMk cId="1198474385" sldId="257"/>
            <ac:picMk id="5" creationId="{CA9AACCE-CE44-DC71-FF3A-FCB49230FC4B}"/>
          </ac:picMkLst>
        </pc:picChg>
        <pc:picChg chg="add del mod">
          <ac:chgData name="Hernandez Perez, Mr. Fernando Enmanuel" userId="S::fh48713n@pace.edu::5c1b3c76-c6d9-4287-8b2e-9d7a9538a451" providerId="AD" clId="Web-{F39561C2-CAB7-1194-7A1D-4187F299C1F9}" dt="2023-04-18T00:30:27.677" v="77"/>
          <ac:picMkLst>
            <pc:docMk/>
            <pc:sldMk cId="1198474385" sldId="257"/>
            <ac:picMk id="6" creationId="{71EDBD67-6E91-A688-CCA1-3E353C88CA2D}"/>
          </ac:picMkLst>
        </pc:picChg>
      </pc:sldChg>
      <pc:sldChg chg="delSp modSp add replId">
        <pc:chgData name="Hernandez Perez, Mr. Fernando Enmanuel" userId="S::fh48713n@pace.edu::5c1b3c76-c6d9-4287-8b2e-9d7a9538a451" providerId="AD" clId="Web-{F39561C2-CAB7-1194-7A1D-4187F299C1F9}" dt="2023-04-18T00:51:35.859" v="106"/>
        <pc:sldMkLst>
          <pc:docMk/>
          <pc:sldMk cId="424216838" sldId="258"/>
        </pc:sldMkLst>
        <pc:spChg chg="mod">
          <ac:chgData name="Hernandez Perez, Mr. Fernando Enmanuel" userId="S::fh48713n@pace.edu::5c1b3c76-c6d9-4287-8b2e-9d7a9538a451" providerId="AD" clId="Web-{F39561C2-CAB7-1194-7A1D-4187F299C1F9}" dt="2023-04-18T00:51:34.593" v="105" actId="20577"/>
          <ac:spMkLst>
            <pc:docMk/>
            <pc:sldMk cId="424216838" sldId="258"/>
            <ac:spMk id="2" creationId="{245396A5-0A2E-A6A3-A024-152F33856189}"/>
          </ac:spMkLst>
        </pc:spChg>
        <pc:picChg chg="del">
          <ac:chgData name="Hernandez Perez, Mr. Fernando Enmanuel" userId="S::fh48713n@pace.edu::5c1b3c76-c6d9-4287-8b2e-9d7a9538a451" providerId="AD" clId="Web-{F39561C2-CAB7-1194-7A1D-4187F299C1F9}" dt="2023-04-18T00:51:35.859" v="106"/>
          <ac:picMkLst>
            <pc:docMk/>
            <pc:sldMk cId="424216838" sldId="258"/>
            <ac:picMk id="5" creationId="{CA9AACCE-CE44-DC71-FF3A-FCB49230FC4B}"/>
          </ac:picMkLst>
        </pc:picChg>
      </pc:sldChg>
      <pc:sldChg chg="del">
        <pc:chgData name="Hernandez Perez, Mr. Fernando Enmanuel" userId="S::fh48713n@pace.edu::5c1b3c76-c6d9-4287-8b2e-9d7a9538a451" providerId="AD" clId="Web-{F39561C2-CAB7-1194-7A1D-4187F299C1F9}" dt="2023-04-18T00:21:23.686" v="3"/>
        <pc:sldMkLst>
          <pc:docMk/>
          <pc:sldMk cId="4205294487" sldId="259"/>
        </pc:sldMkLst>
      </pc:sldChg>
      <pc:sldChg chg="del">
        <pc:chgData name="Hernandez Perez, Mr. Fernando Enmanuel" userId="S::fh48713n@pace.edu::5c1b3c76-c6d9-4287-8b2e-9d7a9538a451" providerId="AD" clId="Web-{F39561C2-CAB7-1194-7A1D-4187F299C1F9}" dt="2023-04-18T00:21:25.874" v="4"/>
        <pc:sldMkLst>
          <pc:docMk/>
          <pc:sldMk cId="3258515679" sldId="260"/>
        </pc:sldMkLst>
      </pc:sldChg>
      <pc:sldChg chg="del">
        <pc:chgData name="Hernandez Perez, Mr. Fernando Enmanuel" userId="S::fh48713n@pace.edu::5c1b3c76-c6d9-4287-8b2e-9d7a9538a451" providerId="AD" clId="Web-{F39561C2-CAB7-1194-7A1D-4187F299C1F9}" dt="2023-04-18T00:21:28.093" v="5"/>
        <pc:sldMkLst>
          <pc:docMk/>
          <pc:sldMk cId="249653020" sldId="261"/>
        </pc:sldMkLst>
      </pc:sldChg>
      <pc:sldChg chg="delSp del">
        <pc:chgData name="Hernandez Perez, Mr. Fernando Enmanuel" userId="S::fh48713n@pace.edu::5c1b3c76-c6d9-4287-8b2e-9d7a9538a451" providerId="AD" clId="Web-{F39561C2-CAB7-1194-7A1D-4187F299C1F9}" dt="2023-04-18T00:21:02.545" v="1"/>
        <pc:sldMkLst>
          <pc:docMk/>
          <pc:sldMk cId="617036420" sldId="262"/>
        </pc:sldMkLst>
        <pc:picChg chg="del">
          <ac:chgData name="Hernandez Perez, Mr. Fernando Enmanuel" userId="S::fh48713n@pace.edu::5c1b3c76-c6d9-4287-8b2e-9d7a9538a451" providerId="AD" clId="Web-{F39561C2-CAB7-1194-7A1D-4187F299C1F9}" dt="2023-04-18T00:20:59.185" v="0"/>
          <ac:picMkLst>
            <pc:docMk/>
            <pc:sldMk cId="617036420" sldId="262"/>
            <ac:picMk id="5" creationId="{497E2BBF-02B9-5CEA-9370-EE1FF7BAF502}"/>
          </ac:picMkLst>
        </pc:picChg>
      </pc:sldChg>
      <pc:sldMasterChg chg="add del addSldLayout delSldLayout">
        <pc:chgData name="Hernandez Perez, Mr. Fernando Enmanuel" userId="S::fh48713n@pace.edu::5c1b3c76-c6d9-4287-8b2e-9d7a9538a451" providerId="AD" clId="Web-{F39561C2-CAB7-1194-7A1D-4187F299C1F9}" dt="2023-04-18T00:23:34.410" v="13"/>
        <pc:sldMasterMkLst>
          <pc:docMk/>
          <pc:sldMasterMk cId="2042649472" sldId="2147483684"/>
        </pc:sldMasterMkLst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320811141" sldId="2147483685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898372020" sldId="2147483686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2463716553" sldId="2147483687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3651750181" sldId="2147483688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2450087622" sldId="2147483689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2430443242" sldId="2147483690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3332300034" sldId="2147483691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1924139694" sldId="2147483692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2398258187" sldId="2147483693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3299354390" sldId="2147483694"/>
          </pc:sldLayoutMkLst>
        </pc:sldLayoutChg>
        <pc:sldLayoutChg chg="add del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2042649472" sldId="2147483684"/>
            <pc:sldLayoutMk cId="1142184375" sldId="2147483695"/>
          </pc:sldLayoutMkLst>
        </pc:sldLayoutChg>
      </pc:sldMasterChg>
      <pc:sldMasterChg chg="add del addSldLayout delSldLayout modSldLayout">
        <pc:chgData name="Hernandez Perez, Mr. Fernando Enmanuel" userId="S::fh48713n@pace.edu::5c1b3c76-c6d9-4287-8b2e-9d7a9538a451" providerId="AD" clId="Web-{F39561C2-CAB7-1194-7A1D-4187F299C1F9}" dt="2023-04-18T00:23:20.004" v="12"/>
        <pc:sldMasterMkLst>
          <pc:docMk/>
          <pc:sldMasterMk cId="647741856" sldId="2147483696"/>
        </pc:sldMasterMkLst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2959958211" sldId="2147483697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2682618778" sldId="2147483698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2287713038" sldId="2147483699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1337181199" sldId="2147483700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1987379892" sldId="2147483701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2638954501" sldId="2147483702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591269906" sldId="2147483703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1663707612" sldId="2147483704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3852182784" sldId="2147483705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1711341273" sldId="2147483706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3429712010" sldId="2147483707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16008946" sldId="2147483708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2473901930" sldId="2147483709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1564804710" sldId="2147483710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3007273851" sldId="2147483711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2588688192" sldId="2147483712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20.004" v="12"/>
          <pc:sldLayoutMkLst>
            <pc:docMk/>
            <pc:sldMasterMk cId="647741856" sldId="2147483696"/>
            <pc:sldLayoutMk cId="3507530841" sldId="2147483713"/>
          </pc:sldLayoutMkLst>
        </pc:sldLayoutChg>
      </pc:sldMasterChg>
      <pc:sldMasterChg chg="add addSldLayout modSldLayout">
        <pc:chgData name="Hernandez Perez, Mr. Fernando Enmanuel" userId="S::fh48713n@pace.edu::5c1b3c76-c6d9-4287-8b2e-9d7a9538a451" providerId="AD" clId="Web-{F39561C2-CAB7-1194-7A1D-4187F299C1F9}" dt="2023-04-18T00:23:34.410" v="13"/>
        <pc:sldMasterMkLst>
          <pc:docMk/>
          <pc:sldMasterMk cId="3255333128" sldId="2147483696"/>
        </pc:sldMasterMkLst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647359871" sldId="2147483697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3449547545" sldId="2147483698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1949579736" sldId="2147483699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3334489559" sldId="2147483700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1415670225" sldId="2147483701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3118644394" sldId="2147483702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3778690232" sldId="2147483703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3293710574" sldId="2147483704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2173509595" sldId="2147483705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4185776670" sldId="2147483706"/>
          </pc:sldLayoutMkLst>
        </pc:sldLayoutChg>
        <pc:sldLayoutChg chg="add mod replId">
          <pc:chgData name="Hernandez Perez, Mr. Fernando Enmanuel" userId="S::fh48713n@pace.edu::5c1b3c76-c6d9-4287-8b2e-9d7a9538a451" providerId="AD" clId="Web-{F39561C2-CAB7-1194-7A1D-4187F299C1F9}" dt="2023-04-18T00:23:34.410" v="13"/>
          <pc:sldLayoutMkLst>
            <pc:docMk/>
            <pc:sldMasterMk cId="3255333128" sldId="2147483696"/>
            <pc:sldLayoutMk cId="4150751192" sldId="2147483707"/>
          </pc:sldLayoutMkLst>
        </pc:sldLayoutChg>
      </pc:sldMasterChg>
      <pc:sldMasterChg chg="add del replId addSldLayout delSldLayout">
        <pc:chgData name="Hernandez Perez, Mr. Fernando Enmanuel" userId="S::fh48713n@pace.edu::5c1b3c76-c6d9-4287-8b2e-9d7a9538a451" providerId="AD" clId="Web-{F39561C2-CAB7-1194-7A1D-4187F299C1F9}" dt="2023-04-18T00:23:17.894" v="11"/>
        <pc:sldMasterMkLst>
          <pc:docMk/>
          <pc:sldMasterMk cId="2244743166" sldId="2147483714"/>
        </pc:sldMasterMkLst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927207078" sldId="2147483715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1730839913" sldId="2147483716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2042683163" sldId="2147483717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1458222930" sldId="2147483718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482529105" sldId="2147483719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3594990932" sldId="2147483720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1856895743" sldId="2147483721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1136605289" sldId="2147483722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1121163038" sldId="2147483723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1239176850" sldId="2147483724"/>
          </pc:sldLayoutMkLst>
        </pc:sldLayoutChg>
        <pc:sldLayoutChg chg="add del replId">
          <pc:chgData name="Hernandez Perez, Mr. Fernando Enmanuel" userId="S::fh48713n@pace.edu::5c1b3c76-c6d9-4287-8b2e-9d7a9538a451" providerId="AD" clId="Web-{F39561C2-CAB7-1194-7A1D-4187F299C1F9}" dt="2023-04-18T00:23:17.894" v="11"/>
          <pc:sldLayoutMkLst>
            <pc:docMk/>
            <pc:sldMasterMk cId="2244743166" sldId="2147483714"/>
            <pc:sldLayoutMk cId="3292760142" sldId="2147483725"/>
          </pc:sldLayoutMkLst>
        </pc:sldLayoutChg>
      </pc:sldMasterChg>
      <pc:sldMasterChg chg="add del addSldLayout delSldLayout modSldLayout">
        <pc:chgData name="Hernandez Perez, Mr. Fernando Enmanuel" userId="S::fh48713n@pace.edu::5c1b3c76-c6d9-4287-8b2e-9d7a9538a451" providerId="AD" clId="Web-{F39561C2-CAB7-1194-7A1D-4187F299C1F9}" dt="2023-04-18T00:23:14.785" v="10"/>
        <pc:sldMasterMkLst>
          <pc:docMk/>
          <pc:sldMasterMk cId="3235149179" sldId="2147483726"/>
        </pc:sldMasterMkLst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2367466571" sldId="2147483727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1037692842" sldId="2147483728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1956447010" sldId="2147483729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308959185" sldId="2147483730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211592821" sldId="2147483731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3326606067" sldId="2147483732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913357409" sldId="2147483733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3450044858" sldId="2147483734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1249897861" sldId="2147483735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2712140143" sldId="2147483736"/>
          </pc:sldLayoutMkLst>
        </pc:sldLayoutChg>
        <pc:sldLayoutChg chg="add del mod replId">
          <pc:chgData name="Hernandez Perez, Mr. Fernando Enmanuel" userId="S::fh48713n@pace.edu::5c1b3c76-c6d9-4287-8b2e-9d7a9538a451" providerId="AD" clId="Web-{F39561C2-CAB7-1194-7A1D-4187F299C1F9}" dt="2023-04-18T00:23:14.785" v="10"/>
          <pc:sldLayoutMkLst>
            <pc:docMk/>
            <pc:sldMasterMk cId="3235149179" sldId="2147483726"/>
            <pc:sldLayoutMk cId="1358608983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5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7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5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7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8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7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4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9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1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0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3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B0692-DBB2-C327-5418-5E1E3B58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Health App – UML Diagrams  - Team 4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88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396A5-0A2E-A6A3-A024-152F33856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b="1" kern="1200" dirty="0">
                <a:latin typeface="+mj-lt"/>
                <a:ea typeface="+mj-ea"/>
                <a:cs typeface="+mj-cs"/>
              </a:rPr>
              <a:t>Use Case – 04.02 Subscribe Coach</a:t>
            </a:r>
            <a:endParaRPr lang="en-US" sz="5100" kern="1200">
              <a:latin typeface="+mj-lt"/>
              <a:cs typeface="Calibri Light" panose="020F0302020204030204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01F5DC2A-2C01-1CC2-A842-43707D7A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08" y="2207188"/>
            <a:ext cx="5462800" cy="4041212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2C7375F-9B9B-CBDA-BC26-1AC4C478E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94" y="2367609"/>
            <a:ext cx="5621096" cy="38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7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396A5-0A2E-A6A3-A024-152F33856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b="1" kern="1200">
                <a:latin typeface="+mj-lt"/>
                <a:ea typeface="+mj-ea"/>
                <a:cs typeface="+mj-cs"/>
              </a:rPr>
              <a:t>Use Case – 04.03 Schedule Appointment</a:t>
            </a:r>
            <a:endParaRPr lang="en-US" sz="5100" kern="1200"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A414345-DB5D-0AC1-62A5-A056BC2C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3" y="2018120"/>
            <a:ext cx="5541270" cy="4230280"/>
          </a:xfrm>
          <a:prstGeom prst="rect">
            <a:avLst/>
          </a:prstGeom>
        </p:spPr>
      </p:pic>
      <p:pic>
        <p:nvPicPr>
          <p:cNvPr id="3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42FBF414-31E6-213C-5C2F-7099FA2A9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477" y="2023850"/>
            <a:ext cx="5838785" cy="42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3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396A5-0A2E-A6A3-A024-152F33856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b="1" kern="1200" dirty="0">
                <a:latin typeface="+mj-lt"/>
                <a:ea typeface="+mj-ea"/>
                <a:cs typeface="+mj-cs"/>
              </a:rPr>
              <a:t>Use Case – 04.04 Access Routine</a:t>
            </a:r>
            <a:endParaRPr lang="en-US" sz="5100" kern="1200" dirty="0">
              <a:latin typeface="+mj-lt"/>
              <a:cs typeface="Calibri Light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35898A9-4D7C-D7C4-1505-AEEA35B9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94" y="2046767"/>
            <a:ext cx="5244742" cy="420163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2972853-1E7C-4EFB-655E-6A041CE7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043" y="2041038"/>
            <a:ext cx="5398676" cy="42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19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Health App – UML Diagrams  - Team 4</vt:lpstr>
      <vt:lpstr>Use Case – 04.02 Subscribe Coach</vt:lpstr>
      <vt:lpstr>Use Case – 04.03 Schedule Appointment</vt:lpstr>
      <vt:lpstr>Use Case – 04.04 Access Routine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Sequence Diagram</dc:title>
  <dc:creator>Desai, Mr. Nishith Rameshbhai</dc:creator>
  <cp:lastModifiedBy>jigar patel</cp:lastModifiedBy>
  <cp:revision>129</cp:revision>
  <dcterms:created xsi:type="dcterms:W3CDTF">2023-04-13T21:47:29Z</dcterms:created>
  <dcterms:modified xsi:type="dcterms:W3CDTF">2023-04-18T19:54:30Z</dcterms:modified>
</cp:coreProperties>
</file>