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EB275-6F80-032A-9AFD-031ABA7B3E9D}" v="30" dt="2023-04-12T23:37:45.509"/>
    <p1510:client id="{1F939EB8-0259-8933-4212-8551860D7C00}" v="33" dt="2023-04-19T03:54:11.117"/>
    <p1510:client id="{4F104AFE-DD11-464E-9170-9CF17451C57A}" v="23" dt="2023-04-12T23:41:44.410"/>
    <p1510:client id="{62A83989-7311-045C-7B97-DC3E08400C42}" v="69" dt="2023-04-12T23:49:54.346"/>
    <p1510:client id="{6F13A46D-BDD6-C70B-7B1D-B79F0C017820}" v="106" dt="2023-04-19T03:53:58.182"/>
    <p1510:client id="{943D3CDD-BFD2-D382-6144-CC321B994289}" v="1" dt="2023-04-19T03:55:08.541"/>
    <p1510:client id="{AABFD4C4-8CD7-4F9A-B985-E8FB055A4A4A}" v="39" dt="2023-04-12T23:50:0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Mr. Jigarkumar Rajnikant" userId="S::jp06763n@pace.edu::34a565f2-ed71-4c6d-a4d1-bb343efea18c" providerId="AD" clId="Web-{A3492AE7-873D-A011-A64C-B11EE8B4A303}"/>
    <pc:docChg chg="modSld">
      <pc:chgData name="Patel, Mr. Jigarkumar Rajnikant" userId="S::jp06763n@pace.edu::34a565f2-ed71-4c6d-a4d1-bb343efea18c" providerId="AD" clId="Web-{A3492AE7-873D-A011-A64C-B11EE8B4A303}" dt="2022-10-28T01:58:24.074" v="308" actId="20577"/>
      <pc:docMkLst>
        <pc:docMk/>
      </pc:docMkLst>
      <pc:sldChg chg="addSp delSp modSp">
        <pc:chgData name="Patel, Mr. Jigarkumar Rajnikant" userId="S::jp06763n@pace.edu::34a565f2-ed71-4c6d-a4d1-bb343efea18c" providerId="AD" clId="Web-{A3492AE7-873D-A011-A64C-B11EE8B4A303}" dt="2022-10-28T01:58:24.074" v="308" actId="20577"/>
        <pc:sldMkLst>
          <pc:docMk/>
          <pc:sldMk cId="0" sldId="257"/>
        </pc:sldMkLst>
        <pc:spChg chg="mod">
          <ac:chgData name="Patel, Mr. Jigarkumar Rajnikant" userId="S::jp06763n@pace.edu::34a565f2-ed71-4c6d-a4d1-bb343efea18c" providerId="AD" clId="Web-{A3492AE7-873D-A011-A64C-B11EE8B4A303}" dt="2022-10-28T01:55:08.740" v="288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5:18.287" v="290" actId="20577"/>
          <ac:spMkLst>
            <pc:docMk/>
            <pc:sldMk cId="0" sldId="257"/>
            <ac:spMk id="3" creationId="{2536ACFE-80CE-68B1-6FD1-E23B9C360BCF}"/>
          </ac:spMkLst>
        </pc:spChg>
        <pc:spChg chg="add mod">
          <ac:chgData name="Patel, Mr. Jigarkumar Rajnikant" userId="S::jp06763n@pace.edu::34a565f2-ed71-4c6d-a4d1-bb343efea18c" providerId="AD" clId="Web-{A3492AE7-873D-A011-A64C-B11EE8B4A303}" dt="2022-10-28T01:54:58.381" v="285" actId="1076"/>
          <ac:spMkLst>
            <pc:docMk/>
            <pc:sldMk cId="0" sldId="257"/>
            <ac:spMk id="4" creationId="{1F876561-5413-7F2A-53A6-F887C7C8CDC6}"/>
          </ac:spMkLst>
        </pc:spChg>
        <pc:spChg chg="del mod">
          <ac:chgData name="Patel, Mr. Jigarkumar Rajnikant" userId="S::jp06763n@pace.edu::34a565f2-ed71-4c6d-a4d1-bb343efea18c" providerId="AD" clId="Web-{A3492AE7-873D-A011-A64C-B11EE8B4A303}" dt="2022-10-28T01:34:19.941" v="190"/>
          <ac:spMkLst>
            <pc:docMk/>
            <pc:sldMk cId="0" sldId="257"/>
            <ac:spMk id="5" creationId="{3A9F78E1-3C70-6121-A6C7-775FB48B7F81}"/>
          </ac:spMkLst>
        </pc:spChg>
        <pc:spChg chg="add mod">
          <ac:chgData name="Patel, Mr. Jigarkumar Rajnikant" userId="S::jp06763n@pace.edu::34a565f2-ed71-4c6d-a4d1-bb343efea18c" providerId="AD" clId="Web-{A3492AE7-873D-A011-A64C-B11EE8B4A303}" dt="2022-10-28T01:58:24.074" v="308" actId="20577"/>
          <ac:spMkLst>
            <pc:docMk/>
            <pc:sldMk cId="0" sldId="257"/>
            <ac:spMk id="18" creationId="{2755AEC3-BC15-FFF2-835E-6AB0EE917E04}"/>
          </ac:spMkLst>
        </pc:spChg>
        <pc:spChg chg="add del mod">
          <ac:chgData name="Patel, Mr. Jigarkumar Rajnikant" userId="S::jp06763n@pace.edu::34a565f2-ed71-4c6d-a4d1-bb343efea18c" providerId="AD" clId="Web-{A3492AE7-873D-A011-A64C-B11EE8B4A303}" dt="2022-10-28T01:38:53.480" v="222"/>
          <ac:spMkLst>
            <pc:docMk/>
            <pc:sldMk cId="0" sldId="257"/>
            <ac:spMk id="19" creationId="{C5AC7A76-A082-68CE-C308-37A4C46A6608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7:05.993" v="296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6:27.335" v="195" actId="20577"/>
          <ac:spMkLst>
            <pc:docMk/>
            <pc:sldMk cId="0" sldId="257"/>
            <ac:spMk id="106" creationId="{00000000-0000-0000-0000-000000000000}"/>
          </ac:spMkLst>
        </pc:spChg>
        <pc:spChg chg="del mod">
          <ac:chgData name="Patel, Mr. Jigarkumar Rajnikant" userId="S::jp06763n@pace.edu::34a565f2-ed71-4c6d-a4d1-bb343efea18c" providerId="AD" clId="Web-{A3492AE7-873D-A011-A64C-B11EE8B4A303}" dt="2022-10-28T01:54:40.599" v="281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55:00.553" v="286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44:00.925" v="264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6:36.133" v="198" actId="20577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Patel, Mr. Jigarkumar Rajnikant" userId="S::jp06763n@pace.edu::34a565f2-ed71-4c6d-a4d1-bb343efea18c" providerId="AD" clId="Web-{A3492AE7-873D-A011-A64C-B11EE8B4A303}" dt="2022-10-28T01:38:16.354" v="214" actId="20577"/>
          <ac:spMkLst>
            <pc:docMk/>
            <pc:sldMk cId="0" sldId="257"/>
            <ac:spMk id="122" creationId="{00000000-0000-0000-0000-000000000000}"/>
          </ac:spMkLst>
        </pc:spChg>
        <pc:picChg chg="del">
          <ac:chgData name="Patel, Mr. Jigarkumar Rajnikant" userId="S::jp06763n@pace.edu::34a565f2-ed71-4c6d-a4d1-bb343efea18c" providerId="AD" clId="Web-{A3492AE7-873D-A011-A64C-B11EE8B4A303}" dt="2022-10-28T01:37:42.494" v="206"/>
          <ac:picMkLst>
            <pc:docMk/>
            <pc:sldMk cId="0" sldId="257"/>
            <ac:picMk id="123" creationId="{00000000-0000-0000-0000-000000000000}"/>
          </ac:picMkLst>
        </pc:picChg>
        <pc:cxnChg chg="del mod">
          <ac:chgData name="Patel, Mr. Jigarkumar Rajnikant" userId="S::jp06763n@pace.edu::34a565f2-ed71-4c6d-a4d1-bb343efea18c" providerId="AD" clId="Web-{A3492AE7-873D-A011-A64C-B11EE8B4A303}" dt="2022-10-28T01:54:49.193" v="283"/>
          <ac:cxnSpMkLst>
            <pc:docMk/>
            <pc:sldMk cId="0" sldId="257"/>
            <ac:cxnSpMk id="6" creationId="{07D398A0-E60A-5058-9A43-15AB8328CA7D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7:24.884" v="204" actId="14100"/>
          <ac:cxnSpMkLst>
            <pc:docMk/>
            <pc:sldMk cId="0" sldId="257"/>
            <ac:cxnSpMk id="7" creationId="{6BDD96E0-7FA1-51F1-9652-3AB176196F97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7:29.978" v="205" actId="14100"/>
          <ac:cxnSpMkLst>
            <pc:docMk/>
            <pc:sldMk cId="0" sldId="257"/>
            <ac:cxnSpMk id="8" creationId="{85CDCB82-46E3-21A3-59C5-D2763123C5E8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7.682" v="210"/>
          <ac:cxnSpMkLst>
            <pc:docMk/>
            <pc:sldMk cId="0" sldId="257"/>
            <ac:cxnSpMk id="9" creationId="{51EC757B-2EDE-7A9B-B97F-2C74403E48C7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9.338" v="211"/>
          <ac:cxnSpMkLst>
            <pc:docMk/>
            <pc:sldMk cId="0" sldId="257"/>
            <ac:cxnSpMk id="10" creationId="{B655027A-8B6B-9EC1-F799-D80ADF62E489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11.869" v="212"/>
          <ac:cxnSpMkLst>
            <pc:docMk/>
            <pc:sldMk cId="0" sldId="257"/>
            <ac:cxnSpMk id="11" creationId="{9E163519-54BE-D2B9-A679-F819186723A3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13.213" v="213"/>
          <ac:cxnSpMkLst>
            <pc:docMk/>
            <pc:sldMk cId="0" sldId="257"/>
            <ac:cxnSpMk id="12" creationId="{E76AF9A5-DDFC-0D7F-23FD-0E06319447FD}"/>
          </ac:cxnSpMkLst>
        </pc:cxnChg>
        <pc:cxnChg chg="del mod">
          <ac:chgData name="Patel, Mr. Jigarkumar Rajnikant" userId="S::jp06763n@pace.edu::34a565f2-ed71-4c6d-a4d1-bb343efea18c" providerId="AD" clId="Web-{A3492AE7-873D-A011-A64C-B11EE8B4A303}" dt="2022-10-28T01:54:53.130" v="284"/>
          <ac:cxnSpMkLst>
            <pc:docMk/>
            <pc:sldMk cId="0" sldId="257"/>
            <ac:cxnSpMk id="13" creationId="{4D2A2210-81E7-D3A8-D713-4AFA20FAF5F3}"/>
          </ac:cxnSpMkLst>
        </pc:cxnChg>
        <pc:cxnChg chg="del">
          <ac:chgData name="Patel, Mr. Jigarkumar Rajnikant" userId="S::jp06763n@pace.edu::34a565f2-ed71-4c6d-a4d1-bb343efea18c" providerId="AD" clId="Web-{A3492AE7-873D-A011-A64C-B11EE8B4A303}" dt="2022-10-28T01:38:05.385" v="209"/>
          <ac:cxnSpMkLst>
            <pc:docMk/>
            <pc:sldMk cId="0" sldId="257"/>
            <ac:cxnSpMk id="14" creationId="{681F17B5-742C-A17D-D8D9-800171AD817C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38:25.338" v="216" actId="14100"/>
          <ac:cxnSpMkLst>
            <pc:docMk/>
            <pc:sldMk cId="0" sldId="257"/>
            <ac:cxnSpMk id="15" creationId="{59491210-2F4E-4742-375F-FE3A3AAEED47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7:48.822" v="267" actId="14100"/>
          <ac:cxnSpMkLst>
            <pc:docMk/>
            <pc:sldMk cId="0" sldId="257"/>
            <ac:cxnSpMk id="16" creationId="{100A13C1-9259-BFFE-8C1C-7874B2ACD561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7:45.666" v="266" actId="14100"/>
          <ac:cxnSpMkLst>
            <pc:docMk/>
            <pc:sldMk cId="0" sldId="257"/>
            <ac:cxnSpMk id="17" creationId="{F2116499-631A-5DCC-E6F7-354E09CB4BB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05.075" v="242" actId="14100"/>
          <ac:cxnSpMkLst>
            <pc:docMk/>
            <pc:sldMk cId="0" sldId="257"/>
            <ac:cxnSpMk id="20" creationId="{17475112-9CC5-C721-14D6-8AD4B8272CB9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22.123" v="246" actId="14100"/>
          <ac:cxnSpMkLst>
            <pc:docMk/>
            <pc:sldMk cId="0" sldId="257"/>
            <ac:cxnSpMk id="21" creationId="{24CAC7A0-860D-B911-C67C-002D541F017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18.795" v="245" actId="14100"/>
          <ac:cxnSpMkLst>
            <pc:docMk/>
            <pc:sldMk cId="0" sldId="257"/>
            <ac:cxnSpMk id="22" creationId="{D0C95687-AEDE-40F1-E37C-7E9AB3F1B334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01.419" v="241" actId="1076"/>
          <ac:cxnSpMkLst>
            <pc:docMk/>
            <pc:sldMk cId="0" sldId="257"/>
            <ac:cxnSpMk id="23" creationId="{B756F7CC-72FF-06D7-7658-D923C1E86B72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0:51.530" v="252" actId="14100"/>
          <ac:cxnSpMkLst>
            <pc:docMk/>
            <pc:sldMk cId="0" sldId="257"/>
            <ac:cxnSpMk id="24" creationId="{6E1F770E-ABDA-CD15-391A-537BE5C7E69A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1:05.390" v="255" actId="14100"/>
          <ac:cxnSpMkLst>
            <pc:docMk/>
            <pc:sldMk cId="0" sldId="257"/>
            <ac:cxnSpMk id="25" creationId="{BB5E5BE0-EC9D-4637-B86C-D63FCE7B135F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1:14.577" v="258" actId="14100"/>
          <ac:cxnSpMkLst>
            <pc:docMk/>
            <pc:sldMk cId="0" sldId="257"/>
            <ac:cxnSpMk id="26" creationId="{EE228BC9-FFF8-9A79-6DF9-E07B947E4366}"/>
          </ac:cxnSpMkLst>
        </pc:cxnChg>
        <pc:cxnChg chg="add del mod">
          <ac:chgData name="Patel, Mr. Jigarkumar Rajnikant" userId="S::jp06763n@pace.edu::34a565f2-ed71-4c6d-a4d1-bb343efea18c" providerId="AD" clId="Web-{A3492AE7-873D-A011-A64C-B11EE8B4A303}" dt="2022-10-28T01:49:23.934" v="275"/>
          <ac:cxnSpMkLst>
            <pc:docMk/>
            <pc:sldMk cId="0" sldId="257"/>
            <ac:cxnSpMk id="27" creationId="{02AAB363-4D31-82D7-5C0E-7FECBFF6527D}"/>
          </ac:cxnSpMkLst>
        </pc:cxnChg>
        <pc:cxnChg chg="add mod">
          <ac:chgData name="Patel, Mr. Jigarkumar Rajnikant" userId="S::jp06763n@pace.edu::34a565f2-ed71-4c6d-a4d1-bb343efea18c" providerId="AD" clId="Web-{A3492AE7-873D-A011-A64C-B11EE8B4A303}" dt="2022-10-28T01:49:38.575" v="278" actId="14100"/>
          <ac:cxnSpMkLst>
            <pc:docMk/>
            <pc:sldMk cId="0" sldId="257"/>
            <ac:cxnSpMk id="28" creationId="{4E714CFD-3384-02A1-24B7-235CD43FAB16}"/>
          </ac:cxnSpMkLst>
        </pc:cxnChg>
        <pc:cxnChg chg="del mod">
          <ac:chgData name="Patel, Mr. Jigarkumar Rajnikant" userId="S::jp06763n@pace.edu::34a565f2-ed71-4c6d-a4d1-bb343efea18c" providerId="AD" clId="Web-{A3492AE7-873D-A011-A64C-B11EE8B4A303}" dt="2022-10-28T01:54:47.318" v="282"/>
          <ac:cxnSpMkLst>
            <pc:docMk/>
            <pc:sldMk cId="0" sldId="257"/>
            <ac:cxnSpMk id="111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9:06.465" v="273" actId="14100"/>
          <ac:cxnSpMkLst>
            <pc:docMk/>
            <pc:sldMk cId="0" sldId="257"/>
            <ac:cxnSpMk id="113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9:06.465" v="273" actId="14100"/>
          <ac:cxnSpMkLst>
            <pc:docMk/>
            <pc:sldMk cId="0" sldId="257"/>
            <ac:cxnSpMk id="114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0:39.998" v="251" actId="14100"/>
          <ac:cxnSpMkLst>
            <pc:docMk/>
            <pc:sldMk cId="0" sldId="257"/>
            <ac:cxnSpMk id="116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54:40.599" v="281"/>
          <ac:cxnSpMkLst>
            <pc:docMk/>
            <pc:sldMk cId="0" sldId="257"/>
            <ac:cxnSpMk id="117" creationId="{00000000-0000-0000-0000-000000000000}"/>
          </ac:cxnSpMkLst>
        </pc:cxnChg>
        <pc:cxnChg chg="mod">
          <ac:chgData name="Patel, Mr. Jigarkumar Rajnikant" userId="S::jp06763n@pace.edu::34a565f2-ed71-4c6d-a4d1-bb343efea18c" providerId="AD" clId="Web-{A3492AE7-873D-A011-A64C-B11EE8B4A303}" dt="2022-10-28T01:40:39.998" v="251" actId="14100"/>
          <ac:cxnSpMkLst>
            <pc:docMk/>
            <pc:sldMk cId="0" sldId="257"/>
            <ac:cxnSpMk id="119" creationId="{00000000-0000-0000-0000-000000000000}"/>
          </ac:cxnSpMkLst>
        </pc:cxnChg>
      </pc:sldChg>
      <pc:sldChg chg="modSp">
        <pc:chgData name="Patel, Mr. Jigarkumar Rajnikant" userId="S::jp06763n@pace.edu::34a565f2-ed71-4c6d-a4d1-bb343efea18c" providerId="AD" clId="Web-{A3492AE7-873D-A011-A64C-B11EE8B4A303}" dt="2022-10-28T01:36:15.913" v="192" actId="1076"/>
        <pc:sldMkLst>
          <pc:docMk/>
          <pc:sldMk cId="0" sldId="258"/>
        </pc:sldMkLst>
        <pc:spChg chg="mod">
          <ac:chgData name="Patel, Mr. Jigarkumar Rajnikant" userId="S::jp06763n@pace.edu::34a565f2-ed71-4c6d-a4d1-bb343efea18c" providerId="AD" clId="Web-{A3492AE7-873D-A011-A64C-B11EE8B4A303}" dt="2022-10-28T01:36:15.913" v="192" actId="1076"/>
          <ac:spMkLst>
            <pc:docMk/>
            <pc:sldMk cId="0" sldId="258"/>
            <ac:spMk id="129" creationId="{00000000-0000-0000-0000-000000000000}"/>
          </ac:spMkLst>
        </pc:spChg>
      </pc:sldChg>
    </pc:docChg>
  </pc:docChgLst>
  <pc:docChgLst>
    <pc:chgData name="Karhale, Mr. Vivek Ashok" userId="3e3c9c26-6170-46e0-aab8-e546e179a241" providerId="ADAL" clId="{4F104AFE-DD11-464E-9170-9CF17451C57A}"/>
    <pc:docChg chg="undo custSel modSld">
      <pc:chgData name="Karhale, Mr. Vivek Ashok" userId="3e3c9c26-6170-46e0-aab8-e546e179a241" providerId="ADAL" clId="{4F104AFE-DD11-464E-9170-9CF17451C57A}" dt="2023-04-12T23:41:44.410" v="22" actId="207"/>
      <pc:docMkLst>
        <pc:docMk/>
      </pc:docMkLst>
      <pc:sldChg chg="modSp mod">
        <pc:chgData name="Karhale, Mr. Vivek Ashok" userId="3e3c9c26-6170-46e0-aab8-e546e179a241" providerId="ADAL" clId="{4F104AFE-DD11-464E-9170-9CF17451C57A}" dt="2023-04-12T23:41:44.410" v="22" actId="207"/>
        <pc:sldMkLst>
          <pc:docMk/>
          <pc:sldMk cId="0" sldId="256"/>
        </pc:sldMkLst>
        <pc:spChg chg="mod">
          <ac:chgData name="Karhale, Mr. Vivek Ashok" userId="3e3c9c26-6170-46e0-aab8-e546e179a241" providerId="ADAL" clId="{4F104AFE-DD11-464E-9170-9CF17451C57A}" dt="2023-04-12T23:40:53.033" v="14" actId="108"/>
          <ac:spMkLst>
            <pc:docMk/>
            <pc:sldMk cId="0" sldId="256"/>
            <ac:spMk id="9" creationId="{C440D053-55A7-5D71-E8A5-4DCE97E43CC5}"/>
          </ac:spMkLst>
        </pc:spChg>
        <pc:spChg chg="mod">
          <ac:chgData name="Karhale, Mr. Vivek Ashok" userId="3e3c9c26-6170-46e0-aab8-e546e179a241" providerId="ADAL" clId="{4F104AFE-DD11-464E-9170-9CF17451C57A}" dt="2023-04-12T23:41:44.410" v="22" actId="207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3e3c9c26-6170-46e0-aab8-e546e179a241" providerId="ADAL" clId="{4F104AFE-DD11-464E-9170-9CF17451C57A}" dt="2023-04-12T23:41:13.990" v="19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3e3c9c26-6170-46e0-aab8-e546e179a241" providerId="ADAL" clId="{4F104AFE-DD11-464E-9170-9CF17451C57A}" dt="2023-04-12T23:39:49.291" v="3" actId="10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3e3c9c26-6170-46e0-aab8-e546e179a241" providerId="ADAL" clId="{4F104AFE-DD11-464E-9170-9CF17451C57A}" dt="2023-04-12T23:41:25.005" v="21" actId="13926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B5CC5C14-1277-4D63-EEFE-57A0BE4E73C7}"/>
    <pc:docChg chg="modSld">
      <pc:chgData name="Hernandez Perez, Mr. Fernando Enmanuel" userId="S::fh48713n@pace.edu::5c1b3c76-c6d9-4287-8b2e-9d7a9538a451" providerId="AD" clId="Web-{B5CC5C14-1277-4D63-EEFE-57A0BE4E73C7}" dt="2022-10-27T20:06:16.110" v="13"/>
      <pc:docMkLst>
        <pc:docMk/>
      </pc:docMkLst>
      <pc:sldChg chg="delSp modSp">
        <pc:chgData name="Hernandez Perez, Mr. Fernando Enmanuel" userId="S::fh48713n@pace.edu::5c1b3c76-c6d9-4287-8b2e-9d7a9538a451" providerId="AD" clId="Web-{B5CC5C14-1277-4D63-EEFE-57A0BE4E73C7}" dt="2022-10-27T20:06:16.110" v="13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B5CC5C14-1277-4D63-EEFE-57A0BE4E73C7}" dt="2022-10-27T20:04:23.528" v="1" actId="1076"/>
          <ac:spMkLst>
            <pc:docMk/>
            <pc:sldMk cId="0" sldId="256"/>
            <ac:spMk id="87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B5CC5C14-1277-4D63-EEFE-57A0BE4E73C7}" dt="2022-10-27T20:04:26.247" v="2" actId="1076"/>
          <ac:picMkLst>
            <pc:docMk/>
            <pc:sldMk cId="0" sldId="256"/>
            <ac:picMk id="88" creationId="{00000000-0000-0000-0000-000000000000}"/>
          </ac:picMkLst>
        </pc:picChg>
        <pc:cxnChg chg="del mod">
          <ac:chgData name="Hernandez Perez, Mr. Fernando Enmanuel" userId="S::fh48713n@pace.edu::5c1b3c76-c6d9-4287-8b2e-9d7a9538a451" providerId="AD" clId="Web-{B5CC5C14-1277-4D63-EEFE-57A0BE4E73C7}" dt="2022-10-27T20:06:16.110" v="13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30.265" v="10" actId="14100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35.999" v="11" actId="14100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B5CC5C14-1277-4D63-EEFE-57A0BE4E73C7}" dt="2022-10-27T20:05:40.546" v="12" actId="14100"/>
          <ac:cxnSpMkLst>
            <pc:docMk/>
            <pc:sldMk cId="0" sldId="256"/>
            <ac:cxnSpMk id="98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0D98C53-5D9F-4929-B545-B624C70ACF65}"/>
    <pc:docChg chg="modSld">
      <pc:chgData name="Hernandez Perez, Mr. Fernando Enmanuel" userId="S::fh48713n@pace.edu::5c1b3c76-c6d9-4287-8b2e-9d7a9538a451" providerId="AD" clId="Web-{70D98C53-5D9F-4929-B545-B624C70ACF65}" dt="2022-10-27T19:55:10.196" v="52"/>
      <pc:docMkLst>
        <pc:docMk/>
      </pc:docMkLst>
      <pc:sldChg chg="delSp modSp">
        <pc:chgData name="Hernandez Perez, Mr. Fernando Enmanuel" userId="S::fh48713n@pace.edu::5c1b3c76-c6d9-4287-8b2e-9d7a9538a451" providerId="AD" clId="Web-{70D98C53-5D9F-4929-B545-B624C70ACF65}" dt="2022-10-27T19:55:10.196" v="52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0D98C53-5D9F-4929-B545-B624C70ACF65}" dt="2022-10-27T19:51:24.688" v="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0D98C53-5D9F-4929-B545-B624C70ACF65}" dt="2022-10-27T19:55:04.383" v="49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0D98C53-5D9F-4929-B545-B624C70ACF65}" dt="2022-10-27T19:55:01.883" v="48" actId="20577"/>
          <ac:spMkLst>
            <pc:docMk/>
            <pc:sldMk cId="0" sldId="256"/>
            <ac:spMk id="87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70D98C53-5D9F-4929-B545-B624C70ACF65}" dt="2022-10-27T19:55:06.836" v="50"/>
          <ac:picMkLst>
            <pc:docMk/>
            <pc:sldMk cId="0" sldId="256"/>
            <ac:picMk id="86" creationId="{00000000-0000-0000-0000-000000000000}"/>
          </ac:picMkLst>
        </pc:pic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0D98C53-5D9F-4929-B545-B624C70ACF65}" dt="2022-10-27T19:55:10.196" v="52"/>
          <ac:cxnSpMkLst>
            <pc:docMk/>
            <pc:sldMk cId="0" sldId="256"/>
            <ac:cxnSpMk id="93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0D98C53-5D9F-4929-B545-B624C70ACF65}" dt="2022-10-27T19:55:08.571" v="51"/>
          <ac:cxnSpMkLst>
            <pc:docMk/>
            <pc:sldMk cId="0" sldId="256"/>
            <ac:cxnSpMk id="9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0D98C53-5D9F-4929-B545-B624C70ACF65}" dt="2022-10-27T19:55:06.836" v="50"/>
          <ac:cxnSpMkLst>
            <pc:docMk/>
            <pc:sldMk cId="0" sldId="256"/>
            <ac:cxnSpMk id="95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0FA0C55-9861-9606-EF6B-901D22D2458A}"/>
    <pc:docChg chg="modSld">
      <pc:chgData name="Hernandez Perez, Mr. Fernando Enmanuel" userId="S::fh48713n@pace.edu::5c1b3c76-c6d9-4287-8b2e-9d7a9538a451" providerId="AD" clId="Web-{00FA0C55-9861-9606-EF6B-901D22D2458A}" dt="2022-10-28T18:28:05.444" v="22" actId="20577"/>
      <pc:docMkLst>
        <pc:docMk/>
      </pc:docMkLst>
      <pc:sldChg chg="modSp">
        <pc:chgData name="Hernandez Perez, Mr. Fernando Enmanuel" userId="S::fh48713n@pace.edu::5c1b3c76-c6d9-4287-8b2e-9d7a9538a451" providerId="AD" clId="Web-{00FA0C55-9861-9606-EF6B-901D22D2458A}" dt="2022-10-28T18:24:55.356" v="2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00FA0C55-9861-9606-EF6B-901D22D2458A}" dt="2022-10-28T18:24:55.356" v="2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3:49.462" v="0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Hernandez Perez, Mr. Fernando Enmanuel" userId="S::fh48713n@pace.edu::5c1b3c76-c6d9-4287-8b2e-9d7a9538a451" providerId="AD" clId="Web-{00FA0C55-9861-9606-EF6B-901D22D2458A}" dt="2022-10-28T18:28:05.444" v="22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00FA0C55-9861-9606-EF6B-901D22D2458A}" dt="2022-10-28T18:27:57.725" v="19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8:05.444" v="22" actId="20577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6:27.689" v="8" actId="20577"/>
          <ac:spMkLst>
            <pc:docMk/>
            <pc:sldMk cId="0" sldId="257"/>
            <ac:spMk id="4" creationId="{1F876561-5413-7F2A-53A6-F887C7C8CDC6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7:40.396" v="15" actId="20577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6:38.486" v="10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0FA0C55-9861-9606-EF6B-901D22D2458A}" dt="2022-10-28T18:27:28.848" v="13" actId="20577"/>
          <ac:spMkLst>
            <pc:docMk/>
            <pc:sldMk cId="0" sldId="257"/>
            <ac:spMk id="109" creationId="{00000000-0000-0000-0000-000000000000}"/>
          </ac:spMkLst>
        </pc:spChg>
        <pc:cxnChg chg="mod">
          <ac:chgData name="Hernandez Perez, Mr. Fernando Enmanuel" userId="S::fh48713n@pace.edu::5c1b3c76-c6d9-4287-8b2e-9d7a9538a451" providerId="AD" clId="Web-{00FA0C55-9861-9606-EF6B-901D22D2458A}" dt="2022-10-28T18:25:06.357" v="4" actId="14100"/>
          <ac:cxnSpMkLst>
            <pc:docMk/>
            <pc:sldMk cId="0" sldId="257"/>
            <ac:cxnSpMk id="7" creationId="{6BDD96E0-7FA1-51F1-9652-3AB176196F97}"/>
          </ac:cxnSpMkLst>
        </pc:cxnChg>
        <pc:cxnChg chg="mod">
          <ac:chgData name="Hernandez Perez, Mr. Fernando Enmanuel" userId="S::fh48713n@pace.edu::5c1b3c76-c6d9-4287-8b2e-9d7a9538a451" providerId="AD" clId="Web-{00FA0C55-9861-9606-EF6B-901D22D2458A}" dt="2022-10-28T18:25:01.654" v="3" actId="14100"/>
          <ac:cxnSpMkLst>
            <pc:docMk/>
            <pc:sldMk cId="0" sldId="257"/>
            <ac:cxnSpMk id="28" creationId="{4E714CFD-3384-02A1-24B7-235CD43FAB16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16C1C2B8-4E31-9C60-2B39-FBE0A958E9EF}"/>
    <pc:docChg chg="modSld">
      <pc:chgData name="Hernandez Perez, Mr. Fernando Enmanuel" userId="S::fh48713n@pace.edu::5c1b3c76-c6d9-4287-8b2e-9d7a9538a451" providerId="AD" clId="Web-{16C1C2B8-4E31-9C60-2B39-FBE0A958E9EF}" dt="2022-10-28T13:42:41.698" v="11" actId="20577"/>
      <pc:docMkLst>
        <pc:docMk/>
      </pc:docMkLst>
      <pc:sldChg chg="modSp">
        <pc:chgData name="Hernandez Perez, Mr. Fernando Enmanuel" userId="S::fh48713n@pace.edu::5c1b3c76-c6d9-4287-8b2e-9d7a9538a451" providerId="AD" clId="Web-{16C1C2B8-4E31-9C60-2B39-FBE0A958E9EF}" dt="2022-10-28T13:42:41.698" v="11" actId="20577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16C1C2B8-4E31-9C60-2B39-FBE0A958E9EF}" dt="2022-10-28T13:42:36.291" v="9" actId="20577"/>
          <ac:spMkLst>
            <pc:docMk/>
            <pc:sldMk cId="0" sldId="257"/>
            <ac:spMk id="2" creationId="{4F5396B9-35F0-B973-D871-368CBA606DBC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41.698" v="11" actId="20577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24.165" v="1" actId="20577"/>
          <ac:spMkLst>
            <pc:docMk/>
            <pc:sldMk cId="0" sldId="257"/>
            <ac:spMk id="4" creationId="{1F876561-5413-7F2A-53A6-F887C7C8CDC6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33.135" v="7" actId="20577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26.838" v="3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16C1C2B8-4E31-9C60-2B39-FBE0A958E9EF}" dt="2022-10-28T13:42:30.291" v="5" actId="20577"/>
          <ac:spMkLst>
            <pc:docMk/>
            <pc:sldMk cId="0" sldId="257"/>
            <ac:spMk id="109" creationId="{00000000-0000-0000-0000-000000000000}"/>
          </ac:spMkLst>
        </pc:spChg>
      </pc:sldChg>
    </pc:docChg>
  </pc:docChgLst>
  <pc:docChgLst>
    <pc:chgData name="Karhale, Mr. Vivek Ashok" userId="S::vk77333n@pace.edu::3e3c9c26-6170-46e0-aab8-e546e179a241" providerId="AD" clId="Web-{943D3CDD-BFD2-D382-6144-CC321B994289}"/>
    <pc:docChg chg="modSld">
      <pc:chgData name="Karhale, Mr. Vivek Ashok" userId="S::vk77333n@pace.edu::3e3c9c26-6170-46e0-aab8-e546e179a241" providerId="AD" clId="Web-{943D3CDD-BFD2-D382-6144-CC321B994289}" dt="2023-04-19T03:55:08.541" v="0" actId="14100"/>
      <pc:docMkLst>
        <pc:docMk/>
      </pc:docMkLst>
      <pc:sldChg chg="modSp">
        <pc:chgData name="Karhale, Mr. Vivek Ashok" userId="S::vk77333n@pace.edu::3e3c9c26-6170-46e0-aab8-e546e179a241" providerId="AD" clId="Web-{943D3CDD-BFD2-D382-6144-CC321B994289}" dt="2023-04-19T03:55:08.541" v="0" actId="14100"/>
        <pc:sldMkLst>
          <pc:docMk/>
          <pc:sldMk cId="0" sldId="256"/>
        </pc:sldMkLst>
        <pc:cxnChg chg="mod">
          <ac:chgData name="Karhale, Mr. Vivek Ashok" userId="S::vk77333n@pace.edu::3e3c9c26-6170-46e0-aab8-e546e179a241" providerId="AD" clId="Web-{943D3CDD-BFD2-D382-6144-CC321B994289}" dt="2023-04-19T03:55:08.541" v="0" actId="14100"/>
          <ac:cxnSpMkLst>
            <pc:docMk/>
            <pc:sldMk cId="0" sldId="256"/>
            <ac:cxnSpMk id="17" creationId="{351133F0-0CEA-9715-AAC0-2130FA2C365B}"/>
          </ac:cxnSpMkLst>
        </pc:cxnChg>
      </pc:sldChg>
    </pc:docChg>
  </pc:docChgLst>
  <pc:docChgLst>
    <pc:chgData name="Karhale, Mr. Vivek Ashok" userId="S::vk77333n@pace.edu::3e3c9c26-6170-46e0-aab8-e546e179a241" providerId="AD" clId="Web-{6F13A46D-BDD6-C70B-7B1D-B79F0C017820}"/>
    <pc:docChg chg="modSld">
      <pc:chgData name="Karhale, Mr. Vivek Ashok" userId="S::vk77333n@pace.edu::3e3c9c26-6170-46e0-aab8-e546e179a241" providerId="AD" clId="Web-{6F13A46D-BDD6-C70B-7B1D-B79F0C017820}" dt="2023-04-19T03:53:58.182" v="96" actId="14100"/>
      <pc:docMkLst>
        <pc:docMk/>
      </pc:docMkLst>
      <pc:sldChg chg="addSp delSp modSp">
        <pc:chgData name="Karhale, Mr. Vivek Ashok" userId="S::vk77333n@pace.edu::3e3c9c26-6170-46e0-aab8-e546e179a241" providerId="AD" clId="Web-{6F13A46D-BDD6-C70B-7B1D-B79F0C017820}" dt="2023-04-19T03:53:58.182" v="96" actId="14100"/>
        <pc:sldMkLst>
          <pc:docMk/>
          <pc:sldMk cId="0" sldId="256"/>
        </pc:sldMkLst>
        <pc:spChg chg="mod">
          <ac:chgData name="Karhale, Mr. Vivek Ashok" userId="S::vk77333n@pace.edu::3e3c9c26-6170-46e0-aab8-e546e179a241" providerId="AD" clId="Web-{6F13A46D-BDD6-C70B-7B1D-B79F0C017820}" dt="2023-04-19T03:53:33.524" v="93" actId="1076"/>
          <ac:spMkLst>
            <pc:docMk/>
            <pc:sldMk cId="0" sldId="256"/>
            <ac:spMk id="6" creationId="{5B50154B-3ABB-10C5-B446-7BF04F99F68E}"/>
          </ac:spMkLst>
        </pc:spChg>
        <pc:spChg chg="add mod">
          <ac:chgData name="Karhale, Mr. Vivek Ashok" userId="S::vk77333n@pace.edu::3e3c9c26-6170-46e0-aab8-e546e179a241" providerId="AD" clId="Web-{6F13A46D-BDD6-C70B-7B1D-B79F0C017820}" dt="2023-04-19T03:45:26.724" v="19" actId="1076"/>
          <ac:spMkLst>
            <pc:docMk/>
            <pc:sldMk cId="0" sldId="256"/>
            <ac:spMk id="12" creationId="{366F461C-1C33-BED5-FC64-4E00EE3B0FAB}"/>
          </ac:spMkLst>
        </pc:spChg>
        <pc:spChg chg="add mod">
          <ac:chgData name="Karhale, Mr. Vivek Ashok" userId="S::vk77333n@pace.edu::3e3c9c26-6170-46e0-aab8-e546e179a241" providerId="AD" clId="Web-{6F13A46D-BDD6-C70B-7B1D-B79F0C017820}" dt="2023-04-19T03:50:21.995" v="74" actId="1076"/>
          <ac:spMkLst>
            <pc:docMk/>
            <pc:sldMk cId="0" sldId="256"/>
            <ac:spMk id="18" creationId="{FF19F6EA-E3F3-81B8-4999-C40F6F09E1B1}"/>
          </ac:spMkLst>
        </pc:spChg>
        <pc:spChg chg="add mod">
          <ac:chgData name="Karhale, Mr. Vivek Ashok" userId="S::vk77333n@pace.edu::3e3c9c26-6170-46e0-aab8-e546e179a241" providerId="AD" clId="Web-{6F13A46D-BDD6-C70B-7B1D-B79F0C017820}" dt="2023-04-19T03:50:35.590" v="76" actId="1076"/>
          <ac:spMkLst>
            <pc:docMk/>
            <pc:sldMk cId="0" sldId="256"/>
            <ac:spMk id="19" creationId="{4F5CE9E6-004A-4CD9-CBAA-0A9235FBD252}"/>
          </ac:spMkLst>
        </pc:spChg>
        <pc:spChg chg="mod">
          <ac:chgData name="Karhale, Mr. Vivek Ashok" userId="S::vk77333n@pace.edu::3e3c9c26-6170-46e0-aab8-e546e179a241" providerId="AD" clId="Web-{6F13A46D-BDD6-C70B-7B1D-B79F0C017820}" dt="2023-04-19T03:49:20.350" v="66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Karhale, Mr. Vivek Ashok" userId="S::vk77333n@pace.edu::3e3c9c26-6170-46e0-aab8-e546e179a241" providerId="AD" clId="Web-{6F13A46D-BDD6-C70B-7B1D-B79F0C017820}" dt="2023-04-19T03:49:04.817" v="6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Karhale, Mr. Vivek Ashok" userId="S::vk77333n@pace.edu::3e3c9c26-6170-46e0-aab8-e546e179a241" providerId="AD" clId="Web-{6F13A46D-BDD6-C70B-7B1D-B79F0C017820}" dt="2023-04-19T03:44:25.501" v="10" actId="1076"/>
          <ac:spMkLst>
            <pc:docMk/>
            <pc:sldMk cId="0" sldId="256"/>
            <ac:spMk id="87" creationId="{00000000-0000-0000-0000-000000000000}"/>
          </ac:spMkLst>
        </pc:spChg>
        <pc:picChg chg="add mod">
          <ac:chgData name="Karhale, Mr. Vivek Ashok" userId="S::vk77333n@pace.edu::3e3c9c26-6170-46e0-aab8-e546e179a241" providerId="AD" clId="Web-{6F13A46D-BDD6-C70B-7B1D-B79F0C017820}" dt="2023-04-19T03:45:20.786" v="18" actId="1076"/>
          <ac:picMkLst>
            <pc:docMk/>
            <pc:sldMk cId="0" sldId="256"/>
            <ac:picMk id="4" creationId="{8E3B46B6-81CB-FFD7-A616-5BA4F4AA35BB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50:48.934" v="77" actId="1076"/>
          <ac:picMkLst>
            <pc:docMk/>
            <pc:sldMk cId="0" sldId="256"/>
            <ac:picMk id="7" creationId="{FA605808-5889-5288-C2DE-3CAB131B791E}"/>
          </ac:picMkLst>
        </pc:picChg>
        <pc:picChg chg="add mod">
          <ac:chgData name="Karhale, Mr. Vivek Ashok" userId="S::vk77333n@pace.edu::3e3c9c26-6170-46e0-aab8-e546e179a241" providerId="AD" clId="Web-{6F13A46D-BDD6-C70B-7B1D-B79F0C017820}" dt="2023-04-19T03:47:57.047" v="50" actId="1076"/>
          <ac:picMkLst>
            <pc:docMk/>
            <pc:sldMk cId="0" sldId="256"/>
            <ac:picMk id="14" creationId="{53C0B711-8CE3-FA4D-7CEE-762A619F92F8}"/>
          </ac:picMkLst>
        </pc:picChg>
        <pc:picChg chg="add mod">
          <ac:chgData name="Karhale, Mr. Vivek Ashok" userId="S::vk77333n@pace.edu::3e3c9c26-6170-46e0-aab8-e546e179a241" providerId="AD" clId="Web-{6F13A46D-BDD6-C70B-7B1D-B79F0C017820}" dt="2023-04-19T03:50:31.027" v="75" actId="1076"/>
          <ac:picMkLst>
            <pc:docMk/>
            <pc:sldMk cId="0" sldId="256"/>
            <ac:picMk id="15" creationId="{F9D8F0A3-5565-FE77-AE58-E7A6600E4BC5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43:19.996" v="2" actId="1076"/>
          <ac:picMkLst>
            <pc:docMk/>
            <pc:sldMk cId="0" sldId="256"/>
            <ac:picMk id="83" creationId="{00000000-0000-0000-0000-000000000000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50:12.588" v="73" actId="1076"/>
          <ac:picMkLst>
            <pc:docMk/>
            <pc:sldMk cId="0" sldId="256"/>
            <ac:picMk id="84" creationId="{00000000-0000-0000-0000-000000000000}"/>
          </ac:picMkLst>
        </pc:picChg>
        <pc:picChg chg="mod">
          <ac:chgData name="Karhale, Mr. Vivek Ashok" userId="S::vk77333n@pace.edu::3e3c9c26-6170-46e0-aab8-e546e179a241" providerId="AD" clId="Web-{6F13A46D-BDD6-C70B-7B1D-B79F0C017820}" dt="2023-04-19T03:43:33.887" v="5" actId="1076"/>
          <ac:picMkLst>
            <pc:docMk/>
            <pc:sldMk cId="0" sldId="256"/>
            <ac:picMk id="88" creationId="{00000000-0000-0000-0000-000000000000}"/>
          </ac:picMkLst>
        </pc:picChg>
        <pc:cxnChg chg="mod">
          <ac:chgData name="Karhale, Mr. Vivek Ashok" userId="S::vk77333n@pace.edu::3e3c9c26-6170-46e0-aab8-e546e179a241" providerId="AD" clId="Web-{6F13A46D-BDD6-C70B-7B1D-B79F0C017820}" dt="2023-04-19T03:45:58.273" v="23" actId="14100"/>
          <ac:cxnSpMkLst>
            <pc:docMk/>
            <pc:sldMk cId="0" sldId="256"/>
            <ac:cxnSpMk id="2" creationId="{50A66B1E-9339-1C65-AD0B-8123A413E6CC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3:58.182" v="96" actId="14100"/>
          <ac:cxnSpMkLst>
            <pc:docMk/>
            <pc:sldMk cId="0" sldId="256"/>
            <ac:cxnSpMk id="13" creationId="{E2460675-3585-A018-14B5-4A34E5C52322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6:04.617" v="24" actId="14100"/>
          <ac:cxnSpMkLst>
            <pc:docMk/>
            <pc:sldMk cId="0" sldId="256"/>
            <ac:cxnSpMk id="16" creationId="{3B1F0BAC-FAC1-3349-7C1E-61A47AE34802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1:58.721" v="83" actId="14100"/>
          <ac:cxnSpMkLst>
            <pc:docMk/>
            <pc:sldMk cId="0" sldId="256"/>
            <ac:cxnSpMk id="21" creationId="{FFE86113-FC80-2C62-2CB7-0C63F2F7838D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2:24.723" v="85" actId="14100"/>
          <ac:cxnSpMkLst>
            <pc:docMk/>
            <pc:sldMk cId="0" sldId="256"/>
            <ac:cxnSpMk id="22" creationId="{457DAC46-BBD9-FECD-D07C-D7483B104103}"/>
          </ac:cxnSpMkLst>
        </pc:cxnChg>
        <pc:cxnChg chg="del">
          <ac:chgData name="Karhale, Mr. Vivek Ashok" userId="S::vk77333n@pace.edu::3e3c9c26-6170-46e0-aab8-e546e179a241" providerId="AD" clId="Web-{6F13A46D-BDD6-C70B-7B1D-B79F0C017820}" dt="2023-04-19T03:53:05.991" v="90"/>
          <ac:cxnSpMkLst>
            <pc:docMk/>
            <pc:sldMk cId="0" sldId="256"/>
            <ac:cxnSpMk id="23" creationId="{6F7B3ABA-8FD0-F3B9-4033-2468F02FAF9E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52:44.927" v="88" actId="14100"/>
          <ac:cxnSpMkLst>
            <pc:docMk/>
            <pc:sldMk cId="0" sldId="256"/>
            <ac:cxnSpMk id="24" creationId="{85EFB4AC-66F0-3B09-5793-5863134EFCA0}"/>
          </ac:cxnSpMkLst>
        </pc:cxnChg>
        <pc:cxnChg chg="del">
          <ac:chgData name="Karhale, Mr. Vivek Ashok" userId="S::vk77333n@pace.edu::3e3c9c26-6170-46e0-aab8-e546e179a241" providerId="AD" clId="Web-{6F13A46D-BDD6-C70B-7B1D-B79F0C017820}" dt="2023-04-19T03:52:49.646" v="89"/>
          <ac:cxnSpMkLst>
            <pc:docMk/>
            <pc:sldMk cId="0" sldId="256"/>
            <ac:cxnSpMk id="25" creationId="{67BF5925-4259-ACEC-3626-677B2C62DAD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5:37.849" v="20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5:43.491" v="21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7:29.107" v="45" actId="14100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7:15.028" v="42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F13A46D-BDD6-C70B-7B1D-B79F0C017820}" dt="2023-04-19T03:46:56.105" v="37" actId="14100"/>
          <ac:cxnSpMkLst>
            <pc:docMk/>
            <pc:sldMk cId="0" sldId="256"/>
            <ac:cxnSpMk id="89" creationId="{00000000-0000-0000-0000-000000000000}"/>
          </ac:cxnSpMkLst>
        </pc:cxnChg>
      </pc:sldChg>
    </pc:docChg>
  </pc:docChgLst>
  <pc:docChgLst>
    <pc:chgData name="Karhale, Mr. Vivek Ashok" userId="S::vk77333n@pace.edu::3e3c9c26-6170-46e0-aab8-e546e179a241" providerId="AD" clId="Web-{10DEB275-6F80-032A-9AFD-031ABA7B3E9D}"/>
    <pc:docChg chg="modSld">
      <pc:chgData name="Karhale, Mr. Vivek Ashok" userId="S::vk77333n@pace.edu::3e3c9c26-6170-46e0-aab8-e546e179a241" providerId="AD" clId="Web-{10DEB275-6F80-032A-9AFD-031ABA7B3E9D}" dt="2023-04-12T23:37:45.509" v="19" actId="20577"/>
      <pc:docMkLst>
        <pc:docMk/>
      </pc:docMkLst>
      <pc:sldChg chg="addSp modSp">
        <pc:chgData name="Karhale, Mr. Vivek Ashok" userId="S::vk77333n@pace.edu::3e3c9c26-6170-46e0-aab8-e546e179a241" providerId="AD" clId="Web-{10DEB275-6F80-032A-9AFD-031ABA7B3E9D}" dt="2023-04-12T23:37:45.509" v="19" actId="20577"/>
        <pc:sldMkLst>
          <pc:docMk/>
          <pc:sldMk cId="0" sldId="256"/>
        </pc:sldMkLst>
        <pc:spChg chg="add mod">
          <ac:chgData name="Karhale, Mr. Vivek Ashok" userId="S::vk77333n@pace.edu::3e3c9c26-6170-46e0-aab8-e546e179a241" providerId="AD" clId="Web-{10DEB275-6F80-032A-9AFD-031ABA7B3E9D}" dt="2023-04-12T23:37:45.509" v="19" actId="20577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5:57.471" v="7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7:10.335" v="15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7:18.241" v="17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S::vk77333n@pace.edu::3e3c9c26-6170-46e0-aab8-e546e179a241" providerId="AD" clId="Web-{10DEB275-6F80-032A-9AFD-031ABA7B3E9D}" dt="2023-04-12T23:37:24.617" v="18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2F9C7185-2119-ED4A-2100-CE579B397E56}"/>
    <pc:docChg chg="modSld">
      <pc:chgData name="Hernandez Perez, Mr. Fernando Enmanuel" userId="S::fh48713n@pace.edu::5c1b3c76-c6d9-4287-8b2e-9d7a9538a451" providerId="AD" clId="Web-{2F9C7185-2119-ED4A-2100-CE579B397E56}" dt="2022-11-01T16:13:13.103" v="49"/>
      <pc:docMkLst>
        <pc:docMk/>
      </pc:docMkLst>
      <pc:sldChg chg="addSp modSp">
        <pc:chgData name="Hernandez Perez, Mr. Fernando Enmanuel" userId="S::fh48713n@pace.edu::5c1b3c76-c6d9-4287-8b2e-9d7a9538a451" providerId="AD" clId="Web-{2F9C7185-2119-ED4A-2100-CE579B397E56}" dt="2022-11-01T16:10:33.943" v="16" actId="14100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2F9C7185-2119-ED4A-2100-CE579B397E56}" dt="2022-11-01T16:10:05.583" v="8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0:05.598" v="9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spMkLst>
            <pc:docMk/>
            <pc:sldMk cId="0" sldId="256"/>
            <ac:spMk id="57" creationId="{00000000-0000-0000-0000-000000000000}"/>
          </ac:spMkLst>
        </pc:spChg>
        <pc:cxnChg chg="add mod">
          <ac:chgData name="Hernandez Perez, Mr. Fernando Enmanuel" userId="S::fh48713n@pace.edu::5c1b3c76-c6d9-4287-8b2e-9d7a9538a451" providerId="AD" clId="Web-{2F9C7185-2119-ED4A-2100-CE579B397E56}" dt="2022-11-01T16:10:24.349" v="14" actId="14100"/>
          <ac:cxnSpMkLst>
            <pc:docMk/>
            <pc:sldMk cId="0" sldId="256"/>
            <ac:cxnSpMk id="2" creationId="{50A66B1E-9339-1C65-AD0B-8123A413E6CC}"/>
          </ac:cxnSpMkLst>
        </pc:cxnChg>
        <pc:cxnChg chg="add mod">
          <ac:chgData name="Hernandez Perez, Mr. Fernando Enmanuel" userId="S::fh48713n@pace.edu::5c1b3c76-c6d9-4287-8b2e-9d7a9538a451" providerId="AD" clId="Web-{2F9C7185-2119-ED4A-2100-CE579B397E56}" dt="2022-11-01T16:10:17.599" v="12" actId="14100"/>
          <ac:cxnSpMkLst>
            <pc:docMk/>
            <pc:sldMk cId="0" sldId="256"/>
            <ac:cxnSpMk id="3" creationId="{01544840-40DB-9819-3769-0332B1FD2B9B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20.239" v="13" actId="14100"/>
          <ac:cxnSpMkLst>
            <pc:docMk/>
            <pc:sldMk cId="0" sldId="256"/>
            <ac:cxnSpMk id="4" creationId="{7D40558B-0597-BF34-15EF-8D1EBFF1B9B1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11.895" v="11" actId="14100"/>
          <ac:cxnSpMkLst>
            <pc:docMk/>
            <pc:sldMk cId="0" sldId="256"/>
            <ac:cxnSpMk id="5" creationId="{4A06C949-ED51-0D14-2DAA-E18FF8A720E9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598" v="9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05.630" v="10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33.943" v="16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0:30.177" v="15" actId="14100"/>
          <ac:cxnSpMkLst>
            <pc:docMk/>
            <pc:sldMk cId="0" sldId="256"/>
            <ac:cxnSpMk id="89" creationId="{00000000-0000-0000-0000-000000000000}"/>
          </ac:cxnSpMkLst>
        </pc:cxnChg>
      </pc:sldChg>
      <pc:sldChg chg="delSp modSp">
        <pc:chgData name="Hernandez Perez, Mr. Fernando Enmanuel" userId="S::fh48713n@pace.edu::5c1b3c76-c6d9-4287-8b2e-9d7a9538a451" providerId="AD" clId="Web-{2F9C7185-2119-ED4A-2100-CE579B397E56}" dt="2022-11-01T16:13:13.103" v="49"/>
        <pc:sldMkLst>
          <pc:docMk/>
          <pc:sldMk cId="0" sldId="257"/>
        </pc:sldMkLst>
        <pc:spChg chg="del">
          <ac:chgData name="Hernandez Perez, Mr. Fernando Enmanuel" userId="S::fh48713n@pace.edu::5c1b3c76-c6d9-4287-8b2e-9d7a9538a451" providerId="AD" clId="Web-{2F9C7185-2119-ED4A-2100-CE579B397E56}" dt="2022-11-01T16:12:18.133" v="30"/>
          <ac:spMkLst>
            <pc:docMk/>
            <pc:sldMk cId="0" sldId="257"/>
            <ac:spMk id="2" creationId="{4F5396B9-35F0-B973-D871-368CBA606DBC}"/>
          </ac:spMkLst>
        </pc:spChg>
        <pc:spChg chg="del">
          <ac:chgData name="Hernandez Perez, Mr. Fernando Enmanuel" userId="S::fh48713n@pace.edu::5c1b3c76-c6d9-4287-8b2e-9d7a9538a451" providerId="AD" clId="Web-{2F9C7185-2119-ED4A-2100-CE579B397E56}" dt="2022-11-01T16:12:18.133" v="29"/>
          <ac:spMkLst>
            <pc:docMk/>
            <pc:sldMk cId="0" sldId="257"/>
            <ac:spMk id="3" creationId="{2536ACFE-80CE-68B1-6FD1-E23B9C360BCF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46" v="42" actId="1076"/>
          <ac:spMkLst>
            <pc:docMk/>
            <pc:sldMk cId="0" sldId="257"/>
            <ac:spMk id="4" creationId="{1F876561-5413-7F2A-53A6-F887C7C8CDC6}"/>
          </ac:spMkLst>
        </pc:spChg>
        <pc:spChg chg="del">
          <ac:chgData name="Hernandez Perez, Mr. Fernando Enmanuel" userId="S::fh48713n@pace.edu::5c1b3c76-c6d9-4287-8b2e-9d7a9538a451" providerId="AD" clId="Web-{2F9C7185-2119-ED4A-2100-CE579B397E56}" dt="2022-11-01T16:12:18.117" v="28"/>
          <ac:spMkLst>
            <pc:docMk/>
            <pc:sldMk cId="0" sldId="257"/>
            <ac:spMk id="18" creationId="{2755AEC3-BC15-FFF2-835E-6AB0EE917E04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1:00.678" v="18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14" v="40" actId="1076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2F9C7185-2119-ED4A-2100-CE579B397E56}" dt="2022-11-01T16:12:35.946" v="41" actId="1076"/>
          <ac:spMkLst>
            <pc:docMk/>
            <pc:sldMk cId="0" sldId="257"/>
            <ac:spMk id="109" creationId="{00000000-0000-0000-0000-000000000000}"/>
          </ac:spMkLst>
        </pc:spChg>
        <pc:cxnChg chg="mod">
          <ac:chgData name="Hernandez Perez, Mr. Fernando Enmanuel" userId="S::fh48713n@pace.edu::5c1b3c76-c6d9-4287-8b2e-9d7a9538a451" providerId="AD" clId="Web-{2F9C7185-2119-ED4A-2100-CE579B397E56}" dt="2022-11-01T16:12:56.743" v="45" actId="14100"/>
          <ac:cxnSpMkLst>
            <pc:docMk/>
            <pc:sldMk cId="0" sldId="257"/>
            <ac:cxnSpMk id="7" creationId="{6BDD96E0-7FA1-51F1-9652-3AB176196F97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3:13.103" v="49"/>
          <ac:cxnSpMkLst>
            <pc:docMk/>
            <pc:sldMk cId="0" sldId="257"/>
            <ac:cxnSpMk id="8" creationId="{85CDCB82-46E3-21A3-59C5-D2763123C5E8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4.274" v="31"/>
          <ac:cxnSpMkLst>
            <pc:docMk/>
            <pc:sldMk cId="0" sldId="257"/>
            <ac:cxnSpMk id="15" creationId="{59491210-2F4E-4742-375F-FE3A3AAEED47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5.227" v="32"/>
          <ac:cxnSpMkLst>
            <pc:docMk/>
            <pc:sldMk cId="0" sldId="257"/>
            <ac:cxnSpMk id="16" creationId="{100A13C1-9259-BFFE-8C1C-7874B2ACD561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6.367" v="33"/>
          <ac:cxnSpMkLst>
            <pc:docMk/>
            <pc:sldMk cId="0" sldId="257"/>
            <ac:cxnSpMk id="17" creationId="{F2116499-631A-5DCC-E6F7-354E09CB4BB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7.180" v="34"/>
          <ac:cxnSpMkLst>
            <pc:docMk/>
            <pc:sldMk cId="0" sldId="257"/>
            <ac:cxnSpMk id="21" creationId="{24CAC7A0-860D-B911-C67C-002D541F017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8.774" v="37"/>
          <ac:cxnSpMkLst>
            <pc:docMk/>
            <pc:sldMk cId="0" sldId="257"/>
            <ac:cxnSpMk id="22" creationId="{D0C95687-AEDE-40F1-E37C-7E9AB3F1B334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30.649" v="39"/>
          <ac:cxnSpMkLst>
            <pc:docMk/>
            <pc:sldMk cId="0" sldId="257"/>
            <ac:cxnSpMk id="23" creationId="{B756F7CC-72FF-06D7-7658-D923C1E86B72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7.727" v="35"/>
          <ac:cxnSpMkLst>
            <pc:docMk/>
            <pc:sldMk cId="0" sldId="257"/>
            <ac:cxnSpMk id="24" creationId="{6E1F770E-ABDA-CD15-391A-537BE5C7E69A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28.258" v="36"/>
          <ac:cxnSpMkLst>
            <pc:docMk/>
            <pc:sldMk cId="0" sldId="257"/>
            <ac:cxnSpMk id="25" creationId="{BB5E5BE0-EC9D-4637-B86C-D63FCE7B135F}"/>
          </ac:cxnSpMkLst>
        </pc:cxnChg>
        <pc:cxnChg chg="del">
          <ac:chgData name="Hernandez Perez, Mr. Fernando Enmanuel" userId="S::fh48713n@pace.edu::5c1b3c76-c6d9-4287-8b2e-9d7a9538a451" providerId="AD" clId="Web-{2F9C7185-2119-ED4A-2100-CE579B397E56}" dt="2022-11-01T16:12:30.555" v="38"/>
          <ac:cxnSpMkLst>
            <pc:docMk/>
            <pc:sldMk cId="0" sldId="257"/>
            <ac:cxnSpMk id="26" creationId="{EE228BC9-FFF8-9A79-6DF9-E07B947E4366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04.587" v="46"/>
          <ac:cxnSpMkLst>
            <pc:docMk/>
            <pc:sldMk cId="0" sldId="257"/>
            <ac:cxnSpMk id="28" creationId="{4E714CFD-3384-02A1-24B7-235CD43FAB16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05.634" v="47"/>
          <ac:cxnSpMkLst>
            <pc:docMk/>
            <pc:sldMk cId="0" sldId="257"/>
            <ac:cxnSpMk id="11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2:35.914" v="40" actId="1076"/>
          <ac:cxnSpMkLst>
            <pc:docMk/>
            <pc:sldMk cId="0" sldId="257"/>
            <ac:cxnSpMk id="11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2F9C7185-2119-ED4A-2100-CE579B397E56}" dt="2022-11-01T16:12:35.946" v="41" actId="1076"/>
          <ac:cxnSpMkLst>
            <pc:docMk/>
            <pc:sldMk cId="0" sldId="257"/>
            <ac:cxnSpMk id="11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2F9C7185-2119-ED4A-2100-CE579B397E56}" dt="2022-11-01T16:13:10.197" v="48"/>
          <ac:cxnSpMkLst>
            <pc:docMk/>
            <pc:sldMk cId="0" sldId="257"/>
            <ac:cxnSpMk id="119" creationId="{00000000-0000-0000-0000-000000000000}"/>
          </ac:cxnSpMkLst>
        </pc:cxnChg>
      </pc:sldChg>
      <pc:sldChg chg="modSp">
        <pc:chgData name="Hernandez Perez, Mr. Fernando Enmanuel" userId="S::fh48713n@pace.edu::5c1b3c76-c6d9-4287-8b2e-9d7a9538a451" providerId="AD" clId="Web-{2F9C7185-2119-ED4A-2100-CE579B397E56}" dt="2022-11-01T16:11:23.288" v="20" actId="20577"/>
        <pc:sldMkLst>
          <pc:docMk/>
          <pc:sldMk cId="0" sldId="258"/>
        </pc:sldMkLst>
        <pc:spChg chg="mod">
          <ac:chgData name="Hernandez Perez, Mr. Fernando Enmanuel" userId="S::fh48713n@pace.edu::5c1b3c76-c6d9-4287-8b2e-9d7a9538a451" providerId="AD" clId="Web-{2F9C7185-2119-ED4A-2100-CE579B397E56}" dt="2022-11-01T16:11:23.288" v="20" actId="20577"/>
          <ac:spMkLst>
            <pc:docMk/>
            <pc:sldMk cId="0" sldId="258"/>
            <ac:spMk id="129" creationId="{00000000-0000-0000-0000-000000000000}"/>
          </ac:spMkLst>
        </pc:spChg>
      </pc:sldChg>
    </pc:docChg>
  </pc:docChgLst>
  <pc:docChgLst>
    <pc:chgData name="Hernandez Perez, Mr. Fernando Enmanuel" userId="S::fh48713n@pace.edu::5c1b3c76-c6d9-4287-8b2e-9d7a9538a451" providerId="AD" clId="Web-{BB814033-2D27-9A2A-758D-325151764E0C}"/>
    <pc:docChg chg="modSld">
      <pc:chgData name="Hernandez Perez, Mr. Fernando Enmanuel" userId="S::fh48713n@pace.edu::5c1b3c76-c6d9-4287-8b2e-9d7a9538a451" providerId="AD" clId="Web-{BB814033-2D27-9A2A-758D-325151764E0C}" dt="2022-10-27T19:56:07.276" v="6"/>
      <pc:docMkLst>
        <pc:docMk/>
      </pc:docMkLst>
      <pc:sldChg chg="delSp modSp">
        <pc:chgData name="Hernandez Perez, Mr. Fernando Enmanuel" userId="S::fh48713n@pace.edu::5c1b3c76-c6d9-4287-8b2e-9d7a9538a451" providerId="AD" clId="Web-{BB814033-2D27-9A2A-758D-325151764E0C}" dt="2022-10-27T19:56:07.276" v="6"/>
        <pc:sldMkLst>
          <pc:docMk/>
          <pc:sldMk cId="0" sldId="256"/>
        </pc:sldMkLst>
        <pc:spChg chg="del">
          <ac:chgData name="Hernandez Perez, Mr. Fernando Enmanuel" userId="S::fh48713n@pace.edu::5c1b3c76-c6d9-4287-8b2e-9d7a9538a451" providerId="AD" clId="Web-{BB814033-2D27-9A2A-758D-325151764E0C}" dt="2022-10-27T19:55:53.089" v="1"/>
          <ac:spMkLst>
            <pc:docMk/>
            <pc:sldMk cId="0" sldId="256"/>
            <ac:spMk id="60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B814033-2D27-9A2A-758D-325151764E0C}" dt="2022-10-27T19:56:01.401" v="4"/>
          <ac:spMkLst>
            <pc:docMk/>
            <pc:sldMk cId="0" sldId="256"/>
            <ac:spMk id="6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BB814033-2D27-9A2A-758D-325151764E0C}" dt="2022-10-27T19:55:29.150" v="0"/>
          <ac:spMkLst>
            <pc:docMk/>
            <pc:sldMk cId="0" sldId="256"/>
            <ac:spMk id="85" creationId="{00000000-0000-0000-0000-000000000000}"/>
          </ac:spMkLst>
        </pc:spChg>
        <pc:cxnChg chg="del mod">
          <ac:chgData name="Hernandez Perez, Mr. Fernando Enmanuel" userId="S::fh48713n@pace.edu::5c1b3c76-c6d9-4287-8b2e-9d7a9538a451" providerId="AD" clId="Web-{BB814033-2D27-9A2A-758D-325151764E0C}" dt="2022-10-27T19:55:55.464" v="2"/>
          <ac:cxnSpMkLst>
            <pc:docMk/>
            <pc:sldMk cId="0" sldId="256"/>
            <ac:cxnSpMk id="75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6:07.276" v="6"/>
          <ac:cxnSpMkLst>
            <pc:docMk/>
            <pc:sldMk cId="0" sldId="256"/>
            <ac:cxnSpMk id="8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6:04.354" v="5"/>
          <ac:cxnSpMkLst>
            <pc:docMk/>
            <pc:sldMk cId="0" sldId="256"/>
            <ac:cxnSpMk id="8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BB814033-2D27-9A2A-758D-325151764E0C}" dt="2022-10-27T19:55:58.589" v="3"/>
          <ac:cxnSpMkLst>
            <pc:docMk/>
            <pc:sldMk cId="0" sldId="256"/>
            <ac:cxnSpMk id="99" creationId="{00000000-0000-0000-0000-000000000000}"/>
          </ac:cxnSpMkLst>
        </pc:cxnChg>
      </pc:sldChg>
    </pc:docChg>
  </pc:docChgLst>
  <pc:docChgLst>
    <pc:chgData name="Mhatre, Ms. Riddhi Santosh" userId="S::rm47541n@pace.edu::f852990b-91f2-4043-8006-1513b8cf411f" providerId="AD" clId="Web-{1F939EB8-0259-8933-4212-8551860D7C00}"/>
    <pc:docChg chg="modSld">
      <pc:chgData name="Mhatre, Ms. Riddhi Santosh" userId="S::rm47541n@pace.edu::f852990b-91f2-4043-8006-1513b8cf411f" providerId="AD" clId="Web-{1F939EB8-0259-8933-4212-8551860D7C00}" dt="2023-04-19T03:54:11.117" v="32" actId="14100"/>
      <pc:docMkLst>
        <pc:docMk/>
      </pc:docMkLst>
      <pc:sldChg chg="addSp delSp modSp">
        <pc:chgData name="Mhatre, Ms. Riddhi Santosh" userId="S::rm47541n@pace.edu::f852990b-91f2-4043-8006-1513b8cf411f" providerId="AD" clId="Web-{1F939EB8-0259-8933-4212-8551860D7C00}" dt="2023-04-19T03:54:11.117" v="32" actId="14100"/>
        <pc:sldMkLst>
          <pc:docMk/>
          <pc:sldMk cId="0" sldId="256"/>
        </pc:sldMkLst>
        <pc:spChg chg="add del mod">
          <ac:chgData name="Mhatre, Ms. Riddhi Santosh" userId="S::rm47541n@pace.edu::f852990b-91f2-4043-8006-1513b8cf411f" providerId="AD" clId="Web-{1F939EB8-0259-8933-4212-8551860D7C00}" dt="2023-04-19T03:44:24.456" v="7"/>
          <ac:spMkLst>
            <pc:docMk/>
            <pc:sldMk cId="0" sldId="256"/>
            <ac:spMk id="8" creationId="{08A216A8-9271-62E9-A2D3-001653916901}"/>
          </ac:spMkLst>
        </pc:spChg>
        <pc:spChg chg="add del">
          <ac:chgData name="Mhatre, Ms. Riddhi Santosh" userId="S::rm47541n@pace.edu::f852990b-91f2-4043-8006-1513b8cf411f" providerId="AD" clId="Web-{1F939EB8-0259-8933-4212-8551860D7C00}" dt="2023-04-19T03:48:30.418" v="9"/>
          <ac:spMkLst>
            <pc:docMk/>
            <pc:sldMk cId="0" sldId="256"/>
            <ac:spMk id="20" creationId="{9C2B9437-2692-D056-0875-D688F52317FB}"/>
          </ac:spMkLst>
        </pc:spChg>
        <pc:picChg chg="mod">
          <ac:chgData name="Mhatre, Ms. Riddhi Santosh" userId="S::rm47541n@pace.edu::f852990b-91f2-4043-8006-1513b8cf411f" providerId="AD" clId="Web-{1F939EB8-0259-8933-4212-8551860D7C00}" dt="2023-04-19T03:51:48.799" v="19" actId="1076"/>
          <ac:picMkLst>
            <pc:docMk/>
            <pc:sldMk cId="0" sldId="256"/>
            <ac:picMk id="84" creationId="{00000000-0000-0000-0000-000000000000}"/>
          </ac:picMkLst>
        </pc:picChg>
        <pc:cxnChg chg="mod">
          <ac:chgData name="Mhatre, Ms. Riddhi Santosh" userId="S::rm47541n@pace.edu::f852990b-91f2-4043-8006-1513b8cf411f" providerId="AD" clId="Web-{1F939EB8-0259-8933-4212-8551860D7C00}" dt="2023-04-19T03:51:27.439" v="15" actId="1076"/>
          <ac:cxnSpMkLst>
            <pc:docMk/>
            <pc:sldMk cId="0" sldId="256"/>
            <ac:cxnSpMk id="13" creationId="{E2460675-3585-A018-14B5-4A34E5C52322}"/>
          </ac:cxnSpMkLst>
        </pc:cxnChg>
        <pc:cxnChg chg="mod">
          <ac:chgData name="Mhatre, Ms. Riddhi Santosh" userId="S::rm47541n@pace.edu::f852990b-91f2-4043-8006-1513b8cf411f" providerId="AD" clId="Web-{1F939EB8-0259-8933-4212-8551860D7C00}" dt="2023-04-19T03:54:11.117" v="32" actId="14100"/>
          <ac:cxnSpMkLst>
            <pc:docMk/>
            <pc:sldMk cId="0" sldId="256"/>
            <ac:cxnSpMk id="17" creationId="{351133F0-0CEA-9715-AAC0-2130FA2C365B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1:08.907" v="12" actId="14100"/>
          <ac:cxnSpMkLst>
            <pc:docMk/>
            <pc:sldMk cId="0" sldId="256"/>
            <ac:cxnSpMk id="21" creationId="{FFE86113-FC80-2C62-2CB7-0C63F2F7838D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1:38.237" v="16" actId="14100"/>
          <ac:cxnSpMkLst>
            <pc:docMk/>
            <pc:sldMk cId="0" sldId="256"/>
            <ac:cxnSpMk id="22" creationId="{457DAC46-BBD9-FECD-D07C-D7483B104103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2:01.456" v="21" actId="14100"/>
          <ac:cxnSpMkLst>
            <pc:docMk/>
            <pc:sldMk cId="0" sldId="256"/>
            <ac:cxnSpMk id="23" creationId="{6F7B3ABA-8FD0-F3B9-4033-2468F02FAF9E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2:22.863" v="24" actId="14100"/>
          <ac:cxnSpMkLst>
            <pc:docMk/>
            <pc:sldMk cId="0" sldId="256"/>
            <ac:cxnSpMk id="24" creationId="{85EFB4AC-66F0-3B09-5793-5863134EFCA0}"/>
          </ac:cxnSpMkLst>
        </pc:cxnChg>
        <pc:cxnChg chg="add mod">
          <ac:chgData name="Mhatre, Ms. Riddhi Santosh" userId="S::rm47541n@pace.edu::f852990b-91f2-4043-8006-1513b8cf411f" providerId="AD" clId="Web-{1F939EB8-0259-8933-4212-8551860D7C00}" dt="2023-04-19T03:52:41.223" v="30" actId="14100"/>
          <ac:cxnSpMkLst>
            <pc:docMk/>
            <pc:sldMk cId="0" sldId="256"/>
            <ac:cxnSpMk id="25" creationId="{67BF5925-4259-ACEC-3626-677B2C62DAD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DB11468-7D5C-C6B2-97AB-9B42E78FE054}"/>
    <pc:docChg chg="modSld">
      <pc:chgData name="Hernandez Perez, Mr. Fernando Enmanuel" userId="S::fh48713n@pace.edu::5c1b3c76-c6d9-4287-8b2e-9d7a9538a451" providerId="AD" clId="Web-{0DB11468-7D5C-C6B2-97AB-9B42E78FE054}" dt="2022-11-01T16:27:33.091" v="19" actId="1076"/>
      <pc:docMkLst>
        <pc:docMk/>
      </pc:docMkLst>
      <pc:sldChg chg="addSp modSp">
        <pc:chgData name="Hernandez Perez, Mr. Fernando Enmanuel" userId="S::fh48713n@pace.edu::5c1b3c76-c6d9-4287-8b2e-9d7a9538a451" providerId="AD" clId="Web-{0DB11468-7D5C-C6B2-97AB-9B42E78FE054}" dt="2022-11-01T16:27:33.091" v="19" actId="1076"/>
        <pc:sldMkLst>
          <pc:docMk/>
          <pc:sldMk cId="0" sldId="256"/>
        </pc:sldMkLst>
        <pc:spChg chg="add mod">
          <ac:chgData name="Hernandez Perez, Mr. Fernando Enmanuel" userId="S::fh48713n@pace.edu::5c1b3c76-c6d9-4287-8b2e-9d7a9538a451" providerId="AD" clId="Web-{0DB11468-7D5C-C6B2-97AB-9B42E78FE054}" dt="2022-11-01T16:27:04.152" v="11" actId="20577"/>
          <ac:spMkLst>
            <pc:docMk/>
            <pc:sldMk cId="0" sldId="256"/>
            <ac:spMk id="9" creationId="{C440D053-55A7-5D71-E8A5-4DCE97E43CC5}"/>
          </ac:spMkLst>
        </pc:spChg>
        <pc:spChg chg="add mod">
          <ac:chgData name="Hernandez Perez, Mr. Fernando Enmanuel" userId="S::fh48713n@pace.edu::5c1b3c76-c6d9-4287-8b2e-9d7a9538a451" providerId="AD" clId="Web-{0DB11468-7D5C-C6B2-97AB-9B42E78FE054}" dt="2022-11-01T16:27:33.091" v="19" actId="1076"/>
          <ac:spMkLst>
            <pc:docMk/>
            <pc:sldMk cId="0" sldId="256"/>
            <ac:spMk id="10" creationId="{C18D139A-2EB0-56A7-B5D2-7548A33E1217}"/>
          </ac:spMkLst>
        </pc:spChg>
      </pc:sldChg>
      <pc:sldChg chg="addSp modSp">
        <pc:chgData name="Hernandez Perez, Mr. Fernando Enmanuel" userId="S::fh48713n@pace.edu::5c1b3c76-c6d9-4287-8b2e-9d7a9538a451" providerId="AD" clId="Web-{0DB11468-7D5C-C6B2-97AB-9B42E78FE054}" dt="2022-11-01T16:21:17.372" v="2" actId="14100"/>
        <pc:sldMkLst>
          <pc:docMk/>
          <pc:sldMk cId="0" sldId="258"/>
        </pc:sldMkLst>
        <pc:cxnChg chg="add mod">
          <ac:chgData name="Hernandez Perez, Mr. Fernando Enmanuel" userId="S::fh48713n@pace.edu::5c1b3c76-c6d9-4287-8b2e-9d7a9538a451" providerId="AD" clId="Web-{0DB11468-7D5C-C6B2-97AB-9B42E78FE054}" dt="2022-11-01T16:21:17.372" v="2" actId="14100"/>
          <ac:cxnSpMkLst>
            <pc:docMk/>
            <pc:sldMk cId="0" sldId="258"/>
            <ac:cxnSpMk id="2" creationId="{5E475AC1-B48B-4FF1-1544-C317D1A52A3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0A8ADADF-D8CD-6D00-A97D-958A366955C1}"/>
    <pc:docChg chg="modSld">
      <pc:chgData name="Hernandez Perez, Mr. Fernando Enmanuel" userId="S::fh48713n@pace.edu::5c1b3c76-c6d9-4287-8b2e-9d7a9538a451" providerId="AD" clId="Web-{0A8ADADF-D8CD-6D00-A97D-958A366955C1}" dt="2022-10-27T20:03:40.230" v="28"/>
      <pc:docMkLst>
        <pc:docMk/>
      </pc:docMkLst>
      <pc:sldChg chg="delSp modSp">
        <pc:chgData name="Hernandez Perez, Mr. Fernando Enmanuel" userId="S::fh48713n@pace.edu::5c1b3c76-c6d9-4287-8b2e-9d7a9538a451" providerId="AD" clId="Web-{0A8ADADF-D8CD-6D00-A97D-958A366955C1}" dt="2022-10-27T20:03:40.230" v="28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0A8ADADF-D8CD-6D00-A97D-958A366955C1}" dt="2022-10-27T19:56:38.607" v="19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19:56:38.607" v="15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0A8ADADF-D8CD-6D00-A97D-958A366955C1}" dt="2022-10-27T20:03:12.807" v="21" actId="1076"/>
          <ac:spMkLst>
            <pc:docMk/>
            <pc:sldMk cId="0" sldId="256"/>
            <ac:spMk id="67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0A8ADADF-D8CD-6D00-A97D-958A366955C1}" dt="2022-10-27T20:03:08.916" v="20" actId="1076"/>
          <ac:picMkLst>
            <pc:docMk/>
            <pc:sldMk cId="0" sldId="256"/>
            <ac:picMk id="83" creationId="{00000000-0000-0000-0000-000000000000}"/>
          </ac:picMkLst>
        </pc:picChg>
        <pc:cxnChg chg="del mod">
          <ac:chgData name="Hernandez Perez, Mr. Fernando Enmanuel" userId="S::fh48713n@pace.edu::5c1b3c76-c6d9-4287-8b2e-9d7a9538a451" providerId="AD" clId="Web-{0A8ADADF-D8CD-6D00-A97D-958A366955C1}" dt="2022-10-27T20:03:40.230" v="2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33.370" v="27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28.979" v="26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20.370" v="23" actId="14100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20:03:16.182" v="22" actId="14100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8" actId="1076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7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6" actId="1076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5" actId="1076"/>
          <ac:cxnSpMkLst>
            <pc:docMk/>
            <pc:sldMk cId="0" sldId="256"/>
            <ac:cxnSpMk id="8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9" actId="1076"/>
          <ac:cxnSpMkLst>
            <pc:docMk/>
            <pc:sldMk cId="0" sldId="256"/>
            <ac:cxnSpMk id="8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7" actId="1076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6" actId="1076"/>
          <ac:cxnSpMkLst>
            <pc:docMk/>
            <pc:sldMk cId="0" sldId="256"/>
            <ac:cxnSpMk id="9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0A8ADADF-D8CD-6D00-A97D-958A366955C1}" dt="2022-10-27T19:56:33.701" v="5" actId="1076"/>
          <ac:cxnSpMkLst>
            <pc:docMk/>
            <pc:sldMk cId="0" sldId="256"/>
            <ac:cxnSpMk id="98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FFFFDD14-39DB-6CD4-F10F-9D3D92701DB9}"/>
    <pc:docChg chg="modSld">
      <pc:chgData name="Hernandez Perez, Mr. Fernando Enmanuel" userId="S::fh48713n@pace.edu::5c1b3c76-c6d9-4287-8b2e-9d7a9538a451" providerId="AD" clId="Web-{FFFFDD14-39DB-6CD4-F10F-9D3D92701DB9}" dt="2022-10-27T19:55:20.360" v="3"/>
      <pc:docMkLst>
        <pc:docMk/>
      </pc:docMkLst>
      <pc:sldChg chg="delSp modSp">
        <pc:chgData name="Hernandez Perez, Mr. Fernando Enmanuel" userId="S::fh48713n@pace.edu::5c1b3c76-c6d9-4287-8b2e-9d7a9538a451" providerId="AD" clId="Web-{FFFFDD14-39DB-6CD4-F10F-9D3D92701DB9}" dt="2022-10-27T19:55:20.360" v="3"/>
        <pc:sldMkLst>
          <pc:docMk/>
          <pc:sldMk cId="0" sldId="256"/>
        </pc:sldMkLst>
        <pc:cxnChg chg="del mod">
          <ac:chgData name="Hernandez Perez, Mr. Fernando Enmanuel" userId="S::fh48713n@pace.edu::5c1b3c76-c6d9-4287-8b2e-9d7a9538a451" providerId="AD" clId="Web-{FFFFDD14-39DB-6CD4-F10F-9D3D92701DB9}" dt="2022-10-27T19:55:19.266" v="2"/>
          <ac:cxnSpMkLst>
            <pc:docMk/>
            <pc:sldMk cId="0" sldId="256"/>
            <ac:cxnSpMk id="90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15.891" v="0"/>
          <ac:cxnSpMkLst>
            <pc:docMk/>
            <pc:sldMk cId="0" sldId="256"/>
            <ac:cxnSpMk id="9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17.360" v="1"/>
          <ac:cxnSpMkLst>
            <pc:docMk/>
            <pc:sldMk cId="0" sldId="256"/>
            <ac:cxnSpMk id="9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FFFFDD14-39DB-6CD4-F10F-9D3D92701DB9}" dt="2022-10-27T19:55:20.360" v="3"/>
          <ac:cxnSpMkLst>
            <pc:docMk/>
            <pc:sldMk cId="0" sldId="256"/>
            <ac:cxnSpMk id="95" creationId="{00000000-0000-0000-0000-000000000000}"/>
          </ac:cxnSpMkLst>
        </pc:cxnChg>
      </pc:sldChg>
    </pc:docChg>
  </pc:docChgLst>
  <pc:docChgLst>
    <pc:chgData name="Mhatre, Ms. Riddhi Santosh" userId="S::rm47541n@pace.edu::f852990b-91f2-4043-8006-1513b8cf411f" providerId="AD" clId="Web-{7FD501D7-601A-B8C6-EAB1-0256ED462B09}"/>
    <pc:docChg chg="modSld">
      <pc:chgData name="Mhatre, Ms. Riddhi Santosh" userId="S::rm47541n@pace.edu::f852990b-91f2-4043-8006-1513b8cf411f" providerId="AD" clId="Web-{7FD501D7-601A-B8C6-EAB1-0256ED462B09}" dt="2023-04-12T23:50:04.601" v="37" actId="20577"/>
      <pc:docMkLst>
        <pc:docMk/>
      </pc:docMkLst>
      <pc:sldChg chg="addSp delSp modSp">
        <pc:chgData name="Mhatre, Ms. Riddhi Santosh" userId="S::rm47541n@pace.edu::f852990b-91f2-4043-8006-1513b8cf411f" providerId="AD" clId="Web-{7FD501D7-601A-B8C6-EAB1-0256ED462B09}" dt="2023-04-12T23:50:04.601" v="37" actId="20577"/>
        <pc:sldMkLst>
          <pc:docMk/>
          <pc:sldMk cId="0" sldId="256"/>
        </pc:sldMkLst>
        <pc:spChg chg="mod">
          <ac:chgData name="Mhatre, Ms. Riddhi Santosh" userId="S::rm47541n@pace.edu::f852990b-91f2-4043-8006-1513b8cf411f" providerId="AD" clId="Web-{7FD501D7-601A-B8C6-EAB1-0256ED462B09}" dt="2023-04-12T23:50:04.601" v="37" actId="20577"/>
          <ac:spMkLst>
            <pc:docMk/>
            <pc:sldMk cId="0" sldId="256"/>
            <ac:spMk id="9" creationId="{C440D053-55A7-5D71-E8A5-4DCE97E43CC5}"/>
          </ac:spMkLst>
        </pc:spChg>
        <pc:cxnChg chg="mod">
          <ac:chgData name="Mhatre, Ms. Riddhi Santosh" userId="S::rm47541n@pace.edu::f852990b-91f2-4043-8006-1513b8cf411f" providerId="AD" clId="Web-{7FD501D7-601A-B8C6-EAB1-0256ED462B09}" dt="2023-04-12T23:45:40.218" v="30" actId="1076"/>
          <ac:cxnSpMkLst>
            <pc:docMk/>
            <pc:sldMk cId="0" sldId="256"/>
            <ac:cxnSpMk id="2" creationId="{50A66B1E-9339-1C65-AD0B-8123A413E6CC}"/>
          </ac:cxnSpMkLst>
        </pc:cxnChg>
        <pc:cxnChg chg="add del mod">
          <ac:chgData name="Mhatre, Ms. Riddhi Santosh" userId="S::rm47541n@pace.edu::f852990b-91f2-4043-8006-1513b8cf411f" providerId="AD" clId="Web-{7FD501D7-601A-B8C6-EAB1-0256ED462B09}" dt="2023-04-12T23:39:40.488" v="11"/>
          <ac:cxnSpMkLst>
            <pc:docMk/>
            <pc:sldMk cId="0" sldId="256"/>
            <ac:cxnSpMk id="12" creationId="{09E8769F-C199-8DA9-7896-87325E80686E}"/>
          </ac:cxnSpMkLst>
        </pc:cxnChg>
        <pc:cxnChg chg="add del mod">
          <ac:chgData name="Mhatre, Ms. Riddhi Santosh" userId="S::rm47541n@pace.edu::f852990b-91f2-4043-8006-1513b8cf411f" providerId="AD" clId="Web-{7FD501D7-601A-B8C6-EAB1-0256ED462B09}" dt="2023-04-12T23:40:10.083" v="17"/>
          <ac:cxnSpMkLst>
            <pc:docMk/>
            <pc:sldMk cId="0" sldId="256"/>
            <ac:cxnSpMk id="13" creationId="{95C0B0E8-BE05-FB74-4032-B2B473CC39CF}"/>
          </ac:cxnSpMkLst>
        </pc:cxnChg>
        <pc:cxnChg chg="add mod">
          <ac:chgData name="Mhatre, Ms. Riddhi Santosh" userId="S::rm47541n@pace.edu::f852990b-91f2-4043-8006-1513b8cf411f" providerId="AD" clId="Web-{7FD501D7-601A-B8C6-EAB1-0256ED462B09}" dt="2023-04-12T23:40:19.708" v="20" actId="14100"/>
          <ac:cxnSpMkLst>
            <pc:docMk/>
            <pc:sldMk cId="0" sldId="256"/>
            <ac:cxnSpMk id="14" creationId="{A14F9AAF-BCF9-2D28-B379-3DEFAA3F4B53}"/>
          </ac:cxnSpMkLst>
        </pc:cxnChg>
        <pc:cxnChg chg="add del mod">
          <ac:chgData name="Mhatre, Ms. Riddhi Santosh" userId="S::rm47541n@pace.edu::f852990b-91f2-4043-8006-1513b8cf411f" providerId="AD" clId="Web-{7FD501D7-601A-B8C6-EAB1-0256ED462B09}" dt="2023-04-12T23:48:01.285" v="33"/>
          <ac:cxnSpMkLst>
            <pc:docMk/>
            <pc:sldMk cId="0" sldId="256"/>
            <ac:cxnSpMk id="15" creationId="{03BF5EC5-E6FA-A794-0307-0D10C459BA15}"/>
          </ac:cxnSpMkLst>
        </pc:cxnChg>
        <pc:cxnChg chg="add mod">
          <ac:chgData name="Mhatre, Ms. Riddhi Santosh" userId="S::rm47541n@pace.edu::f852990b-91f2-4043-8006-1513b8cf411f" providerId="AD" clId="Web-{7FD501D7-601A-B8C6-EAB1-0256ED462B09}" dt="2023-04-12T23:45:35.155" v="29" actId="14100"/>
          <ac:cxnSpMkLst>
            <pc:docMk/>
            <pc:sldMk cId="0" sldId="256"/>
            <ac:cxnSpMk id="16" creationId="{3B1F0BAC-FAC1-3349-7C1E-61A47AE34802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45:43.093" v="31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45:46.328" v="32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39:49.801" v="12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Mhatre, Ms. Riddhi Santosh" userId="S::rm47541n@pace.edu::f852990b-91f2-4043-8006-1513b8cf411f" providerId="AD" clId="Web-{7FD501D7-601A-B8C6-EAB1-0256ED462B09}" dt="2023-04-12T23:38:49.455" v="8" actId="1076"/>
          <ac:cxnSpMkLst>
            <pc:docMk/>
            <pc:sldMk cId="0" sldId="256"/>
            <ac:cxnSpMk id="89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14D07F7-85D0-B008-B905-7FB6A6844024}"/>
    <pc:docChg chg="delSld modSld">
      <pc:chgData name="Hernandez Perez, Mr. Fernando Enmanuel" userId="S::fh48713n@pace.edu::5c1b3c76-c6d9-4287-8b2e-9d7a9538a451" providerId="AD" clId="Web-{714D07F7-85D0-B008-B905-7FB6A6844024}" dt="2022-10-28T01:07:21.698" v="300"/>
      <pc:docMkLst>
        <pc:docMk/>
      </pc:docMkLst>
      <pc:sldChg chg="addSp delSp modSp">
        <pc:chgData name="Hernandez Perez, Mr. Fernando Enmanuel" userId="S::fh48713n@pace.edu::5c1b3c76-c6d9-4287-8b2e-9d7a9538a451" providerId="AD" clId="Web-{714D07F7-85D0-B008-B905-7FB6A6844024}" dt="2022-10-27T20:17:40.981" v="91" actId="20577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14D07F7-85D0-B008-B905-7FB6A6844024}" dt="2022-10-27T20:17:33.261" v="88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22.839" v="87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36.105" v="89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38.418" v="90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7:40.981" v="91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0:13:12.618" v="46" actId="20577"/>
          <ac:spMkLst>
            <pc:docMk/>
            <pc:sldMk cId="0" sldId="256"/>
            <ac:spMk id="68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7T20:06:34.950" v="0" actId="1076"/>
          <ac:picMkLst>
            <pc:docMk/>
            <pc:sldMk cId="0" sldId="256"/>
            <ac:picMk id="84" creationId="{00000000-0000-0000-0000-000000000000}"/>
          </ac:picMkLst>
        </pc:picChg>
        <pc:cxnChg chg="add del mod">
          <ac:chgData name="Hernandez Perez, Mr. Fernando Enmanuel" userId="S::fh48713n@pace.edu::5c1b3c76-c6d9-4287-8b2e-9d7a9538a451" providerId="AD" clId="Web-{714D07F7-85D0-B008-B905-7FB6A6844024}" dt="2022-10-27T20:14:48.922" v="65"/>
          <ac:cxnSpMkLst>
            <pc:docMk/>
            <pc:sldMk cId="0" sldId="256"/>
            <ac:cxnSpMk id="2" creationId="{837C85C5-F629-36C8-18AE-BAA6DF3F5CDD}"/>
          </ac:cxnSpMkLst>
        </pc:cxnChg>
        <pc:cxnChg chg="del">
          <ac:chgData name="Hernandez Perez, Mr. Fernando Enmanuel" userId="S::fh48713n@pace.edu::5c1b3c76-c6d9-4287-8b2e-9d7a9538a451" providerId="AD" clId="Web-{714D07F7-85D0-B008-B905-7FB6A6844024}" dt="2022-10-27T20:13:53.449" v="51"/>
          <ac:cxnSpMkLst>
            <pc:docMk/>
            <pc:sldMk cId="0" sldId="256"/>
            <ac:cxnSpMk id="3" creationId="{9AF8D4C0-3736-400D-BBB4-8D08E6D8EFD6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01.782" v="68" actId="14100"/>
          <ac:cxnSpMkLst>
            <pc:docMk/>
            <pc:sldMk cId="0" sldId="256"/>
            <ac:cxnSpMk id="4" creationId="{7D40558B-0597-BF34-15EF-8D1EBFF1B9B1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13.767" v="71" actId="14100"/>
          <ac:cxnSpMkLst>
            <pc:docMk/>
            <pc:sldMk cId="0" sldId="256"/>
            <ac:cxnSpMk id="5" creationId="{4A06C949-ED51-0D14-2DAA-E18FF8A720E9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32.206" v="75" actId="14100"/>
          <ac:cxnSpMkLst>
            <pc:docMk/>
            <pc:sldMk cId="0" sldId="256"/>
            <ac:cxnSpMk id="6" creationId="{6EDB22D8-D394-4488-24FD-C67FB3A41C68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0:15:41.676" v="78" actId="14100"/>
          <ac:cxnSpMkLst>
            <pc:docMk/>
            <pc:sldMk cId="0" sldId="256"/>
            <ac:cxnSpMk id="7" creationId="{EE9385C7-89E8-F8E1-8A80-764C68484BA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685" v="53" actId="1076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16" v="54" actId="1076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47" v="55" actId="1076"/>
          <ac:cxnSpMkLst>
            <pc:docMk/>
            <pc:sldMk cId="0" sldId="256"/>
            <ac:cxnSpMk id="7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78" v="56" actId="1076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16" v="54" actId="1076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47" v="55" actId="1076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4:08.778" v="56" actId="1076"/>
          <ac:cxnSpMkLst>
            <pc:docMk/>
            <pc:sldMk cId="0" sldId="256"/>
            <ac:cxnSpMk id="8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0:15:23.456" v="72" actId="14100"/>
          <ac:cxnSpMkLst>
            <pc:docMk/>
            <pc:sldMk cId="0" sldId="256"/>
            <ac:cxnSpMk id="89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3.984" v="62"/>
          <ac:cxnSpMkLst>
            <pc:docMk/>
            <pc:sldMk cId="0" sldId="256"/>
            <ac:cxnSpMk id="9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5.469" v="63"/>
          <ac:cxnSpMkLst>
            <pc:docMk/>
            <pc:sldMk cId="0" sldId="256"/>
            <ac:cxnSpMk id="97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14D07F7-85D0-B008-B905-7FB6A6844024}" dt="2022-10-27T20:14:47.047" v="64"/>
          <ac:cxnSpMkLst>
            <pc:docMk/>
            <pc:sldMk cId="0" sldId="256"/>
            <ac:cxnSpMk id="98" creationId="{00000000-0000-0000-0000-000000000000}"/>
          </ac:cxnSpMkLst>
        </pc:cxnChg>
      </pc:sldChg>
      <pc:sldChg chg="modSp">
        <pc:chgData name="Hernandez Perez, Mr. Fernando Enmanuel" userId="S::fh48713n@pace.edu::5c1b3c76-c6d9-4287-8b2e-9d7a9538a451" providerId="AD" clId="Web-{714D07F7-85D0-B008-B905-7FB6A6844024}" dt="2022-10-28T01:07:21.698" v="300"/>
        <pc:sldMkLst>
          <pc:docMk/>
          <pc:sldMk cId="0" sldId="257"/>
        </pc:sldMkLst>
        <pc:spChg chg="mod">
          <ac:chgData name="Hernandez Perez, Mr. Fernando Enmanuel" userId="S::fh48713n@pace.edu::5c1b3c76-c6d9-4287-8b2e-9d7a9538a451" providerId="AD" clId="Web-{714D07F7-85D0-B008-B905-7FB6A6844024}" dt="2022-10-28T01:00:58.312" v="298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1:07:21.698" v="300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0:59:39.856" v="296" actId="20577"/>
          <ac:spMkLst>
            <pc:docMk/>
            <pc:sldMk cId="0" sldId="257"/>
            <ac:spMk id="108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8T01:01:09.265" v="299" actId="1076"/>
          <ac:picMkLst>
            <pc:docMk/>
            <pc:sldMk cId="0" sldId="257"/>
            <ac:picMk id="121" creationId="{00000000-0000-0000-0000-000000000000}"/>
          </ac:picMkLst>
        </pc:picChg>
      </pc:sldChg>
      <pc:sldChg chg="addSp delSp modSp">
        <pc:chgData name="Hernandez Perez, Mr. Fernando Enmanuel" userId="S::fh48713n@pace.edu::5c1b3c76-c6d9-4287-8b2e-9d7a9538a451" providerId="AD" clId="Web-{714D07F7-85D0-B008-B905-7FB6A6844024}" dt="2022-10-28T00:57:46.649" v="273" actId="20577"/>
        <pc:sldMkLst>
          <pc:docMk/>
          <pc:sldMk cId="0" sldId="258"/>
        </pc:sldMkLst>
        <pc:spChg chg="add mod">
          <ac:chgData name="Hernandez Perez, Mr. Fernando Enmanuel" userId="S::fh48713n@pace.edu::5c1b3c76-c6d9-4287-8b2e-9d7a9538a451" providerId="AD" clId="Web-{714D07F7-85D0-B008-B905-7FB6A6844024}" dt="2022-10-27T23:17:56.616" v="261" actId="20577"/>
          <ac:spMkLst>
            <pc:docMk/>
            <pc:sldMk cId="0" sldId="258"/>
            <ac:spMk id="2" creationId="{74BF8032-3438-44B9-CF97-572BC3BA7466}"/>
          </ac:spMkLst>
        </pc:spChg>
        <pc:spChg chg="add mod">
          <ac:chgData name="Hernandez Perez, Mr. Fernando Enmanuel" userId="S::fh48713n@pace.edu::5c1b3c76-c6d9-4287-8b2e-9d7a9538a451" providerId="AD" clId="Web-{714D07F7-85D0-B008-B905-7FB6A6844024}" dt="2022-10-27T23:17:51.569" v="260" actId="20577"/>
          <ac:spMkLst>
            <pc:docMk/>
            <pc:sldMk cId="0" sldId="258"/>
            <ac:spMk id="3" creationId="{A65519B9-A31E-9860-061B-E722C59F4FFF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8T00:57:46.649" v="273" actId="20577"/>
          <ac:spMkLst>
            <pc:docMk/>
            <pc:sldMk cId="0" sldId="258"/>
            <ac:spMk id="12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6.336" v="266" actId="20577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3.898" v="265" actId="20577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10.804" v="264" actId="20577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02.523" v="263" actId="20577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00.038" v="262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05:39.166" v="121" actId="20577"/>
          <ac:spMkLst>
            <pc:docMk/>
            <pc:sldMk cId="0" sldId="258"/>
            <ac:spMk id="13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0:38.865" v="149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0:32.896" v="147" actId="20577"/>
          <ac:spMkLst>
            <pc:docMk/>
            <pc:sldMk cId="0" sldId="258"/>
            <ac:spMk id="15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14D07F7-85D0-B008-B905-7FB6A6844024}" dt="2022-10-27T23:05:35.432" v="118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14D07F7-85D0-B008-B905-7FB6A6844024}" dt="2022-10-27T23:18:21.930" v="267" actId="1076"/>
          <ac:spMkLst>
            <pc:docMk/>
            <pc:sldMk cId="0" sldId="258"/>
            <ac:spMk id="160" creationId="{00000000-0000-0000-0000-000000000000}"/>
          </ac:spMkLst>
        </pc:spChg>
        <pc:picChg chg="mod">
          <ac:chgData name="Hernandez Perez, Mr. Fernando Enmanuel" userId="S::fh48713n@pace.edu::5c1b3c76-c6d9-4287-8b2e-9d7a9538a451" providerId="AD" clId="Web-{714D07F7-85D0-B008-B905-7FB6A6844024}" dt="2022-10-27T23:10:34.912" v="148" actId="1076"/>
          <ac:picMkLst>
            <pc:docMk/>
            <pc:sldMk cId="0" sldId="258"/>
            <ac:picMk id="149" creationId="{00000000-0000-0000-0000-000000000000}"/>
          </ac:picMkLst>
        </pc:picChg>
        <pc:picChg chg="del">
          <ac:chgData name="Hernandez Perez, Mr. Fernando Enmanuel" userId="S::fh48713n@pace.edu::5c1b3c76-c6d9-4287-8b2e-9d7a9538a451" providerId="AD" clId="Web-{714D07F7-85D0-B008-B905-7FB6A6844024}" dt="2022-10-27T23:05:34.557" v="117"/>
          <ac:picMkLst>
            <pc:docMk/>
            <pc:sldMk cId="0" sldId="258"/>
            <ac:picMk id="159" creationId="{00000000-0000-0000-0000-000000000000}"/>
          </ac:picMkLst>
        </pc:picChg>
        <pc:cxnChg chg="add mod">
          <ac:chgData name="Hernandez Perez, Mr. Fernando Enmanuel" userId="S::fh48713n@pace.edu::5c1b3c76-c6d9-4287-8b2e-9d7a9538a451" providerId="AD" clId="Web-{714D07F7-85D0-B008-B905-7FB6A6844024}" dt="2022-10-27T23:16:43.645" v="243" actId="14100"/>
          <ac:cxnSpMkLst>
            <pc:docMk/>
            <pc:sldMk cId="0" sldId="258"/>
            <ac:cxnSpMk id="4" creationId="{66466F81-9078-6C01-62C5-E68622814D4C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6:51.629" v="246" actId="14100"/>
          <ac:cxnSpMkLst>
            <pc:docMk/>
            <pc:sldMk cId="0" sldId="258"/>
            <ac:cxnSpMk id="5" creationId="{8363B27E-2B8B-A32A-8570-49797E7A2621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07.583" v="249" actId="14100"/>
          <ac:cxnSpMkLst>
            <pc:docMk/>
            <pc:sldMk cId="0" sldId="258"/>
            <ac:cxnSpMk id="6" creationId="{3B0F055C-EF92-5E63-111B-4F9CD181AF20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21.349" v="253" actId="14100"/>
          <ac:cxnSpMkLst>
            <pc:docMk/>
            <pc:sldMk cId="0" sldId="258"/>
            <ac:cxnSpMk id="7" creationId="{308FB956-78FD-6297-8882-BD87EC9F1D5E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36.100" v="256" actId="14100"/>
          <ac:cxnSpMkLst>
            <pc:docMk/>
            <pc:sldMk cId="0" sldId="258"/>
            <ac:cxnSpMk id="8" creationId="{4A868D93-BDDC-819A-A54D-65CE1FD187AB}"/>
          </ac:cxnSpMkLst>
        </pc:cxnChg>
        <pc:cxnChg chg="add mod">
          <ac:chgData name="Hernandez Perez, Mr. Fernando Enmanuel" userId="S::fh48713n@pace.edu::5c1b3c76-c6d9-4287-8b2e-9d7a9538a451" providerId="AD" clId="Web-{714D07F7-85D0-B008-B905-7FB6A6844024}" dt="2022-10-27T23:17:43.537" v="259" actId="14100"/>
          <ac:cxnSpMkLst>
            <pc:docMk/>
            <pc:sldMk cId="0" sldId="258"/>
            <ac:cxnSpMk id="9" creationId="{D59F873F-AE0A-13A8-138D-D9542C488202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3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3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56" v="230" actId="1076"/>
          <ac:cxnSpMkLst>
            <pc:docMk/>
            <pc:sldMk cId="0" sldId="258"/>
            <ac:cxnSpMk id="14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41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42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4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4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4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4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09" v="228" actId="1076"/>
          <ac:cxnSpMkLst>
            <pc:docMk/>
            <pc:sldMk cId="0" sldId="258"/>
            <ac:cxnSpMk id="15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40" v="229" actId="1076"/>
          <ac:cxnSpMkLst>
            <pc:docMk/>
            <pc:sldMk cId="0" sldId="258"/>
            <ac:cxnSpMk id="15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56" v="230" actId="1076"/>
          <ac:cxnSpMkLst>
            <pc:docMk/>
            <pc:sldMk cId="0" sldId="258"/>
            <ac:cxnSpMk id="155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487" v="231" actId="1076"/>
          <ac:cxnSpMkLst>
            <pc:docMk/>
            <pc:sldMk cId="0" sldId="258"/>
            <ac:cxnSpMk id="156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14D07F7-85D0-B008-B905-7FB6A6844024}" dt="2022-10-27T23:16:10.518" v="232" actId="1076"/>
          <ac:cxnSpMkLst>
            <pc:docMk/>
            <pc:sldMk cId="0" sldId="258"/>
            <ac:cxnSpMk id="157" creationId="{00000000-0000-0000-0000-000000000000}"/>
          </ac:cxnSpMkLst>
        </pc:cxnChg>
      </pc:sldChg>
      <pc:sldChg chg="del">
        <pc:chgData name="Hernandez Perez, Mr. Fernando Enmanuel" userId="S::fh48713n@pace.edu::5c1b3c76-c6d9-4287-8b2e-9d7a9538a451" providerId="AD" clId="Web-{714D07F7-85D0-B008-B905-7FB6A6844024}" dt="2022-10-27T20:10:06.574" v="24"/>
        <pc:sldMkLst>
          <pc:docMk/>
          <pc:sldMk cId="0" sldId="259"/>
        </pc:sldMkLst>
      </pc:sldChg>
      <pc:sldChg chg="del">
        <pc:chgData name="Hernandez Perez, Mr. Fernando Enmanuel" userId="S::fh48713n@pace.edu::5c1b3c76-c6d9-4287-8b2e-9d7a9538a451" providerId="AD" clId="Web-{714D07F7-85D0-B008-B905-7FB6A6844024}" dt="2022-10-27T20:10:02.730" v="23"/>
        <pc:sldMkLst>
          <pc:docMk/>
          <pc:sldMk cId="0" sldId="260"/>
        </pc:sldMkLst>
      </pc:sldChg>
      <pc:sldChg chg="del">
        <pc:chgData name="Hernandez Perez, Mr. Fernando Enmanuel" userId="S::fh48713n@pace.edu::5c1b3c76-c6d9-4287-8b2e-9d7a9538a451" providerId="AD" clId="Web-{714D07F7-85D0-B008-B905-7FB6A6844024}" dt="2022-10-27T20:10:00.371" v="22"/>
        <pc:sldMkLst>
          <pc:docMk/>
          <pc:sldMk cId="0" sldId="261"/>
        </pc:sldMkLst>
      </pc:sldChg>
    </pc:docChg>
  </pc:docChgLst>
  <pc:docChgLst>
    <pc:chgData name="Patel, Mr. Jigarkumar Rajnikant" userId="S::jp06763n@pace.edu::34a565f2-ed71-4c6d-a4d1-bb343efea18c" providerId="AD" clId="Web-{3E06F857-2DA7-7851-9A0E-428B75AEDF64}"/>
    <pc:docChg chg="modSld">
      <pc:chgData name="Patel, Mr. Jigarkumar Rajnikant" userId="S::jp06763n@pace.edu::34a565f2-ed71-4c6d-a4d1-bb343efea18c" providerId="AD" clId="Web-{3E06F857-2DA7-7851-9A0E-428B75AEDF64}" dt="2022-10-27T23:41:26.247" v="145" actId="14100"/>
      <pc:docMkLst>
        <pc:docMk/>
      </pc:docMkLst>
      <pc:sldChg chg="addSp modSp">
        <pc:chgData name="Patel, Mr. Jigarkumar Rajnikant" userId="S::jp06763n@pace.edu::34a565f2-ed71-4c6d-a4d1-bb343efea18c" providerId="AD" clId="Web-{3E06F857-2DA7-7851-9A0E-428B75AEDF64}" dt="2022-10-27T20:13:48.802" v="6" actId="14100"/>
        <pc:sldMkLst>
          <pc:docMk/>
          <pc:sldMk cId="0" sldId="256"/>
        </pc:sldMkLst>
        <pc:spChg chg="mod">
          <ac:chgData name="Patel, Mr. Jigarkumar Rajnikant" userId="S::jp06763n@pace.edu::34a565f2-ed71-4c6d-a4d1-bb343efea18c" providerId="AD" clId="Web-{3E06F857-2DA7-7851-9A0E-428B75AEDF64}" dt="2022-10-27T20:13:02.738" v="3" actId="14100"/>
          <ac:spMkLst>
            <pc:docMk/>
            <pc:sldMk cId="0" sldId="256"/>
            <ac:spMk id="68" creationId="{00000000-0000-0000-0000-000000000000}"/>
          </ac:spMkLst>
        </pc:spChg>
        <pc:cxnChg chg="add mod">
          <ac:chgData name="Patel, Mr. Jigarkumar Rajnikant" userId="S::jp06763n@pace.edu::34a565f2-ed71-4c6d-a4d1-bb343efea18c" providerId="AD" clId="Web-{3E06F857-2DA7-7851-9A0E-428B75AEDF64}" dt="2022-10-27T20:13:48.802" v="6" actId="14100"/>
          <ac:cxnSpMkLst>
            <pc:docMk/>
            <pc:sldMk cId="0" sldId="256"/>
            <ac:cxnSpMk id="3" creationId="{9AF8D4C0-3736-400D-BBB4-8D08E6D8EFD6}"/>
          </ac:cxnSpMkLst>
        </pc:cxnChg>
      </pc:sldChg>
      <pc:sldChg chg="addSp delSp modSp">
        <pc:chgData name="Patel, Mr. Jigarkumar Rajnikant" userId="S::jp06763n@pace.edu::34a565f2-ed71-4c6d-a4d1-bb343efea18c" providerId="AD" clId="Web-{3E06F857-2DA7-7851-9A0E-428B75AEDF64}" dt="2022-10-27T23:41:26.247" v="145" actId="14100"/>
        <pc:sldMkLst>
          <pc:docMk/>
          <pc:sldMk cId="0" sldId="257"/>
        </pc:sldMkLst>
        <pc:spChg chg="add mod">
          <ac:chgData name="Patel, Mr. Jigarkumar Rajnikant" userId="S::jp06763n@pace.edu::34a565f2-ed71-4c6d-a4d1-bb343efea18c" providerId="AD" clId="Web-{3E06F857-2DA7-7851-9A0E-428B75AEDF64}" dt="2022-10-27T23:25:18.276" v="98" actId="20577"/>
          <ac:spMkLst>
            <pc:docMk/>
            <pc:sldMk cId="0" sldId="257"/>
            <ac:spMk id="2" creationId="{4F5396B9-35F0-B973-D871-368CBA606DBC}"/>
          </ac:spMkLst>
        </pc:spChg>
        <pc:spChg chg="add mod">
          <ac:chgData name="Patel, Mr. Jigarkumar Rajnikant" userId="S::jp06763n@pace.edu::34a565f2-ed71-4c6d-a4d1-bb343efea18c" providerId="AD" clId="Web-{3E06F857-2DA7-7851-9A0E-428B75AEDF64}" dt="2022-10-27T23:24:08.629" v="94" actId="20577"/>
          <ac:spMkLst>
            <pc:docMk/>
            <pc:sldMk cId="0" sldId="257"/>
            <ac:spMk id="3" creationId="{2536ACFE-80CE-68B1-6FD1-E23B9C360BCF}"/>
          </ac:spMkLst>
        </pc:spChg>
        <pc:spChg chg="add del mod">
          <ac:chgData name="Patel, Mr. Jigarkumar Rajnikant" userId="S::jp06763n@pace.edu::34a565f2-ed71-4c6d-a4d1-bb343efea18c" providerId="AD" clId="Web-{3E06F857-2DA7-7851-9A0E-428B75AEDF64}" dt="2022-10-27T23:21:55.843" v="67"/>
          <ac:spMkLst>
            <pc:docMk/>
            <pc:sldMk cId="0" sldId="257"/>
            <ac:spMk id="4" creationId="{6EC7665F-7D04-73E0-0773-627F4A7A4E4D}"/>
          </ac:spMkLst>
        </pc:spChg>
        <pc:spChg chg="add mod">
          <ac:chgData name="Patel, Mr. Jigarkumar Rajnikant" userId="S::jp06763n@pace.edu::34a565f2-ed71-4c6d-a4d1-bb343efea18c" providerId="AD" clId="Web-{3E06F857-2DA7-7851-9A0E-428B75AEDF64}" dt="2022-10-27T23:37:34.990" v="103" actId="14100"/>
          <ac:spMkLst>
            <pc:docMk/>
            <pc:sldMk cId="0" sldId="257"/>
            <ac:spMk id="5" creationId="{3A9F78E1-3C70-6121-A6C7-775FB48B7F81}"/>
          </ac:spMkLst>
        </pc:spChg>
        <pc:cxnChg chg="add mod">
          <ac:chgData name="Patel, Mr. Jigarkumar Rajnikant" userId="S::jp06763n@pace.edu::34a565f2-ed71-4c6d-a4d1-bb343efea18c" providerId="AD" clId="Web-{3E06F857-2DA7-7851-9A0E-428B75AEDF64}" dt="2022-10-27T23:38:41.805" v="112" actId="14100"/>
          <ac:cxnSpMkLst>
            <pc:docMk/>
            <pc:sldMk cId="0" sldId="257"/>
            <ac:cxnSpMk id="6" creationId="{07D398A0-E60A-5058-9A43-15AB8328CA7D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01.961" v="117" actId="14100"/>
          <ac:cxnSpMkLst>
            <pc:docMk/>
            <pc:sldMk cId="0" sldId="257"/>
            <ac:cxnSpMk id="7" creationId="{6BDD96E0-7FA1-51F1-9652-3AB176196F9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8:53.649" v="116" actId="14100"/>
          <ac:cxnSpMkLst>
            <pc:docMk/>
            <pc:sldMk cId="0" sldId="257"/>
            <ac:cxnSpMk id="8" creationId="{85CDCB82-46E3-21A3-59C5-D2763123C5E8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19.774" v="121" actId="14100"/>
          <ac:cxnSpMkLst>
            <pc:docMk/>
            <pc:sldMk cId="0" sldId="257"/>
            <ac:cxnSpMk id="9" creationId="{51EC757B-2EDE-7A9B-B97F-2C74403E48C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46.150" v="129" actId="14100"/>
          <ac:cxnSpMkLst>
            <pc:docMk/>
            <pc:sldMk cId="0" sldId="257"/>
            <ac:cxnSpMk id="10" creationId="{B655027A-8B6B-9EC1-F799-D80ADF62E489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55.557" v="130" actId="14100"/>
          <ac:cxnSpMkLst>
            <pc:docMk/>
            <pc:sldMk cId="0" sldId="257"/>
            <ac:cxnSpMk id="11" creationId="{9E163519-54BE-D2B9-A679-F819186723A3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39:39.900" v="128" actId="14100"/>
          <ac:cxnSpMkLst>
            <pc:docMk/>
            <pc:sldMk cId="0" sldId="257"/>
            <ac:cxnSpMk id="12" creationId="{E76AF9A5-DDFC-0D7F-23FD-0E06319447FD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0:20.620" v="133" actId="14100"/>
          <ac:cxnSpMkLst>
            <pc:docMk/>
            <pc:sldMk cId="0" sldId="257"/>
            <ac:cxnSpMk id="13" creationId="{4D2A2210-81E7-D3A8-D713-4AFA20FAF5F3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0:41.371" v="136" actId="14100"/>
          <ac:cxnSpMkLst>
            <pc:docMk/>
            <pc:sldMk cId="0" sldId="257"/>
            <ac:cxnSpMk id="14" creationId="{681F17B5-742C-A17D-D8D9-800171AD817C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10.684" v="139" actId="14100"/>
          <ac:cxnSpMkLst>
            <pc:docMk/>
            <pc:sldMk cId="0" sldId="257"/>
            <ac:cxnSpMk id="15" creationId="{59491210-2F4E-4742-375F-FE3A3AAEED47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18.200" v="142" actId="14100"/>
          <ac:cxnSpMkLst>
            <pc:docMk/>
            <pc:sldMk cId="0" sldId="257"/>
            <ac:cxnSpMk id="16" creationId="{100A13C1-9259-BFFE-8C1C-7874B2ACD561}"/>
          </ac:cxnSpMkLst>
        </pc:cxnChg>
        <pc:cxnChg chg="add mod">
          <ac:chgData name="Patel, Mr. Jigarkumar Rajnikant" userId="S::jp06763n@pace.edu::34a565f2-ed71-4c6d-a4d1-bb343efea18c" providerId="AD" clId="Web-{3E06F857-2DA7-7851-9A0E-428B75AEDF64}" dt="2022-10-27T23:41:26.247" v="145" actId="14100"/>
          <ac:cxnSpMkLst>
            <pc:docMk/>
            <pc:sldMk cId="0" sldId="257"/>
            <ac:cxnSpMk id="17" creationId="{F2116499-631A-5DCC-E6F7-354E09CB4BB2}"/>
          </ac:cxnSpMkLst>
        </pc:cxnChg>
      </pc:sldChg>
    </pc:docChg>
  </pc:docChgLst>
  <pc:docChgLst>
    <pc:chgData name="Karhale, Mr. Vivek Ashok" userId="S::vk77333n@pace.edu::3e3c9c26-6170-46e0-aab8-e546e179a241" providerId="AD" clId="Web-{62A83989-7311-045C-7B97-DC3E08400C42}"/>
    <pc:docChg chg="addSld delSld modSld">
      <pc:chgData name="Karhale, Mr. Vivek Ashok" userId="S::vk77333n@pace.edu::3e3c9c26-6170-46e0-aab8-e546e179a241" providerId="AD" clId="Web-{62A83989-7311-045C-7B97-DC3E08400C42}" dt="2023-04-12T23:49:54.346" v="58"/>
      <pc:docMkLst>
        <pc:docMk/>
      </pc:docMkLst>
      <pc:sldChg chg="addSp delSp modSp">
        <pc:chgData name="Karhale, Mr. Vivek Ashok" userId="S::vk77333n@pace.edu::3e3c9c26-6170-46e0-aab8-e546e179a241" providerId="AD" clId="Web-{62A83989-7311-045C-7B97-DC3E08400C42}" dt="2023-04-12T23:49:54.346" v="58"/>
        <pc:sldMkLst>
          <pc:docMk/>
          <pc:sldMk cId="0" sldId="256"/>
        </pc:sldMkLst>
        <pc:spChg chg="mod">
          <ac:chgData name="Karhale, Mr. Vivek Ashok" userId="S::vk77333n@pace.edu::3e3c9c26-6170-46e0-aab8-e546e179a241" providerId="AD" clId="Web-{62A83989-7311-045C-7B97-DC3E08400C42}" dt="2023-04-12T23:43:15.083" v="14" actId="20577"/>
          <ac:spMkLst>
            <pc:docMk/>
            <pc:sldMk cId="0" sldId="256"/>
            <ac:spMk id="9" creationId="{C440D053-55A7-5D71-E8A5-4DCE97E43CC5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3:59.162" v="18" actId="1076"/>
          <ac:spMkLst>
            <pc:docMk/>
            <pc:sldMk cId="0" sldId="256"/>
            <ac:spMk id="11" creationId="{BD11E118-81D1-017C-65E6-49E9D2D94189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2:42.082" v="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2:47.176" v="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arhale, Mr. Vivek Ashok" userId="S::vk77333n@pace.edu::3e3c9c26-6170-46e0-aab8-e546e179a241" providerId="AD" clId="Web-{62A83989-7311-045C-7B97-DC3E08400C42}" dt="2023-04-12T23:42:49.613" v="2"/>
          <ac:spMkLst>
            <pc:docMk/>
            <pc:sldMk cId="0" sldId="256"/>
            <ac:spMk id="57" creationId="{00000000-0000-0000-0000-000000000000}"/>
          </ac:spMkLst>
        </pc:spChg>
        <pc:picChg chg="mod">
          <ac:chgData name="Karhale, Mr. Vivek Ashok" userId="S::vk77333n@pace.edu::3e3c9c26-6170-46e0-aab8-e546e179a241" providerId="AD" clId="Web-{62A83989-7311-045C-7B97-DC3E08400C42}" dt="2023-04-12T23:48:57.969" v="51" actId="1076"/>
          <ac:picMkLst>
            <pc:docMk/>
            <pc:sldMk cId="0" sldId="256"/>
            <ac:picMk id="7" creationId="{FA605808-5889-5288-C2DE-3CAB131B791E}"/>
          </ac:picMkLst>
        </pc:picChg>
        <pc:cxnChg chg="mod">
          <ac:chgData name="Karhale, Mr. Vivek Ashok" userId="S::vk77333n@pace.edu::3e3c9c26-6170-46e0-aab8-e546e179a241" providerId="AD" clId="Web-{62A83989-7311-045C-7B97-DC3E08400C42}" dt="2023-04-12T23:45:26.275" v="30" actId="14100"/>
          <ac:cxnSpMkLst>
            <pc:docMk/>
            <pc:sldMk cId="0" sldId="256"/>
            <ac:cxnSpMk id="2" creationId="{50A66B1E-9339-1C65-AD0B-8123A413E6CC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8:03.311" v="47"/>
          <ac:cxnSpMkLst>
            <pc:docMk/>
            <pc:sldMk cId="0" sldId="256"/>
            <ac:cxnSpMk id="4" creationId="{7D40558B-0597-BF34-15EF-8D1EBFF1B9B1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9:54.346" v="58"/>
          <ac:cxnSpMkLst>
            <pc:docMk/>
            <pc:sldMk cId="0" sldId="256"/>
            <ac:cxnSpMk id="8" creationId="{16E39377-D4FA-DD4D-B876-DCCE5DF0AC96}"/>
          </ac:cxnSpMkLst>
        </pc:cxnChg>
        <pc:cxnChg chg="add del mod">
          <ac:chgData name="Karhale, Mr. Vivek Ashok" userId="S::vk77333n@pace.edu::3e3c9c26-6170-46e0-aab8-e546e179a241" providerId="AD" clId="Web-{62A83989-7311-045C-7B97-DC3E08400C42}" dt="2023-04-12T23:45:20.962" v="29"/>
          <ac:cxnSpMkLst>
            <pc:docMk/>
            <pc:sldMk cId="0" sldId="256"/>
            <ac:cxnSpMk id="12" creationId="{422180B9-FC46-CBCC-8CCD-1F6CED419903}"/>
          </ac:cxnSpMkLst>
        </pc:cxnChg>
        <pc:cxnChg chg="add mod">
          <ac:chgData name="Karhale, Mr. Vivek Ashok" userId="S::vk77333n@pace.edu::3e3c9c26-6170-46e0-aab8-e546e179a241" providerId="AD" clId="Web-{62A83989-7311-045C-7B97-DC3E08400C42}" dt="2023-04-12T23:49:09.657" v="54" actId="14100"/>
          <ac:cxnSpMkLst>
            <pc:docMk/>
            <pc:sldMk cId="0" sldId="256"/>
            <ac:cxnSpMk id="13" creationId="{E2460675-3585-A018-14B5-4A34E5C52322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5:01.946" v="25"/>
          <ac:cxnSpMkLst>
            <pc:docMk/>
            <pc:sldMk cId="0" sldId="256"/>
            <ac:cxnSpMk id="14" creationId="{A14F9AAF-BCF9-2D28-B379-3DEFAA3F4B53}"/>
          </ac:cxnSpMkLst>
        </pc:cxnChg>
        <pc:cxnChg chg="del mod">
          <ac:chgData name="Karhale, Mr. Vivek Ashok" userId="S::vk77333n@pace.edu::3e3c9c26-6170-46e0-aab8-e546e179a241" providerId="AD" clId="Web-{62A83989-7311-045C-7B97-DC3E08400C42}" dt="2023-04-12T23:48:01.155" v="46"/>
          <ac:cxnSpMkLst>
            <pc:docMk/>
            <pc:sldMk cId="0" sldId="256"/>
            <ac:cxnSpMk id="15" creationId="{03BF5EC5-E6FA-A794-0307-0D10C459BA15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5:35.572" v="32" actId="14100"/>
          <ac:cxnSpMkLst>
            <pc:docMk/>
            <pc:sldMk cId="0" sldId="256"/>
            <ac:cxnSpMk id="16" creationId="{3B1F0BAC-FAC1-3349-7C1E-61A47AE34802}"/>
          </ac:cxnSpMkLst>
        </pc:cxnChg>
        <pc:cxnChg chg="add mod">
          <ac:chgData name="Karhale, Mr. Vivek Ashok" userId="S::vk77333n@pace.edu::3e3c9c26-6170-46e0-aab8-e546e179a241" providerId="AD" clId="Web-{62A83989-7311-045C-7B97-DC3E08400C42}" dt="2023-04-12T23:49:43.361" v="57" actId="14100"/>
          <ac:cxnSpMkLst>
            <pc:docMk/>
            <pc:sldMk cId="0" sldId="256"/>
            <ac:cxnSpMk id="17" creationId="{351133F0-0CEA-9715-AAC0-2130FA2C365B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24.654" v="45" actId="14100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17.982" v="44" actId="14100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09.825" v="43" actId="14100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7:02.856" v="42" actId="14100"/>
          <ac:cxnSpMkLst>
            <pc:docMk/>
            <pc:sldMk cId="0" sldId="256"/>
            <ac:cxnSpMk id="79" creationId="{00000000-0000-0000-0000-000000000000}"/>
          </ac:cxnSpMkLst>
        </pc:cxnChg>
        <pc:cxnChg chg="mod">
          <ac:chgData name="Karhale, Mr. Vivek Ashok" userId="S::vk77333n@pace.edu::3e3c9c26-6170-46e0-aab8-e546e179a241" providerId="AD" clId="Web-{62A83989-7311-045C-7B97-DC3E08400C42}" dt="2023-04-12T23:46:44.105" v="39" actId="14100"/>
          <ac:cxnSpMkLst>
            <pc:docMk/>
            <pc:sldMk cId="0" sldId="256"/>
            <ac:cxnSpMk id="89" creationId="{00000000-0000-0000-0000-000000000000}"/>
          </ac:cxnSpMkLst>
        </pc:cxnChg>
      </pc:sldChg>
      <pc:sldChg chg="del">
        <pc:chgData name="Karhale, Mr. Vivek Ashok" userId="S::vk77333n@pace.edu::3e3c9c26-6170-46e0-aab8-e546e179a241" providerId="AD" clId="Web-{62A83989-7311-045C-7B97-DC3E08400C42}" dt="2023-04-12T23:43:40.240" v="15"/>
        <pc:sldMkLst>
          <pc:docMk/>
          <pc:sldMk cId="0" sldId="257"/>
        </pc:sldMkLst>
      </pc:sldChg>
      <pc:sldChg chg="add del">
        <pc:chgData name="Karhale, Mr. Vivek Ashok" userId="S::vk77333n@pace.edu::3e3c9c26-6170-46e0-aab8-e546e179a241" providerId="AD" clId="Web-{62A83989-7311-045C-7B97-DC3E08400C42}" dt="2023-04-12T23:44:12.757" v="20"/>
        <pc:sldMkLst>
          <pc:docMk/>
          <pc:sldMk cId="0" sldId="258"/>
        </pc:sldMkLst>
      </pc:sldChg>
    </pc:docChg>
  </pc:docChgLst>
  <pc:docChgLst>
    <pc:chgData name="Hernandez Perez, Mr. Fernando Enmanuel" userId="S::fh48713n@pace.edu::5c1b3c76-c6d9-4287-8b2e-9d7a9538a451" providerId="AD" clId="Web-{53895311-3712-657C-B91F-89994FC70F94}"/>
    <pc:docChg chg="modSld">
      <pc:chgData name="Hernandez Perez, Mr. Fernando Enmanuel" userId="S::fh48713n@pace.edu::5c1b3c76-c6d9-4287-8b2e-9d7a9538a451" providerId="AD" clId="Web-{53895311-3712-657C-B91F-89994FC70F94}" dt="2022-11-01T16:15:03.179" v="18"/>
      <pc:docMkLst>
        <pc:docMk/>
      </pc:docMkLst>
      <pc:sldChg chg="delSp modSp">
        <pc:chgData name="Hernandez Perez, Mr. Fernando Enmanuel" userId="S::fh48713n@pace.edu::5c1b3c76-c6d9-4287-8b2e-9d7a9538a451" providerId="AD" clId="Web-{53895311-3712-657C-B91F-89994FC70F94}" dt="2022-11-01T16:13:33.598" v="3" actId="14100"/>
        <pc:sldMkLst>
          <pc:docMk/>
          <pc:sldMk cId="0" sldId="257"/>
        </pc:sldMkLst>
        <pc:spChg chg="del">
          <ac:chgData name="Hernandez Perez, Mr. Fernando Enmanuel" userId="S::fh48713n@pace.edu::5c1b3c76-c6d9-4287-8b2e-9d7a9538a451" providerId="AD" clId="Web-{53895311-3712-657C-B91F-89994FC70F94}" dt="2022-11-01T16:13:27.738" v="2"/>
          <ac:spMkLst>
            <pc:docMk/>
            <pc:sldMk cId="0" sldId="257"/>
            <ac:spMk id="106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53895311-3712-657C-B91F-89994FC70F94}" dt="2022-11-01T16:13:25.723" v="1"/>
          <ac:picMkLst>
            <pc:docMk/>
            <pc:sldMk cId="0" sldId="257"/>
            <ac:picMk id="112" creationId="{00000000-0000-0000-0000-000000000000}"/>
          </ac:picMkLst>
        </pc:picChg>
        <pc:cxnChg chg="mod">
          <ac:chgData name="Hernandez Perez, Mr. Fernando Enmanuel" userId="S::fh48713n@pace.edu::5c1b3c76-c6d9-4287-8b2e-9d7a9538a451" providerId="AD" clId="Web-{53895311-3712-657C-B91F-89994FC70F94}" dt="2022-11-01T16:13:24.269" v="0" actId="14100"/>
          <ac:cxnSpMkLst>
            <pc:docMk/>
            <pc:sldMk cId="0" sldId="257"/>
            <ac:cxnSpMk id="20" creationId="{17475112-9CC5-C721-14D6-8AD4B8272CB9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3:33.598" v="3" actId="14100"/>
          <ac:cxnSpMkLst>
            <pc:docMk/>
            <pc:sldMk cId="0" sldId="257"/>
            <ac:cxnSpMk id="117" creationId="{00000000-0000-0000-0000-000000000000}"/>
          </ac:cxnSpMkLst>
        </pc:cxnChg>
      </pc:sldChg>
      <pc:sldChg chg="delSp modSp">
        <pc:chgData name="Hernandez Perez, Mr. Fernando Enmanuel" userId="S::fh48713n@pace.edu::5c1b3c76-c6d9-4287-8b2e-9d7a9538a451" providerId="AD" clId="Web-{53895311-3712-657C-B91F-89994FC70F94}" dt="2022-11-01T16:15:03.179" v="18"/>
        <pc:sldMkLst>
          <pc:docMk/>
          <pc:sldMk cId="0" sldId="258"/>
        </pc:sldMkLst>
        <pc:spChg chg="del">
          <ac:chgData name="Hernandez Perez, Mr. Fernando Enmanuel" userId="S::fh48713n@pace.edu::5c1b3c76-c6d9-4287-8b2e-9d7a9538a451" providerId="AD" clId="Web-{53895311-3712-657C-B91F-89994FC70F94}" dt="2022-11-01T16:14:47.241" v="10"/>
          <ac:spMkLst>
            <pc:docMk/>
            <pc:sldMk cId="0" sldId="258"/>
            <ac:spMk id="2" creationId="{74BF8032-3438-44B9-CF97-572BC3BA7466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4:46.256" v="9"/>
          <ac:spMkLst>
            <pc:docMk/>
            <pc:sldMk cId="0" sldId="258"/>
            <ac:spMk id="3" creationId="{A65519B9-A31E-9860-061B-E722C59F4FFF}"/>
          </ac:spMkLst>
        </pc:spChg>
        <pc:spChg chg="mod">
          <ac:chgData name="Hernandez Perez, Mr. Fernando Enmanuel" userId="S::fh48713n@pace.edu::5c1b3c76-c6d9-4287-8b2e-9d7a9538a451" providerId="AD" clId="Web-{53895311-3712-657C-B91F-89994FC70F94}" dt="2022-11-01T16:13:51.848" v="6" actId="14100"/>
          <ac:spMkLst>
            <pc:docMk/>
            <pc:sldMk cId="0" sldId="258"/>
            <ac:spMk id="129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53895311-3712-657C-B91F-89994FC70F94}" dt="2022-11-01T16:14:44.569" v="8" actId="20577"/>
          <ac:spMkLst>
            <pc:docMk/>
            <pc:sldMk cId="0" sldId="258"/>
            <ac:spMk id="131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4:48.147" v="11"/>
          <ac:spMkLst>
            <pc:docMk/>
            <pc:sldMk cId="0" sldId="258"/>
            <ac:spMk id="135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53895311-3712-657C-B91F-89994FC70F94}" dt="2022-11-01T16:15:02.007" v="17"/>
          <ac:spMkLst>
            <pc:docMk/>
            <pc:sldMk cId="0" sldId="258"/>
            <ac:spMk id="143" creationId="{00000000-0000-0000-0000-000000000000}"/>
          </ac:spMkLst>
        </pc:spChg>
        <pc:picChg chg="del">
          <ac:chgData name="Hernandez Perez, Mr. Fernando Enmanuel" userId="S::fh48713n@pace.edu::5c1b3c76-c6d9-4287-8b2e-9d7a9538a451" providerId="AD" clId="Web-{53895311-3712-657C-B91F-89994FC70F94}" dt="2022-11-01T16:15:00.913" v="16"/>
          <ac:picMkLst>
            <pc:docMk/>
            <pc:sldMk cId="0" sldId="258"/>
            <ac:picMk id="149" creationId="{00000000-0000-0000-0000-000000000000}"/>
          </ac:picMkLst>
        </pc:picChg>
        <pc:cxnChg chg="del">
          <ac:chgData name="Hernandez Perez, Mr. Fernando Enmanuel" userId="S::fh48713n@pace.edu::5c1b3c76-c6d9-4287-8b2e-9d7a9538a451" providerId="AD" clId="Web-{53895311-3712-657C-B91F-89994FC70F94}" dt="2022-11-01T16:14:59.163" v="14"/>
          <ac:cxnSpMkLst>
            <pc:docMk/>
            <pc:sldMk cId="0" sldId="258"/>
            <ac:cxnSpMk id="4" creationId="{66466F81-9078-6C01-62C5-E68622814D4C}"/>
          </ac:cxnSpMkLst>
        </pc:cxnChg>
        <pc:cxnChg chg="del">
          <ac:chgData name="Hernandez Perez, Mr. Fernando Enmanuel" userId="S::fh48713n@pace.edu::5c1b3c76-c6d9-4287-8b2e-9d7a9538a451" providerId="AD" clId="Web-{53895311-3712-657C-B91F-89994FC70F94}" dt="2022-11-01T16:15:00.194" v="15"/>
          <ac:cxnSpMkLst>
            <pc:docMk/>
            <pc:sldMk cId="0" sldId="258"/>
            <ac:cxnSpMk id="5" creationId="{8363B27E-2B8B-A32A-8570-49797E7A2621}"/>
          </ac:cxnSpMkLst>
        </pc:cxnChg>
        <pc:cxnChg chg="del">
          <ac:chgData name="Hernandez Perez, Mr. Fernando Enmanuel" userId="S::fh48713n@pace.edu::5c1b3c76-c6d9-4287-8b2e-9d7a9538a451" providerId="AD" clId="Web-{53895311-3712-657C-B91F-89994FC70F94}" dt="2022-11-01T16:14:58.257" v="13"/>
          <ac:cxnSpMkLst>
            <pc:docMk/>
            <pc:sldMk cId="0" sldId="258"/>
            <ac:cxnSpMk id="6" creationId="{3B0F055C-EF92-5E63-111B-4F9CD181AF20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4:48.147" v="11"/>
          <ac:cxnSpMkLst>
            <pc:docMk/>
            <pc:sldMk cId="0" sldId="258"/>
            <ac:cxnSpMk id="14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53895311-3712-657C-B91F-89994FC70F94}" dt="2022-11-01T16:15:03.179" v="18"/>
          <ac:cxnSpMkLst>
            <pc:docMk/>
            <pc:sldMk cId="0" sldId="258"/>
            <ac:cxnSpMk id="14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53895311-3712-657C-B91F-89994FC70F94}" dt="2022-11-01T16:14:57.429" v="12"/>
          <ac:cxnSpMkLst>
            <pc:docMk/>
            <pc:sldMk cId="0" sldId="258"/>
            <ac:cxnSpMk id="148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53895311-3712-657C-B91F-89994FC70F94}" dt="2022-11-01T16:14:48.147" v="11"/>
          <ac:cxnSpMkLst>
            <pc:docMk/>
            <pc:sldMk cId="0" sldId="258"/>
            <ac:cxnSpMk id="157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E27EDA4F-4A1E-CDB0-EF20-16AB5253B083}"/>
    <pc:docChg chg="modSld">
      <pc:chgData name="Hernandez Perez, Mr. Fernando Enmanuel" userId="S::fh48713n@pace.edu::5c1b3c76-c6d9-4287-8b2e-9d7a9538a451" providerId="AD" clId="Web-{E27EDA4F-4A1E-CDB0-EF20-16AB5253B083}" dt="2022-11-01T16:20:47.407" v="50"/>
      <pc:docMkLst>
        <pc:docMk/>
      </pc:docMkLst>
      <pc:sldChg chg="addSp modSp">
        <pc:chgData name="Hernandez Perez, Mr. Fernando Enmanuel" userId="S::fh48713n@pace.edu::5c1b3c76-c6d9-4287-8b2e-9d7a9538a451" providerId="AD" clId="Web-{E27EDA4F-4A1E-CDB0-EF20-16AB5253B083}" dt="2022-11-01T16:18:11.964" v="33" actId="14100"/>
        <pc:sldMkLst>
          <pc:docMk/>
          <pc:sldMk cId="0" sldId="256"/>
        </pc:sldMkLst>
        <pc:spChg chg="add mod">
          <ac:chgData name="Hernandez Perez, Mr. Fernando Enmanuel" userId="S::fh48713n@pace.edu::5c1b3c76-c6d9-4287-8b2e-9d7a9538a451" providerId="AD" clId="Web-{E27EDA4F-4A1E-CDB0-EF20-16AB5253B083}" dt="2022-11-01T16:17:51.916" v="28" actId="1076"/>
          <ac:spMkLst>
            <pc:docMk/>
            <pc:sldMk cId="0" sldId="256"/>
            <ac:spMk id="6" creationId="{5B50154B-3ABB-10C5-B446-7BF04F99F68E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17:36.181" v="23" actId="20577"/>
          <ac:spMkLst>
            <pc:docMk/>
            <pc:sldMk cId="0" sldId="256"/>
            <ac:spMk id="87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E27EDA4F-4A1E-CDB0-EF20-16AB5253B083}" dt="2022-11-01T16:17:56.854" v="30" actId="1076"/>
          <ac:picMkLst>
            <pc:docMk/>
            <pc:sldMk cId="0" sldId="256"/>
            <ac:picMk id="7" creationId="{FA605808-5889-5288-C2DE-3CAB131B791E}"/>
          </ac:picMkLst>
        </pc:picChg>
        <pc:cxnChg chg="add mod">
          <ac:chgData name="Hernandez Perez, Mr. Fernando Enmanuel" userId="S::fh48713n@pace.edu::5c1b3c76-c6d9-4287-8b2e-9d7a9538a451" providerId="AD" clId="Web-{E27EDA4F-4A1E-CDB0-EF20-16AB5253B083}" dt="2022-11-01T16:18:11.964" v="33" actId="14100"/>
          <ac:cxnSpMkLst>
            <pc:docMk/>
            <pc:sldMk cId="0" sldId="256"/>
            <ac:cxnSpMk id="8" creationId="{16E39377-D4FA-DD4D-B876-DCCE5DF0AC96}"/>
          </ac:cxnSpMkLst>
        </pc:cxnChg>
      </pc:sldChg>
      <pc:sldChg chg="addSp delSp modSp">
        <pc:chgData name="Hernandez Perez, Mr. Fernando Enmanuel" userId="S::fh48713n@pace.edu::5c1b3c76-c6d9-4287-8b2e-9d7a9538a451" providerId="AD" clId="Web-{E27EDA4F-4A1E-CDB0-EF20-16AB5253B083}" dt="2022-11-01T16:20:03.827" v="44" actId="14100"/>
        <pc:sldMkLst>
          <pc:docMk/>
          <pc:sldMk cId="0" sldId="257"/>
        </pc:sldMkLst>
        <pc:spChg chg="add">
          <ac:chgData name="Hernandez Perez, Mr. Fernando Enmanuel" userId="S::fh48713n@pace.edu::5c1b3c76-c6d9-4287-8b2e-9d7a9538a451" providerId="AD" clId="Web-{E27EDA4F-4A1E-CDB0-EF20-16AB5253B083}" dt="2022-11-01T16:19:15.091" v="34"/>
          <ac:spMkLst>
            <pc:docMk/>
            <pc:sldMk cId="0" sldId="257"/>
            <ac:spMk id="3" creationId="{F0267BBF-CA52-93AF-F21D-D19E740718D6}"/>
          </ac:spMkLst>
        </pc:spChg>
        <pc:picChg chg="add">
          <ac:chgData name="Hernandez Perez, Mr. Fernando Enmanuel" userId="S::fh48713n@pace.edu::5c1b3c76-c6d9-4287-8b2e-9d7a9538a451" providerId="AD" clId="Web-{E27EDA4F-4A1E-CDB0-EF20-16AB5253B083}" dt="2022-11-01T16:19:15.107" v="35"/>
          <ac:picMkLst>
            <pc:docMk/>
            <pc:sldMk cId="0" sldId="257"/>
            <ac:picMk id="6" creationId="{0BFA2243-F76E-BCBC-15B6-EA5A6D6146F6}"/>
          </ac:picMkLst>
        </pc:picChg>
        <pc:cxnChg chg="add mod">
          <ac:chgData name="Hernandez Perez, Mr. Fernando Enmanuel" userId="S::fh48713n@pace.edu::5c1b3c76-c6d9-4287-8b2e-9d7a9538a451" providerId="AD" clId="Web-{E27EDA4F-4A1E-CDB0-EF20-16AB5253B083}" dt="2022-11-01T16:19:24.232" v="38" actId="14100"/>
          <ac:cxnSpMkLst>
            <pc:docMk/>
            <pc:sldMk cId="0" sldId="257"/>
            <ac:cxnSpMk id="8" creationId="{F1112FE3-4B19-024D-6FEA-809D362E05C2}"/>
          </ac:cxnSpMkLst>
        </pc:cxnChg>
        <pc:cxnChg chg="add mod">
          <ac:chgData name="Hernandez Perez, Mr. Fernando Enmanuel" userId="S::fh48713n@pace.edu::5c1b3c76-c6d9-4287-8b2e-9d7a9538a451" providerId="AD" clId="Web-{E27EDA4F-4A1E-CDB0-EF20-16AB5253B083}" dt="2022-11-01T16:20:03.827" v="44" actId="14100"/>
          <ac:cxnSpMkLst>
            <pc:docMk/>
            <pc:sldMk cId="0" sldId="257"/>
            <ac:cxnSpMk id="9" creationId="{4EB93539-2D95-4505-36D1-E8513527C7B3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19:54.155" v="40" actId="14100"/>
          <ac:cxnSpMkLst>
            <pc:docMk/>
            <pc:sldMk cId="0" sldId="257"/>
            <ac:cxnSpMk id="20" creationId="{17475112-9CC5-C721-14D6-8AD4B8272CB9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9:48.608" v="39"/>
          <ac:cxnSpMkLst>
            <pc:docMk/>
            <pc:sldMk cId="0" sldId="257"/>
            <ac:cxnSpMk id="117" creationId="{00000000-0000-0000-0000-000000000000}"/>
          </ac:cxnSpMkLst>
        </pc:cxnChg>
      </pc:sldChg>
      <pc:sldChg chg="addSp delSp modSp">
        <pc:chgData name="Hernandez Perez, Mr. Fernando Enmanuel" userId="S::fh48713n@pace.edu::5c1b3c76-c6d9-4287-8b2e-9d7a9538a451" providerId="AD" clId="Web-{E27EDA4F-4A1E-CDB0-EF20-16AB5253B083}" dt="2022-11-01T16:20:47.407" v="50"/>
        <pc:sldMkLst>
          <pc:docMk/>
          <pc:sldMk cId="0" sldId="258"/>
        </pc:sldMkLst>
        <pc:spChg chg="add mod">
          <ac:chgData name="Hernandez Perez, Mr. Fernando Enmanuel" userId="S::fh48713n@pace.edu::5c1b3c76-c6d9-4287-8b2e-9d7a9538a451" providerId="AD" clId="Web-{E27EDA4F-4A1E-CDB0-EF20-16AB5253B083}" dt="2022-11-01T16:15:55.256" v="5" actId="20577"/>
          <ac:spMkLst>
            <pc:docMk/>
            <pc:sldMk cId="0" sldId="258"/>
            <ac:spMk id="12" creationId="{2719156C-3E06-D934-F948-545785376D76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25" v="45" actId="107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spMkLst>
            <pc:docMk/>
            <pc:sldMk cId="0" sldId="258"/>
            <ac:spMk id="134" creationId="{00000000-0000-0000-0000-000000000000}"/>
          </ac:spMkLst>
        </pc:spChg>
        <pc:picChg chg="add mod">
          <ac:chgData name="Hernandez Perez, Mr. Fernando Enmanuel" userId="S::fh48713n@pace.edu::5c1b3c76-c6d9-4287-8b2e-9d7a9538a451" providerId="AD" clId="Web-{E27EDA4F-4A1E-CDB0-EF20-16AB5253B083}" dt="2022-11-01T16:15:41.646" v="1" actId="1076"/>
          <ac:picMkLst>
            <pc:docMk/>
            <pc:sldMk cId="0" sldId="258"/>
            <ac:picMk id="11" creationId="{6F717FF5-CDA7-9C12-D602-14FF345D07D6}"/>
          </ac:picMkLst>
        </pc:picChg>
        <pc:cxnChg chg="del">
          <ac:chgData name="Hernandez Perez, Mr. Fernando Enmanuel" userId="S::fh48713n@pace.edu::5c1b3c76-c6d9-4287-8b2e-9d7a9538a451" providerId="AD" clId="Web-{E27EDA4F-4A1E-CDB0-EF20-16AB5253B083}" dt="2022-11-01T16:16:06.522" v="7"/>
          <ac:cxnSpMkLst>
            <pc:docMk/>
            <pc:sldMk cId="0" sldId="258"/>
            <ac:cxnSpMk id="7" creationId="{308FB956-78FD-6297-8882-BD87EC9F1D5E}"/>
          </ac:cxnSpMkLst>
        </pc:cxnChg>
        <pc:cxnChg chg="del">
          <ac:chgData name="Hernandez Perez, Mr. Fernando Enmanuel" userId="S::fh48713n@pace.edu::5c1b3c76-c6d9-4287-8b2e-9d7a9538a451" providerId="AD" clId="Web-{E27EDA4F-4A1E-CDB0-EF20-16AB5253B083}" dt="2022-11-01T16:16:09.522" v="9"/>
          <ac:cxnSpMkLst>
            <pc:docMk/>
            <pc:sldMk cId="0" sldId="258"/>
            <ac:cxnSpMk id="8" creationId="{4A868D93-BDDC-819A-A54D-65CE1FD187AB}"/>
          </ac:cxnSpMkLst>
        </pc:cxnChg>
        <pc:cxnChg chg="del">
          <ac:chgData name="Hernandez Perez, Mr. Fernando Enmanuel" userId="S::fh48713n@pace.edu::5c1b3c76-c6d9-4287-8b2e-9d7a9538a451" providerId="AD" clId="Web-{E27EDA4F-4A1E-CDB0-EF20-16AB5253B083}" dt="2022-11-01T16:16:11.053" v="10"/>
          <ac:cxnSpMkLst>
            <pc:docMk/>
            <pc:sldMk cId="0" sldId="258"/>
            <ac:cxnSpMk id="9" creationId="{D59F873F-AE0A-13A8-138D-D9542C488202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20:46.360" v="49"/>
          <ac:cxnSpMkLst>
            <pc:docMk/>
            <pc:sldMk cId="0" sldId="258"/>
            <ac:cxnSpMk id="13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cxnSpMkLst>
            <pc:docMk/>
            <pc:sldMk cId="0" sldId="258"/>
            <ac:cxnSpMk id="139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cxnSpMkLst>
            <pc:docMk/>
            <pc:sldMk cId="0" sldId="258"/>
            <ac:cxnSpMk id="140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41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6:08.647" v="8"/>
          <ac:cxnSpMkLst>
            <pc:docMk/>
            <pc:sldMk cId="0" sldId="258"/>
            <ac:cxnSpMk id="142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20:47.407" v="50"/>
          <ac:cxnSpMkLst>
            <pc:docMk/>
            <pc:sldMk cId="0" sldId="258"/>
            <ac:cxnSpMk id="14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47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25" v="45" actId="1076"/>
          <ac:cxnSpMkLst>
            <pc:docMk/>
            <pc:sldMk cId="0" sldId="258"/>
            <ac:cxnSpMk id="153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41" v="46" actId="1076"/>
          <ac:cxnSpMkLst>
            <pc:docMk/>
            <pc:sldMk cId="0" sldId="258"/>
            <ac:cxnSpMk id="15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672" v="47" actId="1076"/>
          <ac:cxnSpMkLst>
            <pc:docMk/>
            <pc:sldMk cId="0" sldId="258"/>
            <ac:cxnSpMk id="155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E27EDA4F-4A1E-CDB0-EF20-16AB5253B083}" dt="2022-11-01T16:20:30.703" v="48" actId="1076"/>
          <ac:cxnSpMkLst>
            <pc:docMk/>
            <pc:sldMk cId="0" sldId="258"/>
            <ac:cxnSpMk id="156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E27EDA4F-4A1E-CDB0-EF20-16AB5253B083}" dt="2022-11-01T16:16:04.725" v="6"/>
          <ac:cxnSpMkLst>
            <pc:docMk/>
            <pc:sldMk cId="0" sldId="258"/>
            <ac:cxnSpMk id="157" creationId="{00000000-0000-0000-0000-000000000000}"/>
          </ac:cxnSpMkLst>
        </pc:cxnChg>
      </pc:sldChg>
    </pc:docChg>
  </pc:docChgLst>
  <pc:docChgLst>
    <pc:chgData name="Hernandez Perez, Mr. Fernando Enmanuel" userId="S::fh48713n@pace.edu::5c1b3c76-c6d9-4287-8b2e-9d7a9538a451" providerId="AD" clId="Web-{78C55B9D-8D4E-FE39-C845-20946644C00D}"/>
    <pc:docChg chg="modSld">
      <pc:chgData name="Hernandez Perez, Mr. Fernando Enmanuel" userId="S::fh48713n@pace.edu::5c1b3c76-c6d9-4287-8b2e-9d7a9538a451" providerId="AD" clId="Web-{78C55B9D-8D4E-FE39-C845-20946644C00D}" dt="2022-11-01T16:08:45.959" v="48"/>
      <pc:docMkLst>
        <pc:docMk/>
      </pc:docMkLst>
      <pc:sldChg chg="addSp delSp modSp">
        <pc:chgData name="Hernandez Perez, Mr. Fernando Enmanuel" userId="S::fh48713n@pace.edu::5c1b3c76-c6d9-4287-8b2e-9d7a9538a451" providerId="AD" clId="Web-{78C55B9D-8D4E-FE39-C845-20946644C00D}" dt="2022-11-01T16:08:45.959" v="48"/>
        <pc:sldMkLst>
          <pc:docMk/>
          <pc:sldMk cId="0" sldId="256"/>
        </pc:sldMkLst>
        <pc:spChg chg="mod">
          <ac:chgData name="Hernandez Perez, Mr. Fernando Enmanuel" userId="S::fh48713n@pace.edu::5c1b3c76-c6d9-4287-8b2e-9d7a9538a451" providerId="AD" clId="Web-{78C55B9D-8D4E-FE39-C845-20946644C00D}" dt="2022-11-01T16:06:31.435" v="29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7:31.360" v="32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8:21.582" v="4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rnandez Perez, Mr. Fernando Enmanuel" userId="S::fh48713n@pace.edu::5c1b3c76-c6d9-4287-8b2e-9d7a9538a451" providerId="AD" clId="Web-{78C55B9D-8D4E-FE39-C845-20946644C00D}" dt="2022-11-01T16:08:16.129" v="40"/>
          <ac:spMkLst>
            <pc:docMk/>
            <pc:sldMk cId="0" sldId="256"/>
            <ac:spMk id="57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8C55B9D-8D4E-FE39-C845-20946644C00D}" dt="2022-11-01T16:08:30.302" v="43"/>
          <ac:spMkLst>
            <pc:docMk/>
            <pc:sldMk cId="0" sldId="256"/>
            <ac:spMk id="58" creationId="{00000000-0000-0000-0000-000000000000}"/>
          </ac:spMkLst>
        </pc:spChg>
        <pc:spChg chg="del">
          <ac:chgData name="Hernandez Perez, Mr. Fernando Enmanuel" userId="S::fh48713n@pace.edu::5c1b3c76-c6d9-4287-8b2e-9d7a9538a451" providerId="AD" clId="Web-{78C55B9D-8D4E-FE39-C845-20946644C00D}" dt="2022-11-01T16:08:27.598" v="42"/>
          <ac:spMkLst>
            <pc:docMk/>
            <pc:sldMk cId="0" sldId="256"/>
            <ac:spMk id="59" creationId="{00000000-0000-0000-0000-000000000000}"/>
          </ac:spMkLst>
        </pc:spChg>
        <pc:cxnChg chg="add del mod">
          <ac:chgData name="Hernandez Perez, Mr. Fernando Enmanuel" userId="S::fh48713n@pace.edu::5c1b3c76-c6d9-4287-8b2e-9d7a9538a451" providerId="AD" clId="Web-{78C55B9D-8D4E-FE39-C845-20946644C00D}" dt="2022-11-01T16:02:52.156" v="20"/>
          <ac:cxnSpMkLst>
            <pc:docMk/>
            <pc:sldMk cId="0" sldId="256"/>
            <ac:cxnSpMk id="2" creationId="{611357A0-940E-7C73-F164-EA771D43491C}"/>
          </ac:cxnSpMkLst>
        </pc:cxnChg>
        <pc:cxnChg chg="add del mod">
          <ac:chgData name="Hernandez Perez, Mr. Fernando Enmanuel" userId="S::fh48713n@pace.edu::5c1b3c76-c6d9-4287-8b2e-9d7a9538a451" providerId="AD" clId="Web-{78C55B9D-8D4E-FE39-C845-20946644C00D}" dt="2022-11-01T16:02:48.343" v="17"/>
          <ac:cxnSpMkLst>
            <pc:docMk/>
            <pc:sldMk cId="0" sldId="256"/>
            <ac:cxnSpMk id="3" creationId="{5AD8F717-AAD6-8D73-D5F9-82F82DFE073B}"/>
          </ac:cxnSpMkLst>
        </pc:cxnChg>
        <pc:cxnChg chg="del">
          <ac:chgData name="Hernandez Perez, Mr. Fernando Enmanuel" userId="S::fh48713n@pace.edu::5c1b3c76-c6d9-4287-8b2e-9d7a9538a451" providerId="AD" clId="Web-{78C55B9D-8D4E-FE39-C845-20946644C00D}" dt="2022-11-01T16:08:40.849" v="44"/>
          <ac:cxnSpMkLst>
            <pc:docMk/>
            <pc:sldMk cId="0" sldId="256"/>
            <ac:cxnSpMk id="6" creationId="{6EDB22D8-D394-4488-24FD-C67FB3A41C68}"/>
          </ac:cxnSpMkLst>
        </pc:cxnChg>
        <pc:cxnChg chg="del">
          <ac:chgData name="Hernandez Perez, Mr. Fernando Enmanuel" userId="S::fh48713n@pace.edu::5c1b3c76-c6d9-4287-8b2e-9d7a9538a451" providerId="AD" clId="Web-{78C55B9D-8D4E-FE39-C845-20946644C00D}" dt="2022-11-01T16:08:44.818" v="47"/>
          <ac:cxnSpMkLst>
            <pc:docMk/>
            <pc:sldMk cId="0" sldId="256"/>
            <ac:cxnSpMk id="7" creationId="{EE9385C7-89E8-F8E1-8A80-764C68484BA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1.896" v="45"/>
          <ac:cxnSpMkLst>
            <pc:docMk/>
            <pc:sldMk cId="0" sldId="256"/>
            <ac:cxnSpMk id="73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2.849" v="46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Hernandez Perez, Mr. Fernando Enmanuel" userId="S::fh48713n@pace.edu::5c1b3c76-c6d9-4287-8b2e-9d7a9538a451" providerId="AD" clId="Web-{78C55B9D-8D4E-FE39-C845-20946644C00D}" dt="2022-11-01T16:08:30.302" v="43"/>
          <ac:cxnSpMkLst>
            <pc:docMk/>
            <pc:sldMk cId="0" sldId="256"/>
            <ac:cxnSpMk id="79" creationId="{00000000-0000-0000-0000-000000000000}"/>
          </ac:cxnSpMkLst>
        </pc:cxnChg>
        <pc:cxnChg chg="del mod">
          <ac:chgData name="Hernandez Perez, Mr. Fernando Enmanuel" userId="S::fh48713n@pace.edu::5c1b3c76-c6d9-4287-8b2e-9d7a9538a451" providerId="AD" clId="Web-{78C55B9D-8D4E-FE39-C845-20946644C00D}" dt="2022-11-01T16:08:45.959" v="48"/>
          <ac:cxnSpMkLst>
            <pc:docMk/>
            <pc:sldMk cId="0" sldId="256"/>
            <ac:cxnSpMk id="8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 App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</a:t>
            </a:r>
            <a:r>
              <a:rPr lang="en" sz="1100">
                <a:ea typeface="Lato"/>
                <a:sym typeface="Lato"/>
              </a:rPr>
              <a:t>04. Coach Connect</a:t>
            </a:r>
            <a:endParaRPr sz="1100">
              <a:ea typeface="Lato"/>
              <a:cs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11139" y="1874247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>
                <a:highlight>
                  <a:srgbClr val="A9D18E"/>
                </a:highlight>
                <a:latin typeface="Calibri"/>
                <a:cs typeface="Calibri"/>
              </a:rPr>
              <a:t>04.02 Subscribe Coach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3511139" y="2509647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>
                <a:highlight>
                  <a:srgbClr val="A9D18E"/>
                </a:highlight>
                <a:latin typeface="Calibri"/>
                <a:cs typeface="Calibri"/>
              </a:rPr>
              <a:t>04.03 Schedule Appointment</a:t>
            </a:r>
          </a:p>
          <a:p>
            <a:pPr algn="ctr"/>
            <a:endParaRPr lang="en" sz="1100">
              <a:highlight>
                <a:srgbClr val="A9D18E"/>
              </a:highlight>
              <a:latin typeface="Calibri"/>
              <a:cs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11139" y="3145047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>
                <a:highlight>
                  <a:srgbClr val="A9D18E"/>
                </a:highlight>
                <a:latin typeface="Calibri"/>
                <a:cs typeface="Calibri"/>
              </a:rPr>
              <a:t>4.04 Access Routine</a:t>
            </a:r>
            <a:endParaRPr lang="en-US" sz="1100">
              <a:highlight>
                <a:srgbClr val="A9D18E"/>
              </a:highlight>
              <a:latin typeface="Calibri"/>
              <a:cs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-73374" y="1547186"/>
            <a:ext cx="127595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Customers (Fitness Enthusiast)</a:t>
            </a:r>
            <a:endParaRPr lang="en-US"/>
          </a:p>
        </p:txBody>
      </p:sp>
      <p:sp>
        <p:nvSpPr>
          <p:cNvPr id="68" name="Google Shape;68;p13"/>
          <p:cNvSpPr txBox="1"/>
          <p:nvPr/>
        </p:nvSpPr>
        <p:spPr>
          <a:xfrm>
            <a:off x="7540140" y="973508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Customer Onboarding Manager</a:t>
            </a:r>
            <a:endParaRPr lang="en-US"/>
          </a:p>
        </p:txBody>
      </p:sp>
      <p:cxnSp>
        <p:nvCxnSpPr>
          <p:cNvPr id="71" name="Google Shape;71;p13"/>
          <p:cNvCxnSpPr>
            <a:cxnSpLocks/>
          </p:cNvCxnSpPr>
          <p:nvPr/>
        </p:nvCxnSpPr>
        <p:spPr>
          <a:xfrm>
            <a:off x="772852" y="2696253"/>
            <a:ext cx="2735559" cy="1052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</p:cNvCxnSpPr>
          <p:nvPr/>
        </p:nvCxnSpPr>
        <p:spPr>
          <a:xfrm>
            <a:off x="774904" y="2695839"/>
            <a:ext cx="2732683" cy="7424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</p:cNvCxnSpPr>
          <p:nvPr/>
        </p:nvCxnSpPr>
        <p:spPr>
          <a:xfrm>
            <a:off x="849083" y="1303614"/>
            <a:ext cx="2644635" cy="21386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cxnSpLocks/>
          </p:cNvCxnSpPr>
          <p:nvPr/>
        </p:nvCxnSpPr>
        <p:spPr>
          <a:xfrm>
            <a:off x="845746" y="1310788"/>
            <a:ext cx="2651072" cy="14940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74" y="892419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525" y="14207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9314" y="4141302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/>
              <a:t>Fitness Trainer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7" y="350449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cxnSpLocks/>
          </p:cNvCxnSpPr>
          <p:nvPr/>
        </p:nvCxnSpPr>
        <p:spPr>
          <a:xfrm>
            <a:off x="841297" y="1309972"/>
            <a:ext cx="2659993" cy="90684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5" name="Google Shape;71;p13">
            <a:extLst>
              <a:ext uri="{FF2B5EF4-FFF2-40B4-BE49-F238E27FC236}">
                <a16:creationId xmlns:a16="http://schemas.microsoft.com/office/drawing/2014/main" id="{4A06C949-ED51-0D14-2DAA-E18FF8A720E9}"/>
              </a:ext>
            </a:extLst>
          </p:cNvPr>
          <p:cNvCxnSpPr>
            <a:cxnSpLocks/>
          </p:cNvCxnSpPr>
          <p:nvPr/>
        </p:nvCxnSpPr>
        <p:spPr>
          <a:xfrm flipV="1">
            <a:off x="892575" y="2798587"/>
            <a:ext cx="2615798" cy="10141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" name="Google Shape;71;p13">
            <a:extLst>
              <a:ext uri="{FF2B5EF4-FFF2-40B4-BE49-F238E27FC236}">
                <a16:creationId xmlns:a16="http://schemas.microsoft.com/office/drawing/2014/main" id="{50A66B1E-9339-1C65-AD0B-8123A413E6CC}"/>
              </a:ext>
            </a:extLst>
          </p:cNvPr>
          <p:cNvCxnSpPr>
            <a:cxnSpLocks/>
          </p:cNvCxnSpPr>
          <p:nvPr/>
        </p:nvCxnSpPr>
        <p:spPr>
          <a:xfrm flipV="1">
            <a:off x="779484" y="1559027"/>
            <a:ext cx="2688556" cy="11424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71;p13">
            <a:extLst>
              <a:ext uri="{FF2B5EF4-FFF2-40B4-BE49-F238E27FC236}">
                <a16:creationId xmlns:a16="http://schemas.microsoft.com/office/drawing/2014/main" id="{01544840-40DB-9819-3769-0332B1FD2B9B}"/>
              </a:ext>
            </a:extLst>
          </p:cNvPr>
          <p:cNvCxnSpPr>
            <a:cxnSpLocks/>
          </p:cNvCxnSpPr>
          <p:nvPr/>
        </p:nvCxnSpPr>
        <p:spPr>
          <a:xfrm flipV="1">
            <a:off x="892038" y="3439212"/>
            <a:ext cx="2619370" cy="3740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87;p13">
            <a:extLst>
              <a:ext uri="{FF2B5EF4-FFF2-40B4-BE49-F238E27FC236}">
                <a16:creationId xmlns:a16="http://schemas.microsoft.com/office/drawing/2014/main" id="{5B50154B-3ABB-10C5-B446-7BF04F99F68E}"/>
              </a:ext>
            </a:extLst>
          </p:cNvPr>
          <p:cNvSpPr txBox="1"/>
          <p:nvPr/>
        </p:nvSpPr>
        <p:spPr>
          <a:xfrm>
            <a:off x="7681085" y="417396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Finance Manager</a:t>
            </a:r>
            <a:endParaRPr lang="en-US"/>
          </a:p>
        </p:txBody>
      </p:sp>
      <p:pic>
        <p:nvPicPr>
          <p:cNvPr id="7" name="Google Shape;88;p13">
            <a:extLst>
              <a:ext uri="{FF2B5EF4-FFF2-40B4-BE49-F238E27FC236}">
                <a16:creationId xmlns:a16="http://schemas.microsoft.com/office/drawing/2014/main" id="{FA605808-5889-5288-C2DE-3CAB131B79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141" y="350755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C440D053-55A7-5D71-E8A5-4DCE97E43CC5}"/>
              </a:ext>
            </a:extLst>
          </p:cNvPr>
          <p:cNvSpPr/>
          <p:nvPr/>
        </p:nvSpPr>
        <p:spPr>
          <a:xfrm>
            <a:off x="3482564" y="4374559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>
                <a:highlight>
                  <a:srgbClr val="A9D18E"/>
                </a:highlight>
                <a:latin typeface="Calibri"/>
                <a:cs typeface="Calibri"/>
              </a:rPr>
              <a:t>Implemented</a:t>
            </a:r>
            <a:br>
              <a:rPr lang="en" sz="1100">
                <a:highlight>
                  <a:srgbClr val="A9D18E"/>
                </a:highlight>
                <a:latin typeface="Calibri"/>
                <a:cs typeface="Calibri"/>
              </a:rPr>
            </a:br>
            <a:r>
              <a:rPr lang="en" sz="1100">
                <a:highlight>
                  <a:srgbClr val="A9D18E"/>
                </a:highlight>
                <a:latin typeface="Calibri"/>
                <a:cs typeface="Calibri"/>
              </a:rPr>
              <a:t>in Iteration 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D139A-2EB0-56A7-B5D2-7548A33E1217}"/>
              </a:ext>
            </a:extLst>
          </p:cNvPr>
          <p:cNvSpPr txBox="1"/>
          <p:nvPr/>
        </p:nvSpPr>
        <p:spPr>
          <a:xfrm>
            <a:off x="4057649" y="4096939"/>
            <a:ext cx="13215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u="sng"/>
              <a:t>Color Code</a:t>
            </a:r>
            <a:endParaRPr lang="en-US" u="sng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D11E118-81D1-017C-65E6-49E9D2D94189}"/>
              </a:ext>
            </a:extLst>
          </p:cNvPr>
          <p:cNvSpPr/>
          <p:nvPr/>
        </p:nvSpPr>
        <p:spPr>
          <a:xfrm>
            <a:off x="3478168" y="1236804"/>
            <a:ext cx="2178300" cy="635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>
                <a:highlight>
                  <a:srgbClr val="A9D18E"/>
                </a:highlight>
                <a:latin typeface="Calibri"/>
                <a:cs typeface="Calibri"/>
              </a:rPr>
              <a:t>04.01 List Coaches</a:t>
            </a:r>
            <a:endParaRPr lang="en-US" sz="1100">
              <a:highlight>
                <a:srgbClr val="A9D18E"/>
              </a:highlight>
              <a:latin typeface="Calibri"/>
              <a:cs typeface="Calibri"/>
            </a:endParaRPr>
          </a:p>
        </p:txBody>
      </p:sp>
      <p:cxnSp>
        <p:nvCxnSpPr>
          <p:cNvPr id="16" name="Google Shape;71;p13">
            <a:extLst>
              <a:ext uri="{FF2B5EF4-FFF2-40B4-BE49-F238E27FC236}">
                <a16:creationId xmlns:a16="http://schemas.microsoft.com/office/drawing/2014/main" id="{3B1F0BAC-FAC1-3349-7C1E-61A47AE34802}"/>
              </a:ext>
            </a:extLst>
          </p:cNvPr>
          <p:cNvCxnSpPr>
            <a:cxnSpLocks/>
          </p:cNvCxnSpPr>
          <p:nvPr/>
        </p:nvCxnSpPr>
        <p:spPr>
          <a:xfrm flipV="1">
            <a:off x="900171" y="1571717"/>
            <a:ext cx="2562888" cy="223132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8;p13">
            <a:extLst>
              <a:ext uri="{FF2B5EF4-FFF2-40B4-BE49-F238E27FC236}">
                <a16:creationId xmlns:a16="http://schemas.microsoft.com/office/drawing/2014/main" id="{E2460675-3585-A018-14B5-4A34E5C52322}"/>
              </a:ext>
            </a:extLst>
          </p:cNvPr>
          <p:cNvCxnSpPr>
            <a:cxnSpLocks/>
          </p:cNvCxnSpPr>
          <p:nvPr/>
        </p:nvCxnSpPr>
        <p:spPr>
          <a:xfrm flipH="1" flipV="1">
            <a:off x="5671247" y="1583576"/>
            <a:ext cx="2414593" cy="14429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8;p13">
            <a:extLst>
              <a:ext uri="{FF2B5EF4-FFF2-40B4-BE49-F238E27FC236}">
                <a16:creationId xmlns:a16="http://schemas.microsoft.com/office/drawing/2014/main" id="{351133F0-0CEA-9715-AAC0-2130FA2C365B}"/>
              </a:ext>
            </a:extLst>
          </p:cNvPr>
          <p:cNvCxnSpPr>
            <a:cxnSpLocks/>
          </p:cNvCxnSpPr>
          <p:nvPr/>
        </p:nvCxnSpPr>
        <p:spPr>
          <a:xfrm flipH="1" flipV="1">
            <a:off x="5687927" y="2195653"/>
            <a:ext cx="2483768" cy="17698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8E3B46B6-81CB-FFD7-A616-5BA4F4AA35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8" y="223903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366F461C-1C33-BED5-FC64-4E00EE3B0FAB}"/>
              </a:ext>
            </a:extLst>
          </p:cNvPr>
          <p:cNvSpPr txBox="1"/>
          <p:nvPr/>
        </p:nvSpPr>
        <p:spPr>
          <a:xfrm>
            <a:off x="-1508" y="2896247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/>
              <a:t>Dietitians</a:t>
            </a:r>
          </a:p>
          <a:p>
            <a:pPr algn="ctr"/>
            <a:endParaRPr lang="en" sz="900"/>
          </a:p>
        </p:txBody>
      </p:sp>
      <p:pic>
        <p:nvPicPr>
          <p:cNvPr id="14" name="Google Shape;84;p13" descr="Diagram&#10;&#10;Description automatically generated">
            <a:extLst>
              <a:ext uri="{FF2B5EF4-FFF2-40B4-BE49-F238E27FC236}">
                <a16:creationId xmlns:a16="http://schemas.microsoft.com/office/drawing/2014/main" id="{53C0B711-8CE3-FA4D-7CEE-762A619F92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414" y="327945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4;p13">
            <a:extLst>
              <a:ext uri="{FF2B5EF4-FFF2-40B4-BE49-F238E27FC236}">
                <a16:creationId xmlns:a16="http://schemas.microsoft.com/office/drawing/2014/main" id="{F9D8F0A3-5565-FE77-AE58-E7A6600E4B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441" y="258843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8;p13">
            <a:extLst>
              <a:ext uri="{FF2B5EF4-FFF2-40B4-BE49-F238E27FC236}">
                <a16:creationId xmlns:a16="http://schemas.microsoft.com/office/drawing/2014/main" id="{FF19F6EA-E3F3-81B8-4999-C40F6F09E1B1}"/>
              </a:ext>
            </a:extLst>
          </p:cNvPr>
          <p:cNvSpPr txBox="1"/>
          <p:nvPr/>
        </p:nvSpPr>
        <p:spPr>
          <a:xfrm>
            <a:off x="7540139" y="2126712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Customer Support Manager</a:t>
            </a:r>
            <a:endParaRPr lang="en-US"/>
          </a:p>
        </p:txBody>
      </p:sp>
      <p:sp>
        <p:nvSpPr>
          <p:cNvPr id="19" name="Google Shape;68;p13">
            <a:extLst>
              <a:ext uri="{FF2B5EF4-FFF2-40B4-BE49-F238E27FC236}">
                <a16:creationId xmlns:a16="http://schemas.microsoft.com/office/drawing/2014/main" id="{4F5CE9E6-004A-4CD9-CBAA-0A9235FBD252}"/>
              </a:ext>
            </a:extLst>
          </p:cNvPr>
          <p:cNvSpPr txBox="1"/>
          <p:nvPr/>
        </p:nvSpPr>
        <p:spPr>
          <a:xfrm>
            <a:off x="7611578" y="3213582"/>
            <a:ext cx="1448964" cy="31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Accounts Manager</a:t>
            </a:r>
            <a:endParaRPr lang="en-US"/>
          </a:p>
        </p:txBody>
      </p:sp>
      <p:cxnSp>
        <p:nvCxnSpPr>
          <p:cNvPr id="21" name="Google Shape;78;p13">
            <a:extLst>
              <a:ext uri="{FF2B5EF4-FFF2-40B4-BE49-F238E27FC236}">
                <a16:creationId xmlns:a16="http://schemas.microsoft.com/office/drawing/2014/main" id="{FFE86113-FC80-2C62-2CB7-0C63F2F7838D}"/>
              </a:ext>
            </a:extLst>
          </p:cNvPr>
          <p:cNvCxnSpPr>
            <a:cxnSpLocks/>
          </p:cNvCxnSpPr>
          <p:nvPr/>
        </p:nvCxnSpPr>
        <p:spPr>
          <a:xfrm flipH="1">
            <a:off x="5667134" y="808559"/>
            <a:ext cx="2215332" cy="7637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78;p13">
            <a:extLst>
              <a:ext uri="{FF2B5EF4-FFF2-40B4-BE49-F238E27FC236}">
                <a16:creationId xmlns:a16="http://schemas.microsoft.com/office/drawing/2014/main" id="{457DAC46-BBD9-FECD-D07C-D7483B104103}"/>
              </a:ext>
            </a:extLst>
          </p:cNvPr>
          <p:cNvCxnSpPr>
            <a:cxnSpLocks/>
          </p:cNvCxnSpPr>
          <p:nvPr/>
        </p:nvCxnSpPr>
        <p:spPr>
          <a:xfrm flipH="1">
            <a:off x="5697054" y="1863124"/>
            <a:ext cx="2234860" cy="9810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8;p13">
            <a:extLst>
              <a:ext uri="{FF2B5EF4-FFF2-40B4-BE49-F238E27FC236}">
                <a16:creationId xmlns:a16="http://schemas.microsoft.com/office/drawing/2014/main" id="{85EFB4AC-66F0-3B09-5793-5863134EFCA0}"/>
              </a:ext>
            </a:extLst>
          </p:cNvPr>
          <p:cNvCxnSpPr>
            <a:cxnSpLocks/>
          </p:cNvCxnSpPr>
          <p:nvPr/>
        </p:nvCxnSpPr>
        <p:spPr>
          <a:xfrm flipH="1" flipV="1">
            <a:off x="5674111" y="1573224"/>
            <a:ext cx="2266983" cy="2830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2023-04-19T03:55:23Z</dcterms:modified>
</cp:coreProperties>
</file>