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17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4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2DAB-EFB7-4EFC-9C5E-0B7D1EBE360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2D51-6962-447C-BB3F-87DD7765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0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 Donation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5357" y="3713582"/>
            <a:ext cx="4121286" cy="1581539"/>
          </a:xfrm>
        </p:spPr>
        <p:txBody>
          <a:bodyPr/>
          <a:lstStyle/>
          <a:p>
            <a:r>
              <a:rPr lang="en-US" dirty="0"/>
              <a:t>CSE 111 Project</a:t>
            </a:r>
          </a:p>
          <a:p>
            <a:r>
              <a:rPr lang="en-US" dirty="0"/>
              <a:t>Rajdeep Gill, Kambi Dubey</a:t>
            </a:r>
          </a:p>
        </p:txBody>
      </p:sp>
    </p:spTree>
    <p:extLst>
      <p:ext uri="{BB962C8B-B14F-4D97-AF65-F5344CB8AC3E}">
        <p14:creationId xmlns:p14="http://schemas.microsoft.com/office/powerpoint/2010/main" val="36980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35" y="255037"/>
            <a:ext cx="10353761" cy="1326321"/>
          </a:xfrm>
        </p:spPr>
        <p:txBody>
          <a:bodyPr/>
          <a:lstStyle/>
          <a:p>
            <a:r>
              <a:rPr lang="en-US" dirty="0"/>
              <a:t>What it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2982"/>
            <a:ext cx="8946541" cy="5356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Builds connection among the blood bank, donor and doctors for easy 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Banks: </a:t>
            </a:r>
          </a:p>
          <a:p>
            <a:pPr lvl="1"/>
            <a:r>
              <a:rPr lang="en-US" dirty="0"/>
              <a:t>Add doctors to create login information</a:t>
            </a:r>
          </a:p>
          <a:p>
            <a:pPr lvl="1"/>
            <a:r>
              <a:rPr lang="en-US" dirty="0"/>
              <a:t>Add donors to access their login information</a:t>
            </a:r>
          </a:p>
          <a:p>
            <a:pPr lvl="1"/>
            <a:r>
              <a:rPr lang="en-US" dirty="0"/>
              <a:t>Reject/accept requests for blood depending on availability and urgency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Doctors:</a:t>
            </a:r>
          </a:p>
          <a:p>
            <a:pPr lvl="1"/>
            <a:r>
              <a:rPr lang="en-US" dirty="0"/>
              <a:t>Can make requests for blood to be sent to particular banks for the patients</a:t>
            </a:r>
          </a:p>
          <a:p>
            <a:pPr lvl="1"/>
            <a:r>
              <a:rPr lang="en-US" dirty="0"/>
              <a:t>They can add and search for their patients and all patients if needed</a:t>
            </a:r>
          </a:p>
          <a:p>
            <a:pPr lvl="1"/>
            <a:r>
              <a:rPr lang="en-US" dirty="0"/>
              <a:t>Access patient history which includes the disease name and urgency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Donors:</a:t>
            </a:r>
          </a:p>
          <a:p>
            <a:pPr lvl="1"/>
            <a:r>
              <a:rPr lang="en-US" dirty="0"/>
              <a:t>Can access info on how many lives they have saved from donations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847460"/>
            <a:ext cx="8772525" cy="4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30" y="236376"/>
            <a:ext cx="10353761" cy="1326321"/>
          </a:xfrm>
        </p:spPr>
        <p:txBody>
          <a:bodyPr/>
          <a:lstStyle/>
          <a:p>
            <a:r>
              <a:rPr lang="en-US" dirty="0"/>
              <a:t>E/R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53" y="1385415"/>
            <a:ext cx="9755694" cy="51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03" y="283029"/>
            <a:ext cx="10353761" cy="1326321"/>
          </a:xfrm>
        </p:spPr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1946"/>
            <a:ext cx="8946541" cy="53089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Bankblood (phone, </a:t>
            </a:r>
            <a:r>
              <a:rPr lang="en-US" u="sng" dirty="0"/>
              <a:t>name</a:t>
            </a:r>
            <a:r>
              <a:rPr lang="en-US" dirty="0"/>
              <a:t>, address, password)</a:t>
            </a:r>
          </a:p>
          <a:p>
            <a:r>
              <a:rPr lang="en-US" dirty="0"/>
              <a:t>Donor (</a:t>
            </a:r>
            <a:r>
              <a:rPr lang="en-US" u="sng" dirty="0" err="1"/>
              <a:t>DonorID</a:t>
            </a:r>
            <a:r>
              <a:rPr lang="en-US" dirty="0"/>
              <a:t>, name, password)</a:t>
            </a:r>
          </a:p>
          <a:p>
            <a:r>
              <a:rPr lang="en-US" dirty="0"/>
              <a:t>Patient (</a:t>
            </a:r>
            <a:r>
              <a:rPr lang="en-US" u="sng" dirty="0"/>
              <a:t>PID</a:t>
            </a:r>
            <a:r>
              <a:rPr lang="en-US" dirty="0"/>
              <a:t>, name)</a:t>
            </a:r>
          </a:p>
          <a:p>
            <a:r>
              <a:rPr lang="en-US" dirty="0"/>
              <a:t>Doctor (</a:t>
            </a:r>
            <a:r>
              <a:rPr lang="en-US" u="sng" dirty="0" err="1"/>
              <a:t>DocID</a:t>
            </a:r>
            <a:r>
              <a:rPr lang="en-US" dirty="0"/>
              <a:t>, name, password)</a:t>
            </a:r>
          </a:p>
          <a:p>
            <a:r>
              <a:rPr lang="en-US" dirty="0"/>
              <a:t>Disease (</a:t>
            </a:r>
            <a:r>
              <a:rPr lang="en-US" u="sng" dirty="0"/>
              <a:t>name</a:t>
            </a:r>
            <a:r>
              <a:rPr lang="en-US" dirty="0"/>
              <a:t>, urgency)</a:t>
            </a:r>
          </a:p>
          <a:p>
            <a:r>
              <a:rPr lang="en-US" dirty="0"/>
              <a:t>Bloodgrp (type)</a:t>
            </a:r>
          </a:p>
          <a:p>
            <a:r>
              <a:rPr lang="en-US" dirty="0"/>
              <a:t>hasDoctor (</a:t>
            </a:r>
            <a:r>
              <a:rPr lang="en-US" u="sng" dirty="0"/>
              <a:t>PID</a:t>
            </a:r>
            <a:r>
              <a:rPr lang="en-US" dirty="0"/>
              <a:t>, </a:t>
            </a:r>
            <a:r>
              <a:rPr lang="en-US" u="sng" dirty="0" err="1"/>
              <a:t>DocID</a:t>
            </a:r>
            <a:r>
              <a:rPr lang="en-US" dirty="0"/>
              <a:t>)</a:t>
            </a:r>
          </a:p>
          <a:p>
            <a:r>
              <a:rPr lang="en-US" dirty="0"/>
              <a:t>hasDisease (</a:t>
            </a:r>
            <a:r>
              <a:rPr lang="en-US" u="sng" dirty="0"/>
              <a:t>PID</a:t>
            </a:r>
            <a:r>
              <a:rPr lang="en-US" dirty="0"/>
              <a:t>, Disease)</a:t>
            </a:r>
          </a:p>
          <a:p>
            <a:r>
              <a:rPr lang="en-US" dirty="0"/>
              <a:t>hasType (</a:t>
            </a:r>
            <a:r>
              <a:rPr lang="en-US" u="sng" dirty="0"/>
              <a:t>PID</a:t>
            </a:r>
            <a:r>
              <a:rPr lang="en-US" dirty="0"/>
              <a:t>, type)</a:t>
            </a:r>
          </a:p>
          <a:p>
            <a:r>
              <a:rPr lang="en-US" dirty="0"/>
              <a:t>DonatesType (</a:t>
            </a:r>
            <a:r>
              <a:rPr lang="en-US" u="sng" dirty="0" err="1"/>
              <a:t>DonorID</a:t>
            </a:r>
            <a:r>
              <a:rPr lang="en-US" dirty="0"/>
              <a:t>, type)</a:t>
            </a:r>
          </a:p>
          <a:p>
            <a:r>
              <a:rPr lang="en-US" dirty="0"/>
              <a:t>Request (</a:t>
            </a:r>
            <a:r>
              <a:rPr lang="en-US" u="sng" dirty="0" err="1"/>
              <a:t>DocID</a:t>
            </a:r>
            <a:r>
              <a:rPr lang="en-US" dirty="0"/>
              <a:t>, granted, PID, </a:t>
            </a:r>
            <a:r>
              <a:rPr lang="en-US" u="sng" dirty="0" err="1"/>
              <a:t>B_key</a:t>
            </a:r>
            <a:r>
              <a:rPr lang="en-US" dirty="0"/>
              <a:t>, Daterequested, Dategranted)</a:t>
            </a:r>
          </a:p>
          <a:p>
            <a:r>
              <a:rPr lang="en-US" dirty="0"/>
              <a:t>CanDonate (</a:t>
            </a:r>
            <a:r>
              <a:rPr lang="en-US" u="sng" dirty="0" err="1"/>
              <a:t>typeID</a:t>
            </a:r>
            <a:r>
              <a:rPr lang="en-US" dirty="0"/>
              <a:t>, candonateto)</a:t>
            </a:r>
          </a:p>
          <a:p>
            <a:r>
              <a:rPr lang="en-US" dirty="0"/>
              <a:t>Availability (</a:t>
            </a:r>
            <a:r>
              <a:rPr lang="en-US" u="sng" dirty="0" err="1"/>
              <a:t>B_key</a:t>
            </a:r>
            <a:r>
              <a:rPr lang="en-US" dirty="0"/>
              <a:t>, availability, type_ID, quantity)</a:t>
            </a:r>
          </a:p>
        </p:txBody>
      </p:sp>
    </p:spTree>
    <p:extLst>
      <p:ext uri="{BB962C8B-B14F-4D97-AF65-F5344CB8AC3E}">
        <p14:creationId xmlns:p14="http://schemas.microsoft.com/office/powerpoint/2010/main" val="315678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894" y="1924099"/>
            <a:ext cx="9824644" cy="4484360"/>
          </a:xfrm>
        </p:spPr>
        <p:txBody>
          <a:bodyPr/>
          <a:lstStyle/>
          <a:p>
            <a:r>
              <a:rPr lang="en-US" sz="2800" dirty="0"/>
              <a:t>SQLite and Java</a:t>
            </a:r>
          </a:p>
          <a:p>
            <a:r>
              <a:rPr lang="en-US" sz="2800" dirty="0"/>
              <a:t>Javafx (Build GUI)</a:t>
            </a:r>
          </a:p>
          <a:p>
            <a:r>
              <a:rPr lang="en-US" sz="2800" dirty="0"/>
              <a:t>JDBC (Connect to Database)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6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184710"/>
          </a:xfrm>
        </p:spPr>
        <p:txBody>
          <a:bodyPr>
            <a:normAutofit/>
          </a:bodyPr>
          <a:lstStyle/>
          <a:p>
            <a:r>
              <a:rPr lang="en-US" sz="6000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714422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680</TotalTime>
  <Words>235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Blood Donation Database</vt:lpstr>
      <vt:lpstr>What it does</vt:lpstr>
      <vt:lpstr>Use-Case diagram</vt:lpstr>
      <vt:lpstr>E/R Diagram</vt:lpstr>
      <vt:lpstr>Relational Schema</vt:lpstr>
      <vt:lpstr>DATABASE Implementation</vt:lpstr>
      <vt:lpstr>DEMO TIME!!!!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Donor Database</dc:title>
  <dc:creator>Kambi Dubey</dc:creator>
  <cp:lastModifiedBy>Rajdeep</cp:lastModifiedBy>
  <cp:revision>30</cp:revision>
  <dcterms:created xsi:type="dcterms:W3CDTF">2015-12-11T04:21:42Z</dcterms:created>
  <dcterms:modified xsi:type="dcterms:W3CDTF">2016-12-09T07:16:31Z</dcterms:modified>
</cp:coreProperties>
</file>