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drawings/drawing1.xml" ContentType="application/vnd.openxmlformats-officedocument.drawingml.chartshap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3" r:id="rId4"/>
    <p:sldId id="274" r:id="rId5"/>
    <p:sldId id="264" r:id="rId7"/>
    <p:sldId id="257" r:id="rId8"/>
    <p:sldId id="259" r:id="rId9"/>
    <p:sldId id="258" r:id="rId10"/>
    <p:sldId id="260" r:id="rId11"/>
    <p:sldId id="261" r:id="rId12"/>
    <p:sldId id="262" r:id="rId13"/>
    <p:sldId id="265" r:id="rId14"/>
    <p:sldId id="267"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8" autoAdjust="0"/>
    <p:restoredTop sz="94660"/>
  </p:normalViewPr>
  <p:slideViewPr>
    <p:cSldViewPr snapToGrid="0">
      <p:cViewPr>
        <p:scale>
          <a:sx n="57" d="100"/>
          <a:sy n="57" d="100"/>
        </p:scale>
        <p:origin x="1512" y="5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aksh\Desktop\EXCEL\SAKSHI%20KAMBLE%20PROJECT%201.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aksh\Desktop\SAKSHI%20KAMBLE%20PROJECT%201.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aksh\Desktop\SAKSHI%20KAMBLE%20PROJECT%201.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saksh\Desktop\SAKSHI%20KAMBLE%20PROJECT%201.xlsx" TargetMode="External"/></Relationships>
</file>

<file path=ppt/charts/_rels/chart5.xml.rels><?xml version="1.0" encoding="UTF-8" standalone="yes"?>
<Relationships xmlns="http://schemas.openxmlformats.org/package/2006/relationships"><Relationship Id="rId4" Type="http://schemas.microsoft.com/office/2011/relationships/chartColorStyle" Target="colors5.xml"/><Relationship Id="rId3" Type="http://schemas.microsoft.com/office/2011/relationships/chartStyle" Target="style5.xml"/><Relationship Id="rId2" Type="http://schemas.openxmlformats.org/officeDocument/2006/relationships/chartUserShapes" Target="../drawings/drawing1.xml"/><Relationship Id="rId1" Type="http://schemas.openxmlformats.org/officeDocument/2006/relationships/oleObject" Target="file:///C:\Users\saksh\Desktop\SAKSHI%20KAMBLE%20PROJECT%201.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saksh\Desktop\SAKSHI%20KAMBLE%20PROJECT%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pivotSource>
    <c:name>[SAKSHI KAMBLE PROJECT 1.xlsx]PRODUCTS Vs UNIT PRICE 1!PivotTable20</c:name>
    <c:fmtId val="-1"/>
  </c:pivotSource>
  <c:chart>
    <c:autoTitleDeleted val="1"/>
    <c:plotArea>
      <c:layout/>
      <c:barChart>
        <c:barDir val="col"/>
        <c:grouping val="clustered"/>
        <c:varyColors val="0"/>
        <c:ser>
          <c:idx val="0"/>
          <c:order val="0"/>
          <c:tx>
            <c:strRef>
              <c:f>'PRODUCTS Vs UNIT PRICE 1'!$B$13</c:f>
              <c:strCache>
                <c:ptCount val="1"/>
                <c:pt idx="0">
                  <c:v>Sum of Unit price</c:v>
                </c:pt>
              </c:strCache>
            </c:strRef>
          </c:tx>
          <c:spPr>
            <a:solidFill>
              <a:schemeClr val="accent2">
                <a:shade val="76000"/>
              </a:schemeClr>
            </a:solidFill>
            <a:ln>
              <a:noFill/>
            </a:ln>
            <a:effectLst/>
          </c:spPr>
          <c:invertIfNegative val="0"/>
          <c:dLbls>
            <c:delete val="1"/>
          </c:dLbls>
          <c:cat>
            <c:strRef>
              <c:f>'PRODUCTS Vs UNIT PRICE 1'!$A$14:$A$20</c:f>
              <c:strCache>
                <c:ptCount val="6"/>
                <c:pt idx="0">
                  <c:v>Electronic accessories</c:v>
                </c:pt>
                <c:pt idx="1">
                  <c:v>Fashion accessories</c:v>
                </c:pt>
                <c:pt idx="2">
                  <c:v>Food and beverages</c:v>
                </c:pt>
                <c:pt idx="3">
                  <c:v>Health and beauty</c:v>
                </c:pt>
                <c:pt idx="4">
                  <c:v>Home and lifestyle</c:v>
                </c:pt>
                <c:pt idx="5">
                  <c:v>Sports and travel</c:v>
                </c:pt>
              </c:strCache>
            </c:strRef>
          </c:cat>
          <c:val>
            <c:numRef>
              <c:f>'PRODUCTS Vs UNIT PRICE 1'!$B$14:$B$20</c:f>
              <c:numCache>
                <c:formatCode>General</c:formatCode>
                <c:ptCount val="6"/>
                <c:pt idx="0">
                  <c:v>9103.77000000001</c:v>
                </c:pt>
                <c:pt idx="1">
                  <c:v>10173.35</c:v>
                </c:pt>
                <c:pt idx="2">
                  <c:v>9745.54000000001</c:v>
                </c:pt>
                <c:pt idx="3">
                  <c:v>8337.88</c:v>
                </c:pt>
                <c:pt idx="4">
                  <c:v>8850.71</c:v>
                </c:pt>
                <c:pt idx="5">
                  <c:v>9460.88</c:v>
                </c:pt>
              </c:numCache>
            </c:numRef>
          </c:val>
        </c:ser>
        <c:dLbls>
          <c:showLegendKey val="0"/>
          <c:showVal val="0"/>
          <c:showCatName val="0"/>
          <c:showSerName val="0"/>
          <c:showPercent val="0"/>
          <c:showBubbleSize val="0"/>
        </c:dLbls>
        <c:gapWidth val="219"/>
        <c:overlap val="-27"/>
        <c:axId val="2116141792"/>
        <c:axId val="2116140352"/>
      </c:barChart>
      <c:lineChart>
        <c:grouping val="standard"/>
        <c:varyColors val="0"/>
        <c:ser>
          <c:idx val="1"/>
          <c:order val="1"/>
          <c:tx>
            <c:strRef>
              <c:f>'PRODUCTS Vs UNIT PRICE 1'!$C$13</c:f>
              <c:strCache>
                <c:ptCount val="1"/>
                <c:pt idx="0">
                  <c:v>Sum of Quantity</c:v>
                </c:pt>
              </c:strCache>
            </c:strRef>
          </c:tx>
          <c:spPr>
            <a:ln w="28575" cap="rnd">
              <a:solidFill>
                <a:schemeClr val="accent2">
                  <a:tint val="77000"/>
                </a:schemeClr>
              </a:solidFill>
              <a:round/>
            </a:ln>
            <a:effectLst/>
          </c:spPr>
          <c:marker>
            <c:symbol val="circle"/>
            <c:size val="5"/>
            <c:spPr>
              <a:solidFill>
                <a:schemeClr val="accent2">
                  <a:tint val="77000"/>
                </a:schemeClr>
              </a:solidFill>
              <a:ln w="9525">
                <a:solidFill>
                  <a:schemeClr val="accent2">
                    <a:tint val="77000"/>
                  </a:schemeClr>
                </a:solidFill>
              </a:ln>
              <a:effectLst/>
            </c:spPr>
          </c:marker>
          <c:dLbls>
            <c:delete val="1"/>
          </c:dLbls>
          <c:cat>
            <c:strRef>
              <c:f>'PRODUCTS Vs UNIT PRICE 1'!$A$14:$A$20</c:f>
              <c:strCache>
                <c:ptCount val="6"/>
                <c:pt idx="0">
                  <c:v>Electronic accessories</c:v>
                </c:pt>
                <c:pt idx="1">
                  <c:v>Fashion accessories</c:v>
                </c:pt>
                <c:pt idx="2">
                  <c:v>Food and beverages</c:v>
                </c:pt>
                <c:pt idx="3">
                  <c:v>Health and beauty</c:v>
                </c:pt>
                <c:pt idx="4">
                  <c:v>Home and lifestyle</c:v>
                </c:pt>
                <c:pt idx="5">
                  <c:v>Sports and travel</c:v>
                </c:pt>
              </c:strCache>
            </c:strRef>
          </c:cat>
          <c:val>
            <c:numRef>
              <c:f>'PRODUCTS Vs UNIT PRICE 1'!$C$14:$C$20</c:f>
              <c:numCache>
                <c:formatCode>General</c:formatCode>
                <c:ptCount val="6"/>
                <c:pt idx="0">
                  <c:v>971</c:v>
                </c:pt>
                <c:pt idx="1">
                  <c:v>902</c:v>
                </c:pt>
                <c:pt idx="2">
                  <c:v>952</c:v>
                </c:pt>
                <c:pt idx="3">
                  <c:v>854</c:v>
                </c:pt>
                <c:pt idx="4">
                  <c:v>911</c:v>
                </c:pt>
                <c:pt idx="5">
                  <c:v>920</c:v>
                </c:pt>
              </c:numCache>
            </c:numRef>
          </c:val>
          <c:smooth val="0"/>
        </c:ser>
        <c:dLbls>
          <c:showLegendKey val="0"/>
          <c:showVal val="0"/>
          <c:showCatName val="0"/>
          <c:showSerName val="0"/>
          <c:showPercent val="0"/>
          <c:showBubbleSize val="0"/>
        </c:dLbls>
        <c:marker val="1"/>
        <c:smooth val="0"/>
        <c:axId val="1551233104"/>
        <c:axId val="1551235504"/>
      </c:lineChart>
      <c:catAx>
        <c:axId val="2116141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2116140352"/>
        <c:crosses val="autoZero"/>
        <c:auto val="1"/>
        <c:lblAlgn val="ctr"/>
        <c:lblOffset val="100"/>
        <c:noMultiLvlLbl val="0"/>
      </c:catAx>
      <c:valAx>
        <c:axId val="2116140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2116141792"/>
        <c:crosses val="autoZero"/>
        <c:crossBetween val="between"/>
      </c:valAx>
      <c:catAx>
        <c:axId val="15512331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551235504"/>
        <c:crosses val="autoZero"/>
        <c:auto val="1"/>
        <c:lblAlgn val="ctr"/>
        <c:lblOffset val="100"/>
        <c:noMultiLvlLbl val="0"/>
      </c:catAx>
      <c:valAx>
        <c:axId val="155123550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551233104"/>
        <c:crosses val="max"/>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c96f0dd8-5f93-4cd0-8b54-cabce019e94d}"/>
      </c:ext>
    </c:extLst>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0486426479453789"/>
          <c:y val="0.0177188126902477"/>
          <c:w val="0.934319705731676"/>
          <c:h val="0.826066776194006"/>
        </c:manualLayout>
      </c:layout>
      <c:lineChart>
        <c:grouping val="standard"/>
        <c:varyColors val="0"/>
        <c:ser>
          <c:idx val="0"/>
          <c:order val="0"/>
          <c:tx>
            <c:strRef>
              <c:f>Total</c:f>
              <c:strCache>
                <c:ptCount val="1"/>
                <c:pt idx="0">
                  <c:v>Total</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delete val="1"/>
          </c:dLbls>
          <c:cat>
            <c:strRef>
              <c:f>{"Electronic accessories Female","Electronic accessories Male","Fashion accessories Female","Fashion accessories Male","Food and beverages Female","Food and beverages Male","Health and beauty Female","Health and beauty Male","Home and lifestyle Female","Home and lifestyle Male","Sports and travel Female","Sports and travel Male"}</c:f>
              <c:strCache>
                <c:ptCount val="12"/>
                <c:pt idx="0">
                  <c:v>Electronic accessories Female</c:v>
                </c:pt>
                <c:pt idx="1">
                  <c:v>Electronic accessories Male</c:v>
                </c:pt>
                <c:pt idx="2">
                  <c:v>Fashion accessories Female</c:v>
                </c:pt>
                <c:pt idx="3">
                  <c:v>Fashion accessories Male</c:v>
                </c:pt>
                <c:pt idx="4">
                  <c:v>Food and beverages Female</c:v>
                </c:pt>
                <c:pt idx="5">
                  <c:v>Food and beverages Male</c:v>
                </c:pt>
                <c:pt idx="6">
                  <c:v>Health and beauty Female</c:v>
                </c:pt>
                <c:pt idx="7">
                  <c:v>Health and beauty Male</c:v>
                </c:pt>
                <c:pt idx="8">
                  <c:v>Home and lifestyle Female</c:v>
                </c:pt>
                <c:pt idx="9">
                  <c:v>Home and lifestyle Male</c:v>
                </c:pt>
                <c:pt idx="10">
                  <c:v>Sports and travel Female</c:v>
                </c:pt>
                <c:pt idx="11">
                  <c:v>Sports and travel Male</c:v>
                </c:pt>
              </c:strCache>
            </c:strRef>
          </c:cat>
          <c:val>
            <c:numRef>
              <c:f>{27102.0225,27235.509,30437.4,23868.495,33170.9175,22973.9265,18560.9865,30632.7525,30036.8775,23825.0355,28574.721,26548.1055}</c:f>
              <c:numCache>
                <c:formatCode>General</c:formatCode>
                <c:ptCount val="12"/>
                <c:pt idx="0">
                  <c:v>27102.0225</c:v>
                </c:pt>
                <c:pt idx="1">
                  <c:v>27235.509</c:v>
                </c:pt>
                <c:pt idx="2">
                  <c:v>30437.4</c:v>
                </c:pt>
                <c:pt idx="3">
                  <c:v>23868.495</c:v>
                </c:pt>
                <c:pt idx="4">
                  <c:v>33170.9175</c:v>
                </c:pt>
                <c:pt idx="5">
                  <c:v>22973.9265</c:v>
                </c:pt>
                <c:pt idx="6">
                  <c:v>18560.9865</c:v>
                </c:pt>
                <c:pt idx="7">
                  <c:v>30632.7525</c:v>
                </c:pt>
                <c:pt idx="8">
                  <c:v>30036.8775</c:v>
                </c:pt>
                <c:pt idx="9">
                  <c:v>23825.0355</c:v>
                </c:pt>
                <c:pt idx="10">
                  <c:v>28574.721</c:v>
                </c:pt>
                <c:pt idx="11">
                  <c:v>26548.1055</c:v>
                </c:pt>
              </c:numCache>
            </c:numRef>
          </c:val>
          <c:smooth val="0"/>
        </c:ser>
        <c:dLbls>
          <c:showLegendKey val="0"/>
          <c:showVal val="0"/>
          <c:showCatName val="0"/>
          <c:showSerName val="0"/>
          <c:showPercent val="0"/>
          <c:showBubbleSize val="0"/>
        </c:dLbls>
        <c:marker val="0"/>
        <c:smooth val="0"/>
        <c:axId val="2137664319"/>
        <c:axId val="2137657599"/>
      </c:lineChart>
      <c:catAx>
        <c:axId val="2137664319"/>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2137657599"/>
        <c:crosses val="autoZero"/>
        <c:auto val="1"/>
        <c:lblAlgn val="ctr"/>
        <c:lblOffset val="100"/>
        <c:noMultiLvlLbl val="0"/>
      </c:catAx>
      <c:valAx>
        <c:axId val="21376575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2137664319"/>
        <c:crosses val="autoZero"/>
        <c:crossBetween val="between"/>
      </c:valAx>
      <c:spPr>
        <a:noFill/>
        <a:ln>
          <a:noFill/>
        </a:ln>
        <a:effectLst/>
      </c:spPr>
    </c:plotArea>
    <c:plotVisOnly val="1"/>
    <c:dispBlanksAs val="gap"/>
    <c:showDLblsOverMax val="0"/>
    <c:extLst>
      <c:ext uri="{0b15fc19-7d7d-44ad-8c2d-2c3a37ce22c3}">
        <chartProps xmlns="https://web.wps.cn/et/2018/main" chartId="{b24a5600-37bc-4ca1-8011-d057cfb970e7}"/>
      </c:ext>
    </c:extLst>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pivotSource>
    <c:name>[SAKSHI KAMBLE PROJECT 1.xlsx]CITY Vs QUANTITY 2!PivotTable21</c:name>
    <c:fmtId val="-1"/>
  </c:pivotSource>
  <c:chart>
    <c:autoTitleDeleted val="1"/>
    <c:plotArea>
      <c:layout/>
      <c:barChart>
        <c:barDir val="col"/>
        <c:grouping val="clustered"/>
        <c:varyColors val="0"/>
        <c:ser>
          <c:idx val="0"/>
          <c:order val="0"/>
          <c:tx>
            <c:strRef>
              <c:f>'CITY Vs QUANTITY 2'!$B$9</c:f>
              <c:strCache>
                <c:ptCount val="1"/>
                <c:pt idx="0">
                  <c:v>Sum of Quantity</c:v>
                </c:pt>
              </c:strCache>
            </c:strRef>
          </c:tx>
          <c:spPr>
            <a:solidFill>
              <a:schemeClr val="accent4">
                <a:tint val="77000"/>
                <a:alpha val="70000"/>
              </a:schemeClr>
            </a:solidFill>
            <a:ln>
              <a:noFill/>
            </a:ln>
            <a:effectLst/>
          </c:spPr>
          <c:invertIfNegative val="0"/>
          <c:dLbls>
            <c:delete val="1"/>
          </c:dLbls>
          <c:cat>
            <c:multiLvlStrRef>
              <c:f>'CITY Vs QUANTITY 2'!$A$10:$A$31</c:f>
              <c:multiLvlStrCache>
                <c:ptCount val="18"/>
                <c:lvl>
                  <c:pt idx="0">
                    <c:v>Electronic accessories</c:v>
                  </c:pt>
                  <c:pt idx="1">
                    <c:v>Fashion accessories</c:v>
                  </c:pt>
                  <c:pt idx="2">
                    <c:v>Food and beverages</c:v>
                  </c:pt>
                  <c:pt idx="3">
                    <c:v>Health and beauty</c:v>
                  </c:pt>
                  <c:pt idx="4">
                    <c:v>Home and lifestyle</c:v>
                  </c:pt>
                  <c:pt idx="5">
                    <c:v>Sports and travel</c:v>
                  </c:pt>
                  <c:pt idx="6">
                    <c:v>Electronic accessories</c:v>
                  </c:pt>
                  <c:pt idx="7">
                    <c:v>Fashion accessories</c:v>
                  </c:pt>
                  <c:pt idx="8">
                    <c:v>Food and beverages</c:v>
                  </c:pt>
                  <c:pt idx="9">
                    <c:v>Health and beauty</c:v>
                  </c:pt>
                  <c:pt idx="10">
                    <c:v>Home and lifestyle</c:v>
                  </c:pt>
                  <c:pt idx="11">
                    <c:v>Sports and travel</c:v>
                  </c:pt>
                  <c:pt idx="12">
                    <c:v>Electronic accessories</c:v>
                  </c:pt>
                  <c:pt idx="13">
                    <c:v>Fashion accessories</c:v>
                  </c:pt>
                  <c:pt idx="14">
                    <c:v>Food and beverages</c:v>
                  </c:pt>
                  <c:pt idx="15">
                    <c:v>Health and beauty</c:v>
                  </c:pt>
                  <c:pt idx="16">
                    <c:v>Home and lifestyle</c:v>
                  </c:pt>
                  <c:pt idx="17">
                    <c:v>Sports and travel</c:v>
                  </c:pt>
                </c:lvl>
                <c:lvl>
                  <c:pt idx="0">
                    <c:v>MUMBAI</c:v>
                  </c:pt>
                  <c:pt idx="6">
                    <c:v>PUNE</c:v>
                  </c:pt>
                  <c:pt idx="12">
                    <c:v>SATARA</c:v>
                  </c:pt>
                </c:lvl>
              </c:multiLvlStrCache>
            </c:multiLvlStrRef>
          </c:cat>
          <c:val>
            <c:numRef>
              <c:f>'CITY Vs QUANTITY 2'!$B$10:$B$31</c:f>
              <c:numCache>
                <c:formatCode>General</c:formatCode>
                <c:ptCount val="18"/>
                <c:pt idx="0">
                  <c:v>322</c:v>
                </c:pt>
                <c:pt idx="1">
                  <c:v>263</c:v>
                </c:pt>
                <c:pt idx="2">
                  <c:v>313</c:v>
                </c:pt>
                <c:pt idx="3">
                  <c:v>257</c:v>
                </c:pt>
                <c:pt idx="4">
                  <c:v>371</c:v>
                </c:pt>
                <c:pt idx="5">
                  <c:v>333</c:v>
                </c:pt>
                <c:pt idx="6">
                  <c:v>333</c:v>
                </c:pt>
                <c:pt idx="7">
                  <c:v>342</c:v>
                </c:pt>
                <c:pt idx="8">
                  <c:v>369</c:v>
                </c:pt>
                <c:pt idx="9">
                  <c:v>277</c:v>
                </c:pt>
                <c:pt idx="10">
                  <c:v>245</c:v>
                </c:pt>
                <c:pt idx="11">
                  <c:v>265</c:v>
                </c:pt>
                <c:pt idx="12">
                  <c:v>316</c:v>
                </c:pt>
                <c:pt idx="13">
                  <c:v>297</c:v>
                </c:pt>
                <c:pt idx="14">
                  <c:v>270</c:v>
                </c:pt>
                <c:pt idx="15">
                  <c:v>320</c:v>
                </c:pt>
                <c:pt idx="16">
                  <c:v>295</c:v>
                </c:pt>
                <c:pt idx="17">
                  <c:v>322</c:v>
                </c:pt>
              </c:numCache>
            </c:numRef>
          </c:val>
        </c:ser>
        <c:ser>
          <c:idx val="1"/>
          <c:order val="1"/>
          <c:tx>
            <c:strRef>
              <c:f>'CITY Vs QUANTITY 2'!$C$9</c:f>
              <c:strCache>
                <c:ptCount val="1"/>
                <c:pt idx="0">
                  <c:v>Sum of Tax 5%</c:v>
                </c:pt>
              </c:strCache>
            </c:strRef>
          </c:tx>
          <c:spPr>
            <a:solidFill>
              <a:schemeClr val="accent4">
                <a:shade val="76000"/>
                <a:alpha val="70000"/>
              </a:schemeClr>
            </a:solidFill>
            <a:ln>
              <a:noFill/>
            </a:ln>
            <a:effectLst/>
          </c:spPr>
          <c:invertIfNegative val="0"/>
          <c:dLbls>
            <c:delete val="1"/>
          </c:dLbls>
          <c:cat>
            <c:multiLvlStrRef>
              <c:f>'CITY Vs QUANTITY 2'!$A$10:$A$31</c:f>
              <c:multiLvlStrCache>
                <c:ptCount val="18"/>
                <c:lvl>
                  <c:pt idx="0">
                    <c:v>Electronic accessories</c:v>
                  </c:pt>
                  <c:pt idx="1">
                    <c:v>Fashion accessories</c:v>
                  </c:pt>
                  <c:pt idx="2">
                    <c:v>Food and beverages</c:v>
                  </c:pt>
                  <c:pt idx="3">
                    <c:v>Health and beauty</c:v>
                  </c:pt>
                  <c:pt idx="4">
                    <c:v>Home and lifestyle</c:v>
                  </c:pt>
                  <c:pt idx="5">
                    <c:v>Sports and travel</c:v>
                  </c:pt>
                  <c:pt idx="6">
                    <c:v>Electronic accessories</c:v>
                  </c:pt>
                  <c:pt idx="7">
                    <c:v>Fashion accessories</c:v>
                  </c:pt>
                  <c:pt idx="8">
                    <c:v>Food and beverages</c:v>
                  </c:pt>
                  <c:pt idx="9">
                    <c:v>Health and beauty</c:v>
                  </c:pt>
                  <c:pt idx="10">
                    <c:v>Home and lifestyle</c:v>
                  </c:pt>
                  <c:pt idx="11">
                    <c:v>Sports and travel</c:v>
                  </c:pt>
                  <c:pt idx="12">
                    <c:v>Electronic accessories</c:v>
                  </c:pt>
                  <c:pt idx="13">
                    <c:v>Fashion accessories</c:v>
                  </c:pt>
                  <c:pt idx="14">
                    <c:v>Food and beverages</c:v>
                  </c:pt>
                  <c:pt idx="15">
                    <c:v>Health and beauty</c:v>
                  </c:pt>
                  <c:pt idx="16">
                    <c:v>Home and lifestyle</c:v>
                  </c:pt>
                  <c:pt idx="17">
                    <c:v>Sports and travel</c:v>
                  </c:pt>
                </c:lvl>
                <c:lvl>
                  <c:pt idx="0">
                    <c:v>MUMBAI</c:v>
                  </c:pt>
                  <c:pt idx="6">
                    <c:v>PUNE</c:v>
                  </c:pt>
                  <c:pt idx="12">
                    <c:v>SATARA</c:v>
                  </c:pt>
                </c:lvl>
              </c:multiLvlStrCache>
            </c:multiLvlStrRef>
          </c:cat>
          <c:val>
            <c:numRef>
              <c:f>'CITY Vs QUANTITY 2'!$C$10:$C$31</c:f>
              <c:numCache>
                <c:formatCode>General</c:formatCode>
                <c:ptCount val="18"/>
                <c:pt idx="0">
                  <c:v>872.2435</c:v>
                </c:pt>
                <c:pt idx="1">
                  <c:v>777.7385</c:v>
                </c:pt>
                <c:pt idx="2">
                  <c:v>817.2905</c:v>
                </c:pt>
                <c:pt idx="3">
                  <c:v>599.893</c:v>
                </c:pt>
                <c:pt idx="4">
                  <c:v>1067.4855</c:v>
                </c:pt>
                <c:pt idx="5">
                  <c:v>922.5095</c:v>
                </c:pt>
                <c:pt idx="6">
                  <c:v>903.2845</c:v>
                </c:pt>
                <c:pt idx="7">
                  <c:v>1026.67</c:v>
                </c:pt>
                <c:pt idx="8">
                  <c:v>1131.755</c:v>
                </c:pt>
                <c:pt idx="9">
                  <c:v>791.206</c:v>
                </c:pt>
                <c:pt idx="10">
                  <c:v>661.693</c:v>
                </c:pt>
                <c:pt idx="11">
                  <c:v>750.568</c:v>
                </c:pt>
                <c:pt idx="12">
                  <c:v>811.9735</c:v>
                </c:pt>
                <c:pt idx="13">
                  <c:v>781.5865</c:v>
                </c:pt>
                <c:pt idx="14">
                  <c:v>724.5185</c:v>
                </c:pt>
                <c:pt idx="15">
                  <c:v>951.46</c:v>
                </c:pt>
                <c:pt idx="16">
                  <c:v>835.6745</c:v>
                </c:pt>
                <c:pt idx="17">
                  <c:v>951.819</c:v>
                </c:pt>
              </c:numCache>
            </c:numRef>
          </c:val>
        </c:ser>
        <c:dLbls>
          <c:showLegendKey val="0"/>
          <c:showVal val="0"/>
          <c:showCatName val="0"/>
          <c:showSerName val="0"/>
          <c:showPercent val="0"/>
          <c:showBubbleSize val="0"/>
        </c:dLbls>
        <c:gapWidth val="80"/>
        <c:overlap val="25"/>
        <c:axId val="2134886671"/>
        <c:axId val="2134885711"/>
      </c:barChart>
      <c:catAx>
        <c:axId val="2134886671"/>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195" b="0" i="0" u="none" strike="noStrike" kern="1200" cap="none" spc="20" normalizeH="0" baseline="0">
                <a:solidFill>
                  <a:schemeClr val="tx1">
                    <a:lumMod val="65000"/>
                    <a:lumOff val="35000"/>
                  </a:schemeClr>
                </a:solidFill>
                <a:latin typeface="+mn-lt"/>
                <a:ea typeface="+mn-ea"/>
                <a:cs typeface="+mn-cs"/>
              </a:defRPr>
            </a:pPr>
          </a:p>
        </c:txPr>
        <c:crossAx val="2134885711"/>
        <c:crosses val="autoZero"/>
        <c:auto val="1"/>
        <c:lblAlgn val="ctr"/>
        <c:lblOffset val="100"/>
        <c:noMultiLvlLbl val="0"/>
      </c:catAx>
      <c:valAx>
        <c:axId val="2134885711"/>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spc="20" baseline="0">
                <a:solidFill>
                  <a:schemeClr val="tx1">
                    <a:lumMod val="65000"/>
                    <a:lumOff val="35000"/>
                  </a:schemeClr>
                </a:solidFill>
                <a:latin typeface="+mn-lt"/>
                <a:ea typeface="+mn-ea"/>
                <a:cs typeface="+mn-cs"/>
              </a:defRPr>
            </a:pPr>
          </a:p>
        </c:txPr>
        <c:crossAx val="213488667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89352a7c-db7c-4844-b414-9a9955004db6}"/>
      </c:ext>
    </c:extLst>
  </c:chart>
  <c:spPr>
    <a:noFill/>
    <a:ln w="9525" cap="flat" cmpd="sng" algn="ctr">
      <a:no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0.185959650238706"/>
          <c:y val="0.219662139547993"/>
          <c:w val="0.630156127768151"/>
          <c:h val="0.709617925276119"/>
        </c:manualLayout>
      </c:layout>
      <c:pie3DChart>
        <c:varyColors val="1"/>
        <c:ser>
          <c:idx val="0"/>
          <c:order val="0"/>
          <c:tx>
            <c:strRef>
              <c:f>Total</c:f>
              <c:strCache>
                <c:ptCount val="1"/>
                <c:pt idx="0">
                  <c:v>Total</c:v>
                </c:pt>
              </c:strCache>
            </c:strRef>
          </c:tx>
          <c:spPr/>
          <c:explosion val="1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000" b="1" i="0" u="none" strike="noStrike" kern="1200" spc="0" baseline="0">
                      <a:solidFill>
                        <a:schemeClr val="accent2"/>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000" b="1" i="0" u="none" strike="noStrike" kern="1200" spc="0" baseline="0">
                      <a:solidFill>
                        <a:schemeClr val="accent3"/>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3"/>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000" b="1" i="0" u="none" strike="noStrike" kern="1200" spc="0" baseline="0">
                      <a:solidFill>
                        <a:schemeClr val="accent4"/>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4"/>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000" b="1" i="0" u="none" strike="noStrike" kern="1200" spc="0" baseline="0">
                      <a:solidFill>
                        <a:schemeClr val="accent5"/>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5"/>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000" b="1" i="0" u="none" strike="noStrike" kern="1200" spc="0" baseline="0">
                      <a:solidFill>
                        <a:schemeClr val="accent6"/>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6"/>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000" b="1" i="0" u="none" strike="noStrike" kern="1200" spc="0" baseline="0">
                      <a:solidFill>
                        <a:schemeClr val="accent1">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{"MUMBAI Cash","MUMBAI Credit card","MUMBAI Ewallet","PUNE","SATARA Cash","SATARA Credit card","SATARA Ewallet"}</c:f>
              <c:strCache>
                <c:ptCount val="7"/>
                <c:pt idx="0">
                  <c:v>MUMBAI Cash</c:v>
                </c:pt>
                <c:pt idx="1">
                  <c:v>MUMBAI Credit card</c:v>
                </c:pt>
                <c:pt idx="2">
                  <c:v>MUMBAI Ewallet</c:v>
                </c:pt>
                <c:pt idx="3">
                  <c:v>PUNE</c:v>
                </c:pt>
                <c:pt idx="4">
                  <c:v>SATARA Cash</c:v>
                </c:pt>
                <c:pt idx="5">
                  <c:v>SATARA Credit card</c:v>
                </c:pt>
                <c:pt idx="6">
                  <c:v>SATARA Ewallet</c:v>
                </c:pt>
              </c:strCache>
            </c:strRef>
          </c:cat>
          <c:val>
            <c:numRef>
              <c:f>{110,104,126,328,110,109,113}</c:f>
              <c:numCache>
                <c:formatCode>General</c:formatCode>
                <c:ptCount val="7"/>
                <c:pt idx="0">
                  <c:v>110</c:v>
                </c:pt>
                <c:pt idx="1">
                  <c:v>104</c:v>
                </c:pt>
                <c:pt idx="2">
                  <c:v>126</c:v>
                </c:pt>
                <c:pt idx="3">
                  <c:v>328</c:v>
                </c:pt>
                <c:pt idx="4">
                  <c:v>110</c:v>
                </c:pt>
                <c:pt idx="5">
                  <c:v>109</c:v>
                </c:pt>
                <c:pt idx="6">
                  <c:v>113</c:v>
                </c:pt>
              </c:numCache>
            </c:numRef>
          </c:val>
        </c:ser>
        <c:dLbls>
          <c:showLegendKey val="0"/>
          <c:showVal val="0"/>
          <c:showCatName val="1"/>
          <c:showSerName val="0"/>
          <c:showPercent val="0"/>
          <c:showBubbleSize val="0"/>
        </c:dLbls>
      </c:pie3DChart>
      <c:spPr>
        <a:noFill/>
        <a:ln>
          <a:noFill/>
        </a:ln>
        <a:effectLst/>
      </c:spPr>
    </c:plotArea>
    <c:plotVisOnly val="1"/>
    <c:dispBlanksAs val="gap"/>
    <c:showDLblsOverMax val="0"/>
    <c:extLst>
      <c:ext uri="{0b15fc19-7d7d-44ad-8c2d-2c3a37ce22c3}">
        <chartProps xmlns="https://web.wps.cn/et/2018/main" chartId="{24b7a18e-b779-4553-bbf5-8bb3cb3d6121}"/>
      </c:ext>
    </c:extLst>
  </c:chart>
  <c:spPr>
    <a:noFill/>
    <a:ln>
      <a:noFill/>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Total</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{"Female Member Electronic accessories","Female Member Fashion accessories","Female Member Food and beverages","Female Member Health and beauty","Female Member Home and lifestyle","Female Member Sports and travel","Female Normal Electronic accessories","Female Normal Fashion accessories","Female Normal Food and beverages","Female Normal Health and beauty","Female Normal Home and lifestyle","Female Normal Sports and travel","Male Member Electronic accessories","Male Member Fashion accessories","Male Member Food and beverages","Male Member Health and beauty","Male Member Home and lifestyle","Male Member Sports and travel","Male Normal Electronic accessories","Male Normal Fashion accessories","Male Normal Food and beverages","Male Normal Health and beauty","Male Normal Home and lifestyle","Male Normal Sports and travel"}</c:f>
              <c:strCache>
                <c:ptCount val="24"/>
                <c:pt idx="0">
                  <c:v>Female Member Electronic accessories</c:v>
                </c:pt>
                <c:pt idx="1">
                  <c:v>Female Member Fashion accessories</c:v>
                </c:pt>
                <c:pt idx="2">
                  <c:v>Female Member Food and beverages</c:v>
                </c:pt>
                <c:pt idx="3">
                  <c:v>Female Member Health and beauty</c:v>
                </c:pt>
                <c:pt idx="4">
                  <c:v>Female Member Home and lifestyle</c:v>
                </c:pt>
                <c:pt idx="5">
                  <c:v>Female Member Sports and travel</c:v>
                </c:pt>
                <c:pt idx="6">
                  <c:v>Female Normal Electronic accessories</c:v>
                </c:pt>
                <c:pt idx="7">
                  <c:v>Female Normal Fashion accessories</c:v>
                </c:pt>
                <c:pt idx="8">
                  <c:v>Female Normal Food and beverages</c:v>
                </c:pt>
                <c:pt idx="9">
                  <c:v>Female Normal Health and beauty</c:v>
                </c:pt>
                <c:pt idx="10">
                  <c:v>Female Normal Home and lifestyle</c:v>
                </c:pt>
                <c:pt idx="11">
                  <c:v>Female Normal Sports and travel</c:v>
                </c:pt>
                <c:pt idx="12">
                  <c:v>Male Member Electronic accessories</c:v>
                </c:pt>
                <c:pt idx="13">
                  <c:v>Male Member Fashion accessories</c:v>
                </c:pt>
                <c:pt idx="14">
                  <c:v>Male Member Food and beverages</c:v>
                </c:pt>
                <c:pt idx="15">
                  <c:v>Male Member Health and beauty</c:v>
                </c:pt>
                <c:pt idx="16">
                  <c:v>Male Member Home and lifestyle</c:v>
                </c:pt>
                <c:pt idx="17">
                  <c:v>Male Member Sports and travel</c:v>
                </c:pt>
                <c:pt idx="18">
                  <c:v>Male Normal Electronic accessories</c:v>
                </c:pt>
                <c:pt idx="19">
                  <c:v>Male Normal Fashion accessories</c:v>
                </c:pt>
                <c:pt idx="20">
                  <c:v>Male Normal Food and beverages</c:v>
                </c:pt>
                <c:pt idx="21">
                  <c:v>Male Normal Health and beauty</c:v>
                </c:pt>
                <c:pt idx="22">
                  <c:v>Male Normal Home and lifestyle</c:v>
                </c:pt>
                <c:pt idx="23">
                  <c:v>Male Normal Sports and travel</c:v>
                </c:pt>
              </c:strCache>
            </c:strRef>
          </c:cat>
          <c:val>
            <c:numRef>
              <c:f>{236.4,333.6,356.6,215,331.5,338.4,333.7,350,291.7,242.4,202.8,257.1,305.7,263.8,301.1,301.7,238.6,254.7,301.4,303.8,288.3,305.4,321.1,297.9}</c:f>
              <c:numCache>
                <c:formatCode>General</c:formatCode>
                <c:ptCount val="24"/>
                <c:pt idx="0">
                  <c:v>236.4</c:v>
                </c:pt>
                <c:pt idx="1">
                  <c:v>333.6</c:v>
                </c:pt>
                <c:pt idx="2">
                  <c:v>356.6</c:v>
                </c:pt>
                <c:pt idx="3">
                  <c:v>215</c:v>
                </c:pt>
                <c:pt idx="4">
                  <c:v>331.5</c:v>
                </c:pt>
                <c:pt idx="5">
                  <c:v>338.4</c:v>
                </c:pt>
                <c:pt idx="6">
                  <c:v>333.7</c:v>
                </c:pt>
                <c:pt idx="7">
                  <c:v>350</c:v>
                </c:pt>
                <c:pt idx="8">
                  <c:v>291.7</c:v>
                </c:pt>
                <c:pt idx="9">
                  <c:v>242.4</c:v>
                </c:pt>
                <c:pt idx="10">
                  <c:v>202.8</c:v>
                </c:pt>
                <c:pt idx="11">
                  <c:v>257.1</c:v>
                </c:pt>
                <c:pt idx="12">
                  <c:v>305.7</c:v>
                </c:pt>
                <c:pt idx="13">
                  <c:v>263.8</c:v>
                </c:pt>
                <c:pt idx="14">
                  <c:v>301.1</c:v>
                </c:pt>
                <c:pt idx="15">
                  <c:v>301.7</c:v>
                </c:pt>
                <c:pt idx="16">
                  <c:v>238.6</c:v>
                </c:pt>
                <c:pt idx="17">
                  <c:v>254.7</c:v>
                </c:pt>
                <c:pt idx="18">
                  <c:v>301.4</c:v>
                </c:pt>
                <c:pt idx="19">
                  <c:v>303.8</c:v>
                </c:pt>
                <c:pt idx="20">
                  <c:v>288.3</c:v>
                </c:pt>
                <c:pt idx="21">
                  <c:v>305.4</c:v>
                </c:pt>
                <c:pt idx="22">
                  <c:v>321.1</c:v>
                </c:pt>
                <c:pt idx="23">
                  <c:v>297.9</c:v>
                </c:pt>
              </c:numCache>
            </c:numRef>
          </c:val>
        </c:ser>
        <c:dLbls>
          <c:showLegendKey val="0"/>
          <c:showVal val="1"/>
          <c:showCatName val="0"/>
          <c:showSerName val="0"/>
          <c:showPercent val="0"/>
          <c:showBubbleSize val="0"/>
        </c:dLbls>
        <c:gapWidth val="182"/>
        <c:axId val="97175087"/>
        <c:axId val="97174607"/>
      </c:barChart>
      <c:catAx>
        <c:axId val="97175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97174607"/>
        <c:crosses val="autoZero"/>
        <c:auto val="1"/>
        <c:lblAlgn val="ctr"/>
        <c:lblOffset val="100"/>
        <c:noMultiLvlLbl val="0"/>
      </c:catAx>
      <c:valAx>
        <c:axId val="971746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97175087"/>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1e4c39a2-fcb0-4dd2-b651-2cfe8b0d2c8a}"/>
      </c:ext>
    </c:extLst>
  </c:chart>
  <c:spPr>
    <a:noFill/>
    <a:ln>
      <a:noFill/>
    </a:ln>
    <a:effectLst/>
  </c:spPr>
  <c:txPr>
    <a:bodyPr/>
    <a:lstStyle/>
    <a:p>
      <a:pPr>
        <a:defRPr lang="en-US"/>
      </a:pPr>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 of Unit price</c:f>
              <c:strCache>
                <c:ptCount val="1"/>
                <c:pt idx="0">
                  <c:v>Sum of Unit price</c:v>
                </c:pt>
              </c:strCache>
            </c:strRef>
          </c:tx>
          <c:spPr>
            <a:solidFill>
              <a:schemeClr val="accent6">
                <a:alpha val="70000"/>
              </a:schemeClr>
            </a:solidFill>
            <a:ln>
              <a:noFill/>
            </a:ln>
            <a:effectLst/>
          </c:spPr>
          <c:invertIfNegative val="0"/>
          <c:dLbls>
            <c:delete val="1"/>
          </c:dLbls>
          <c:cat>
            <c:strRef>
              <c:f>{"Electronic accessories","Fashion accessories","Food and beverages","Health and beauty","Home and lifestyle","Sports and travel"}</c:f>
              <c:strCache>
                <c:ptCount val="6"/>
                <c:pt idx="0">
                  <c:v>Electronic accessories</c:v>
                </c:pt>
                <c:pt idx="1">
                  <c:v>Fashion accessories</c:v>
                </c:pt>
                <c:pt idx="2">
                  <c:v>Food and beverages</c:v>
                </c:pt>
                <c:pt idx="3">
                  <c:v>Health and beauty</c:v>
                </c:pt>
                <c:pt idx="4">
                  <c:v>Home and lifestyle</c:v>
                </c:pt>
                <c:pt idx="5">
                  <c:v>Sports and travel</c:v>
                </c:pt>
              </c:strCache>
            </c:strRef>
          </c:cat>
          <c:val>
            <c:numRef>
              <c:f>{9103.77000000001,10173.35,9745.54000000001,8337.88,8850.71,9460.88}</c:f>
              <c:numCache>
                <c:formatCode>General</c:formatCode>
                <c:ptCount val="6"/>
                <c:pt idx="0">
                  <c:v>9103.77000000001</c:v>
                </c:pt>
                <c:pt idx="1">
                  <c:v>10173.35</c:v>
                </c:pt>
                <c:pt idx="2">
                  <c:v>9745.54000000001</c:v>
                </c:pt>
                <c:pt idx="3">
                  <c:v>8337.88</c:v>
                </c:pt>
                <c:pt idx="4">
                  <c:v>8850.71</c:v>
                </c:pt>
                <c:pt idx="5">
                  <c:v>9460.88</c:v>
                </c:pt>
              </c:numCache>
            </c:numRef>
          </c:val>
        </c:ser>
        <c:ser>
          <c:idx val="1"/>
          <c:order val="1"/>
          <c:tx>
            <c:strRef>
              <c:f>Sum of Total</c:f>
              <c:strCache>
                <c:ptCount val="1"/>
                <c:pt idx="0">
                  <c:v>Sum of Total</c:v>
                </c:pt>
              </c:strCache>
            </c:strRef>
          </c:tx>
          <c:spPr>
            <a:solidFill>
              <a:schemeClr val="accent5">
                <a:alpha val="70000"/>
              </a:schemeClr>
            </a:solidFill>
            <a:ln>
              <a:noFill/>
            </a:ln>
            <a:effectLst/>
          </c:spPr>
          <c:invertIfNegative val="0"/>
          <c:dLbls>
            <c:delete val="1"/>
          </c:dLbls>
          <c:cat>
            <c:strRef>
              <c:f>{"Electronic accessories","Fashion accessories","Food and beverages","Health and beauty","Home and lifestyle","Sports and travel"}</c:f>
              <c:strCache>
                <c:ptCount val="6"/>
                <c:pt idx="0">
                  <c:v>Electronic accessories</c:v>
                </c:pt>
                <c:pt idx="1">
                  <c:v>Fashion accessories</c:v>
                </c:pt>
                <c:pt idx="2">
                  <c:v>Food and beverages</c:v>
                </c:pt>
                <c:pt idx="3">
                  <c:v>Health and beauty</c:v>
                </c:pt>
                <c:pt idx="4">
                  <c:v>Home and lifestyle</c:v>
                </c:pt>
                <c:pt idx="5">
                  <c:v>Sports and travel</c:v>
                </c:pt>
              </c:strCache>
            </c:strRef>
          </c:cat>
          <c:val>
            <c:numRef>
              <c:f>{54337.5315,54305.895,56144.844,49193.739,53861.913,55122.8265}</c:f>
              <c:numCache>
                <c:formatCode>General</c:formatCode>
                <c:ptCount val="6"/>
                <c:pt idx="0">
                  <c:v>54337.5315</c:v>
                </c:pt>
                <c:pt idx="1">
                  <c:v>54305.895</c:v>
                </c:pt>
                <c:pt idx="2">
                  <c:v>56144.844</c:v>
                </c:pt>
                <c:pt idx="3">
                  <c:v>49193.739</c:v>
                </c:pt>
                <c:pt idx="4">
                  <c:v>53861.913</c:v>
                </c:pt>
                <c:pt idx="5">
                  <c:v>55122.8265</c:v>
                </c:pt>
              </c:numCache>
            </c:numRef>
          </c:val>
        </c:ser>
        <c:ser>
          <c:idx val="2"/>
          <c:order val="2"/>
          <c:tx>
            <c:strRef>
              <c:f>Sum of gross income</c:f>
              <c:strCache>
                <c:ptCount val="1"/>
                <c:pt idx="0">
                  <c:v>Sum of gross income</c:v>
                </c:pt>
              </c:strCache>
            </c:strRef>
          </c:tx>
          <c:spPr>
            <a:solidFill>
              <a:schemeClr val="accent4">
                <a:alpha val="70000"/>
              </a:schemeClr>
            </a:solidFill>
            <a:ln>
              <a:noFill/>
            </a:ln>
            <a:effectLst/>
          </c:spPr>
          <c:invertIfNegative val="0"/>
          <c:dLbls>
            <c:delete val="1"/>
          </c:dLbls>
          <c:cat>
            <c:strRef>
              <c:f>{"Electronic accessories","Fashion accessories","Food and beverages","Health and beauty","Home and lifestyle","Sports and travel"}</c:f>
              <c:strCache>
                <c:ptCount val="6"/>
                <c:pt idx="0">
                  <c:v>Electronic accessories</c:v>
                </c:pt>
                <c:pt idx="1">
                  <c:v>Fashion accessories</c:v>
                </c:pt>
                <c:pt idx="2">
                  <c:v>Food and beverages</c:v>
                </c:pt>
                <c:pt idx="3">
                  <c:v>Health and beauty</c:v>
                </c:pt>
                <c:pt idx="4">
                  <c:v>Home and lifestyle</c:v>
                </c:pt>
                <c:pt idx="5">
                  <c:v>Sports and travel</c:v>
                </c:pt>
              </c:strCache>
            </c:strRef>
          </c:cat>
          <c:val>
            <c:numRef>
              <c:f>{2587.5015,2585.995,2673.564,2342.559,2564.853,2624.8965}</c:f>
              <c:numCache>
                <c:formatCode>General</c:formatCode>
                <c:ptCount val="6"/>
                <c:pt idx="0">
                  <c:v>2587.5015</c:v>
                </c:pt>
                <c:pt idx="1">
                  <c:v>2585.995</c:v>
                </c:pt>
                <c:pt idx="2">
                  <c:v>2673.564</c:v>
                </c:pt>
                <c:pt idx="3">
                  <c:v>2342.559</c:v>
                </c:pt>
                <c:pt idx="4">
                  <c:v>2564.853</c:v>
                </c:pt>
                <c:pt idx="5">
                  <c:v>2624.8965</c:v>
                </c:pt>
              </c:numCache>
            </c:numRef>
          </c:val>
        </c:ser>
        <c:dLbls>
          <c:showLegendKey val="0"/>
          <c:showVal val="0"/>
          <c:showCatName val="0"/>
          <c:showSerName val="0"/>
          <c:showPercent val="0"/>
          <c:showBubbleSize val="0"/>
        </c:dLbls>
        <c:gapWidth val="80"/>
        <c:overlap val="25"/>
        <c:axId val="2137657119"/>
        <c:axId val="2137658079"/>
      </c:barChart>
      <c:catAx>
        <c:axId val="2137657119"/>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cap="none" spc="20" normalizeH="0" baseline="0">
                <a:solidFill>
                  <a:schemeClr val="tx1">
                    <a:lumMod val="65000"/>
                    <a:lumOff val="35000"/>
                  </a:schemeClr>
                </a:solidFill>
                <a:latin typeface="+mn-lt"/>
                <a:ea typeface="+mn-ea"/>
                <a:cs typeface="+mn-cs"/>
              </a:defRPr>
            </a:pPr>
          </a:p>
        </c:txPr>
        <c:crossAx val="2137658079"/>
        <c:crosses val="autoZero"/>
        <c:auto val="1"/>
        <c:lblAlgn val="ctr"/>
        <c:lblOffset val="100"/>
        <c:noMultiLvlLbl val="0"/>
      </c:catAx>
      <c:valAx>
        <c:axId val="2137658079"/>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spc="20" baseline="0">
                <a:solidFill>
                  <a:schemeClr val="tx1">
                    <a:lumMod val="65000"/>
                    <a:lumOff val="35000"/>
                  </a:schemeClr>
                </a:solidFill>
                <a:latin typeface="+mn-lt"/>
                <a:ea typeface="+mn-ea"/>
                <a:cs typeface="+mn-cs"/>
              </a:defRPr>
            </a:pPr>
          </a:p>
        </c:txPr>
        <c:crossAx val="213765711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ff7525f9-7680-44e3-a2f2-e1c49b68055f}"/>
      </c:ext>
    </c:extLst>
  </c:chart>
  <c:spPr>
    <a:noFill/>
    <a:ln w="9525" cap="flat" cmpd="sng" algn="ctr">
      <a:no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Reversed" id="24">
  <a:schemeClr val="accent4"/>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5"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bg1"/>
    </cs:fontRef>
    <cs:spPr>
      <a:solidFill>
        <a:schemeClr val="tx1">
          <a:lumMod val="50000"/>
          <a:lumOff val="50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3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5"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0.43955</cdr:x>
      <cdr:y>0.38217</cdr:y>
    </cdr:from>
    <cdr:to>
      <cdr:x>0.56045</cdr:x>
      <cdr:y>0.61783</cdr:y>
    </cdr:to>
    <cdr:sp>
      <cdr:nvSpPr>
        <cdr:cNvPr id="2" name="Rectangles 1"/>
        <cdr:cNvSpPr/>
      </cdr:nvSpPr>
      <cdr:spPr xmlns:a="http://schemas.openxmlformats.org/drawingml/2006/main">
        <a:xfrm xmlns:a="http://schemas.openxmlformats.org/drawingml/2006/main">
          <a:off x="3324726" y="1482933"/>
          <a:ext cx="914400" cy="914400"/>
        </a:xfrm>
        <a:prstGeom xmlns:a="http://schemas.openxmlformats.org/drawingml/2006/main" prst="rect">
          <a:avLst/>
        </a:prstGeom>
      </cdr:spPr>
      <cdr:txBody xmlns:a="http://schemas.openxmlformats.org/drawingml/2006/main">
        <a:bodyPr vertOverflow="clip" vert="horz" wrap="square" lIns="45720" tIns="45720" rIns="45720" bIns="45720" rtlCol="0" anchor="t" anchorCtr="0">
          <a:normAutofit/>
        </a:bodyPr>
        <a:lstStyle/>
        <a:p>
          <a:endParaRPr lang="en-IN"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38803-22C6-475E-B099-3CEEF45994C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DDD3D-788F-45E9-B24A-AD44AD9ACE2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07443391-5F14-4D53-8939-FBCE691473F5}" type="datetimeFigureOut">
              <a:rPr lang="en-IN" smtClean="0"/>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E794D09-FA50-491B-A7BE-28F00E932540}"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7443391-5F14-4D53-8939-FBCE691473F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94D09-FA50-491B-A7BE-28F00E93254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7443391-5F14-4D53-8939-FBCE691473F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94D09-FA50-491B-A7BE-28F00E932540}"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lstStyle>
            <a:lvl1pPr algn="ctr" fontAlgn="base">
              <a:defRPr sz="3200">
                <a:solidFill>
                  <a:schemeClr val="tx1">
                    <a:lumMod val="85000"/>
                    <a:lumOff val="15000"/>
                  </a:schemeClr>
                </a:solidFill>
                <a:latin typeface="+mj-lt"/>
              </a:defRPr>
            </a:lvl1pPr>
          </a:lstStyle>
          <a:p>
            <a:r>
              <a:rPr lang="en-US"/>
              <a:t>Click to add title</a:t>
            </a:r>
            <a:endParaRPr lang="en-US"/>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7443391-5F14-4D53-8939-FBCE691473F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794D09-FA50-491B-A7BE-28F00E93254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07443391-5F14-4D53-8939-FBCE691473F5}" type="datetimeFigureOut">
              <a:rPr lang="en-IN" smtClean="0"/>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4E794D09-FA50-491B-A7BE-28F00E932540}"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7443391-5F14-4D53-8939-FBCE691473F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794D09-FA50-491B-A7BE-28F00E93254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7443391-5F14-4D53-8939-FBCE691473F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794D09-FA50-491B-A7BE-28F00E93254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443391-5F14-4D53-8939-FBCE691473F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794D09-FA50-491B-A7BE-28F00E93254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43391-5F14-4D53-8939-FBCE691473F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794D09-FA50-491B-A7BE-28F00E93254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fld id="{07443391-5F14-4D53-8939-FBCE691473F5}" type="datetimeFigureOut">
              <a:rPr lang="en-IN" smtClean="0"/>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E794D09-FA50-491B-A7BE-28F00E932540}" type="slidenum">
              <a:rPr lang="en-IN" smtClean="0"/>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07443391-5F14-4D53-8939-FBCE691473F5}" type="datetimeFigureOut">
              <a:rPr lang="en-IN" smtClean="0"/>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E794D09-FA50-491B-A7BE-28F00E932540}" type="slidenum">
              <a:rPr lang="en-IN" smtClean="0"/>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7443391-5F14-4D53-8939-FBCE691473F5}" type="datetimeFigureOut">
              <a:rPr lang="en-IN" smtClean="0"/>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E794D09-FA50-491B-A7BE-28F00E93254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image" Target="../media/image9.emf"/></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5" Type="http://schemas.openxmlformats.org/officeDocument/2006/relationships/notesSlide" Target="../notesSlides/notesSlide1.xml"/><Relationship Id="rId14" Type="http://schemas.openxmlformats.org/officeDocument/2006/relationships/slideLayout" Target="../slideLayouts/slideLayout12.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9052" y="1598292"/>
            <a:ext cx="9068586" cy="2590800"/>
          </a:xfrm>
        </p:spPr>
        <p:txBody>
          <a:bodyPr/>
          <a:lstStyle/>
          <a:p>
            <a:r>
              <a:rPr lang="en-IN" sz="4400" b="1" dirty="0"/>
              <a:t>Product Sales Analysis </a:t>
            </a:r>
            <a:endParaRPr lang="en-IN" sz="4400" b="1" dirty="0"/>
          </a:p>
        </p:txBody>
      </p:sp>
      <p:sp>
        <p:nvSpPr>
          <p:cNvPr id="3" name="Subtitle 2"/>
          <p:cNvSpPr>
            <a:spLocks noGrp="1"/>
          </p:cNvSpPr>
          <p:nvPr>
            <p:ph type="subTitle" idx="1"/>
          </p:nvPr>
        </p:nvSpPr>
        <p:spPr>
          <a:xfrm>
            <a:off x="1556790" y="3875816"/>
            <a:ext cx="9070848" cy="457201"/>
          </a:xfrm>
        </p:spPr>
        <p:txBody>
          <a:bodyPr>
            <a:noAutofit/>
          </a:bodyPr>
          <a:lstStyle/>
          <a:p>
            <a:r>
              <a:rPr lang="en-IN" sz="3200" dirty="0">
                <a:latin typeface="Bahnschrift Light SemiCondensed" panose="020B0502040204020203" pitchFamily="34" charset="0"/>
              </a:rPr>
              <a:t>SAKSHI KAMBLE</a:t>
            </a:r>
            <a:endParaRPr lang="en-IN" sz="3200" dirty="0">
              <a:latin typeface="Bahnschrift Light SemiCondensed"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5023" y="774558"/>
            <a:ext cx="7612626" cy="134154"/>
          </a:xfrm>
        </p:spPr>
        <p:txBody>
          <a:bodyPr>
            <a:normAutofit fontScale="90000"/>
          </a:bodyPr>
          <a:lstStyle/>
          <a:p>
            <a:r>
              <a:rPr lang="en-US" sz="3100" b="1" dirty="0"/>
              <a:t>PRODUCTS Vs GROSS INCOME 6</a:t>
            </a:r>
            <a:br>
              <a:rPr lang="en-US" b="1" dirty="0"/>
            </a:br>
            <a:endParaRPr lang="en-IN" b="1" dirty="0"/>
          </a:p>
        </p:txBody>
      </p:sp>
      <p:graphicFrame>
        <p:nvGraphicFramePr>
          <p:cNvPr id="4" name="Content Placeholder 3"/>
          <p:cNvGraphicFramePr>
            <a:graphicFrameLocks noGrp="1"/>
          </p:cNvGraphicFramePr>
          <p:nvPr>
            <p:ph idx="1"/>
          </p:nvPr>
        </p:nvGraphicFramePr>
        <p:xfrm>
          <a:off x="4188542" y="884903"/>
          <a:ext cx="7691284" cy="5643715"/>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Box 4"/>
          <p:cNvSpPr txBox="1"/>
          <p:nvPr/>
        </p:nvSpPr>
        <p:spPr>
          <a:xfrm>
            <a:off x="381000" y="1450305"/>
            <a:ext cx="3807542" cy="4524315"/>
          </a:xfrm>
          <a:prstGeom prst="rect">
            <a:avLst/>
          </a:prstGeom>
          <a:noFill/>
        </p:spPr>
        <p:txBody>
          <a:bodyPr wrap="square" rtlCol="0">
            <a:spAutoFit/>
          </a:bodyPr>
          <a:lstStyle/>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sz="1800" b="1" dirty="0"/>
              <a:t>analysing its financial performance </a:t>
            </a:r>
            <a:endParaRPr lang="en-IN" sz="1800" b="1" dirty="0"/>
          </a:p>
          <a:p>
            <a:pPr marL="285750" indent="-285750">
              <a:buFont typeface="Arial" panose="020B0604020202020204" pitchFamily="34" charset="0"/>
              <a:buChar char="•"/>
            </a:pPr>
            <a:endParaRPr lang="en-IN" sz="1800" b="1" dirty="0"/>
          </a:p>
          <a:p>
            <a:pPr marL="285750" indent="-285750">
              <a:buFont typeface="Arial" panose="020B0604020202020204" pitchFamily="34" charset="0"/>
              <a:buChar char="•"/>
            </a:pPr>
            <a:r>
              <a:rPr lang="en-IN" b="1" dirty="0"/>
              <a:t>Food and Beverages</a:t>
            </a:r>
            <a:r>
              <a:rPr lang="en-IN" dirty="0"/>
              <a:t> leads in both total sales (₹56,144.84) and gross income (₹2,673.56), indicating it is the most profitable category.</a:t>
            </a:r>
            <a:br>
              <a:rPr lang="en-IN" dirty="0"/>
            </a:br>
            <a:endParaRPr lang="en-IN" dirty="0"/>
          </a:p>
          <a:p>
            <a:pPr marL="285750" indent="-285750">
              <a:buFont typeface="Arial" panose="020B0604020202020204" pitchFamily="34" charset="0"/>
              <a:buChar char="•"/>
            </a:pPr>
            <a:r>
              <a:rPr lang="en-IN" b="1" dirty="0"/>
              <a:t>Health and Beauty</a:t>
            </a:r>
            <a:r>
              <a:rPr lang="en-IN" dirty="0"/>
              <a:t> has the lowest total sales (₹49,193.74) and gross income (₹2,342.56), suggesting this category may need strategic improvements to boost profitability</a:t>
            </a:r>
            <a:endParaRPr lang="en-IN" dirty="0"/>
          </a:p>
        </p:txBody>
      </p:sp>
      <p:grpSp>
        <p:nvGrpSpPr>
          <p:cNvPr id="33" name="Google Shape;1247;p50"/>
          <p:cNvGrpSpPr/>
          <p:nvPr/>
        </p:nvGrpSpPr>
        <p:grpSpPr>
          <a:xfrm rot="687341">
            <a:off x="417414" y="526624"/>
            <a:ext cx="1287923" cy="495867"/>
            <a:chOff x="5177150" y="1700400"/>
            <a:chExt cx="504725" cy="194325"/>
          </a:xfrm>
        </p:grpSpPr>
        <p:sp>
          <p:nvSpPr>
            <p:cNvPr id="34" name="Google Shape;1248;p50"/>
            <p:cNvSpPr/>
            <p:nvPr/>
          </p:nvSpPr>
          <p:spPr>
            <a:xfrm>
              <a:off x="5510000" y="1700400"/>
              <a:ext cx="171875" cy="114150"/>
            </a:xfrm>
            <a:custGeom>
              <a:avLst/>
              <a:gdLst/>
              <a:ahLst/>
              <a:cxnLst/>
              <a:rect l="l" t="t" r="r" b="b"/>
              <a:pathLst>
                <a:path w="6875" h="4566" extrusionOk="0">
                  <a:moveTo>
                    <a:pt x="5787" y="196"/>
                  </a:moveTo>
                  <a:cubicBezTo>
                    <a:pt x="5887" y="196"/>
                    <a:pt x="5988" y="208"/>
                    <a:pt x="6089" y="232"/>
                  </a:cubicBezTo>
                  <a:cubicBezTo>
                    <a:pt x="6285" y="258"/>
                    <a:pt x="6468" y="376"/>
                    <a:pt x="6573" y="546"/>
                  </a:cubicBezTo>
                  <a:cubicBezTo>
                    <a:pt x="6652" y="729"/>
                    <a:pt x="6599" y="978"/>
                    <a:pt x="6403" y="1292"/>
                  </a:cubicBezTo>
                  <a:cubicBezTo>
                    <a:pt x="5382" y="2968"/>
                    <a:pt x="2645" y="4356"/>
                    <a:pt x="511" y="4356"/>
                  </a:cubicBezTo>
                  <a:lnTo>
                    <a:pt x="498" y="4356"/>
                  </a:lnTo>
                  <a:lnTo>
                    <a:pt x="4439" y="873"/>
                  </a:lnTo>
                  <a:cubicBezTo>
                    <a:pt x="4688" y="638"/>
                    <a:pt x="4963" y="441"/>
                    <a:pt x="5277" y="297"/>
                  </a:cubicBezTo>
                  <a:cubicBezTo>
                    <a:pt x="5443" y="231"/>
                    <a:pt x="5614" y="196"/>
                    <a:pt x="5787" y="196"/>
                  </a:cubicBezTo>
                  <a:close/>
                  <a:moveTo>
                    <a:pt x="5801" y="0"/>
                  </a:moveTo>
                  <a:cubicBezTo>
                    <a:pt x="5596" y="0"/>
                    <a:pt x="5392" y="38"/>
                    <a:pt x="5198" y="114"/>
                  </a:cubicBezTo>
                  <a:cubicBezTo>
                    <a:pt x="4871" y="258"/>
                    <a:pt x="4570" y="468"/>
                    <a:pt x="4308" y="729"/>
                  </a:cubicBezTo>
                  <a:lnTo>
                    <a:pt x="210" y="4356"/>
                  </a:lnTo>
                  <a:cubicBezTo>
                    <a:pt x="145" y="4356"/>
                    <a:pt x="79" y="4343"/>
                    <a:pt x="27" y="4343"/>
                  </a:cubicBezTo>
                  <a:lnTo>
                    <a:pt x="1" y="4539"/>
                  </a:lnTo>
                  <a:cubicBezTo>
                    <a:pt x="92" y="4552"/>
                    <a:pt x="184" y="4565"/>
                    <a:pt x="276" y="4565"/>
                  </a:cubicBezTo>
                  <a:lnTo>
                    <a:pt x="498" y="4565"/>
                  </a:lnTo>
                  <a:cubicBezTo>
                    <a:pt x="2685" y="4565"/>
                    <a:pt x="5513" y="3125"/>
                    <a:pt x="6586" y="1397"/>
                  </a:cubicBezTo>
                  <a:cubicBezTo>
                    <a:pt x="6822" y="1031"/>
                    <a:pt x="6874" y="716"/>
                    <a:pt x="6756" y="468"/>
                  </a:cubicBezTo>
                  <a:cubicBezTo>
                    <a:pt x="6625" y="245"/>
                    <a:pt x="6403" y="88"/>
                    <a:pt x="6141" y="36"/>
                  </a:cubicBezTo>
                  <a:cubicBezTo>
                    <a:pt x="6029" y="12"/>
                    <a:pt x="5915" y="0"/>
                    <a:pt x="580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5" name="Google Shape;1249;p50"/>
            <p:cNvSpPr/>
            <p:nvPr/>
          </p:nvSpPr>
          <p:spPr>
            <a:xfrm>
              <a:off x="5177150" y="1728775"/>
              <a:ext cx="341075" cy="165950"/>
            </a:xfrm>
            <a:custGeom>
              <a:avLst/>
              <a:gdLst/>
              <a:ahLst/>
              <a:cxnLst/>
              <a:rect l="l" t="t" r="r" b="b"/>
              <a:pathLst>
                <a:path w="13643" h="6638" extrusionOk="0">
                  <a:moveTo>
                    <a:pt x="0" y="0"/>
                  </a:moveTo>
                  <a:lnTo>
                    <a:pt x="0" y="6638"/>
                  </a:lnTo>
                  <a:lnTo>
                    <a:pt x="10945" y="6638"/>
                  </a:lnTo>
                  <a:lnTo>
                    <a:pt x="13642" y="3326"/>
                  </a:lnTo>
                  <a:lnTo>
                    <a:pt x="10945"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6" name="Google Shape;1250;p50"/>
            <p:cNvSpPr/>
            <p:nvPr/>
          </p:nvSpPr>
          <p:spPr>
            <a:xfrm>
              <a:off x="5254050" y="1779175"/>
              <a:ext cx="33750" cy="71050"/>
            </a:xfrm>
            <a:custGeom>
              <a:avLst/>
              <a:gdLst/>
              <a:ahLst/>
              <a:cxnLst/>
              <a:rect l="l" t="t" r="r" b="b"/>
              <a:pathLst>
                <a:path w="1350" h="2842" extrusionOk="0">
                  <a:moveTo>
                    <a:pt x="577" y="511"/>
                  </a:moveTo>
                  <a:lnTo>
                    <a:pt x="577" y="1231"/>
                  </a:lnTo>
                  <a:cubicBezTo>
                    <a:pt x="393" y="1218"/>
                    <a:pt x="276" y="1048"/>
                    <a:pt x="289" y="878"/>
                  </a:cubicBezTo>
                  <a:cubicBezTo>
                    <a:pt x="289" y="786"/>
                    <a:pt x="315" y="707"/>
                    <a:pt x="354" y="629"/>
                  </a:cubicBezTo>
                  <a:cubicBezTo>
                    <a:pt x="407" y="563"/>
                    <a:pt x="485" y="511"/>
                    <a:pt x="577" y="511"/>
                  </a:cubicBezTo>
                  <a:close/>
                  <a:moveTo>
                    <a:pt x="773" y="1532"/>
                  </a:moveTo>
                  <a:cubicBezTo>
                    <a:pt x="865" y="1545"/>
                    <a:pt x="956" y="1585"/>
                    <a:pt x="1022" y="1663"/>
                  </a:cubicBezTo>
                  <a:cubicBezTo>
                    <a:pt x="1074" y="1729"/>
                    <a:pt x="1100" y="1820"/>
                    <a:pt x="1100" y="1912"/>
                  </a:cubicBezTo>
                  <a:cubicBezTo>
                    <a:pt x="1100" y="2017"/>
                    <a:pt x="1074" y="2108"/>
                    <a:pt x="1022" y="2187"/>
                  </a:cubicBezTo>
                  <a:cubicBezTo>
                    <a:pt x="956" y="2252"/>
                    <a:pt x="865" y="2292"/>
                    <a:pt x="773" y="2305"/>
                  </a:cubicBezTo>
                  <a:lnTo>
                    <a:pt x="773" y="1532"/>
                  </a:lnTo>
                  <a:close/>
                  <a:moveTo>
                    <a:pt x="577" y="0"/>
                  </a:moveTo>
                  <a:lnTo>
                    <a:pt x="577" y="288"/>
                  </a:lnTo>
                  <a:cubicBezTo>
                    <a:pt x="420" y="302"/>
                    <a:pt x="289" y="367"/>
                    <a:pt x="184" y="485"/>
                  </a:cubicBezTo>
                  <a:cubicBezTo>
                    <a:pt x="92" y="603"/>
                    <a:pt x="40" y="747"/>
                    <a:pt x="40" y="904"/>
                  </a:cubicBezTo>
                  <a:cubicBezTo>
                    <a:pt x="40" y="1048"/>
                    <a:pt x="79" y="1192"/>
                    <a:pt x="171" y="1297"/>
                  </a:cubicBezTo>
                  <a:cubicBezTo>
                    <a:pt x="276" y="1401"/>
                    <a:pt x="407" y="1467"/>
                    <a:pt x="551" y="1493"/>
                  </a:cubicBezTo>
                  <a:lnTo>
                    <a:pt x="577" y="1493"/>
                  </a:lnTo>
                  <a:lnTo>
                    <a:pt x="577" y="2305"/>
                  </a:lnTo>
                  <a:cubicBezTo>
                    <a:pt x="485" y="2292"/>
                    <a:pt x="407" y="2252"/>
                    <a:pt x="354" y="2174"/>
                  </a:cubicBezTo>
                  <a:cubicBezTo>
                    <a:pt x="289" y="2095"/>
                    <a:pt x="249" y="1990"/>
                    <a:pt x="249" y="1886"/>
                  </a:cubicBezTo>
                  <a:lnTo>
                    <a:pt x="1" y="1886"/>
                  </a:lnTo>
                  <a:cubicBezTo>
                    <a:pt x="1" y="2056"/>
                    <a:pt x="66" y="2213"/>
                    <a:pt x="171" y="2344"/>
                  </a:cubicBezTo>
                  <a:cubicBezTo>
                    <a:pt x="276" y="2449"/>
                    <a:pt x="420" y="2527"/>
                    <a:pt x="577" y="2527"/>
                  </a:cubicBezTo>
                  <a:lnTo>
                    <a:pt x="577" y="2841"/>
                  </a:lnTo>
                  <a:lnTo>
                    <a:pt x="773" y="2841"/>
                  </a:lnTo>
                  <a:lnTo>
                    <a:pt x="773" y="2527"/>
                  </a:lnTo>
                  <a:cubicBezTo>
                    <a:pt x="930" y="2514"/>
                    <a:pt x="1087" y="2449"/>
                    <a:pt x="1192" y="2344"/>
                  </a:cubicBezTo>
                  <a:cubicBezTo>
                    <a:pt x="1297" y="2213"/>
                    <a:pt x="1349" y="2056"/>
                    <a:pt x="1349" y="1899"/>
                  </a:cubicBezTo>
                  <a:cubicBezTo>
                    <a:pt x="1349" y="1755"/>
                    <a:pt x="1310" y="1611"/>
                    <a:pt x="1218" y="1493"/>
                  </a:cubicBezTo>
                  <a:cubicBezTo>
                    <a:pt x="1114" y="1388"/>
                    <a:pt x="983" y="1323"/>
                    <a:pt x="839" y="1297"/>
                  </a:cubicBezTo>
                  <a:lnTo>
                    <a:pt x="773" y="1297"/>
                  </a:lnTo>
                  <a:lnTo>
                    <a:pt x="773" y="511"/>
                  </a:lnTo>
                  <a:cubicBezTo>
                    <a:pt x="956" y="550"/>
                    <a:pt x="1048" y="681"/>
                    <a:pt x="1061" y="904"/>
                  </a:cubicBezTo>
                  <a:lnTo>
                    <a:pt x="1310" y="904"/>
                  </a:lnTo>
                  <a:cubicBezTo>
                    <a:pt x="1310" y="747"/>
                    <a:pt x="1258" y="590"/>
                    <a:pt x="1153" y="472"/>
                  </a:cubicBezTo>
                  <a:cubicBezTo>
                    <a:pt x="1048" y="367"/>
                    <a:pt x="917" y="302"/>
                    <a:pt x="773" y="288"/>
                  </a:cubicBezTo>
                  <a:lnTo>
                    <a:pt x="773"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7" name="Google Shape;1251;p50"/>
            <p:cNvSpPr/>
            <p:nvPr/>
          </p:nvSpPr>
          <p:spPr>
            <a:xfrm>
              <a:off x="5294975" y="1779175"/>
              <a:ext cx="33725" cy="71050"/>
            </a:xfrm>
            <a:custGeom>
              <a:avLst/>
              <a:gdLst/>
              <a:ahLst/>
              <a:cxnLst/>
              <a:rect l="l" t="t" r="r" b="b"/>
              <a:pathLst>
                <a:path w="1349" h="2842" extrusionOk="0">
                  <a:moveTo>
                    <a:pt x="563" y="511"/>
                  </a:moveTo>
                  <a:lnTo>
                    <a:pt x="563" y="1231"/>
                  </a:lnTo>
                  <a:cubicBezTo>
                    <a:pt x="380" y="1218"/>
                    <a:pt x="262" y="1048"/>
                    <a:pt x="275" y="878"/>
                  </a:cubicBezTo>
                  <a:cubicBezTo>
                    <a:pt x="275" y="786"/>
                    <a:pt x="301" y="694"/>
                    <a:pt x="354" y="629"/>
                  </a:cubicBezTo>
                  <a:cubicBezTo>
                    <a:pt x="406" y="563"/>
                    <a:pt x="472" y="511"/>
                    <a:pt x="563" y="511"/>
                  </a:cubicBezTo>
                  <a:close/>
                  <a:moveTo>
                    <a:pt x="773" y="1532"/>
                  </a:moveTo>
                  <a:cubicBezTo>
                    <a:pt x="864" y="1545"/>
                    <a:pt x="943" y="1585"/>
                    <a:pt x="1008" y="1663"/>
                  </a:cubicBezTo>
                  <a:cubicBezTo>
                    <a:pt x="1061" y="1729"/>
                    <a:pt x="1100" y="1820"/>
                    <a:pt x="1087" y="1912"/>
                  </a:cubicBezTo>
                  <a:cubicBezTo>
                    <a:pt x="1087" y="2017"/>
                    <a:pt x="1061" y="2108"/>
                    <a:pt x="1008" y="2187"/>
                  </a:cubicBezTo>
                  <a:cubicBezTo>
                    <a:pt x="943" y="2252"/>
                    <a:pt x="864" y="2305"/>
                    <a:pt x="773" y="2305"/>
                  </a:cubicBezTo>
                  <a:lnTo>
                    <a:pt x="773" y="1532"/>
                  </a:lnTo>
                  <a:close/>
                  <a:moveTo>
                    <a:pt x="563" y="0"/>
                  </a:moveTo>
                  <a:lnTo>
                    <a:pt x="563" y="288"/>
                  </a:lnTo>
                  <a:cubicBezTo>
                    <a:pt x="419" y="302"/>
                    <a:pt x="275" y="367"/>
                    <a:pt x="184" y="485"/>
                  </a:cubicBezTo>
                  <a:cubicBezTo>
                    <a:pt x="79" y="603"/>
                    <a:pt x="26" y="747"/>
                    <a:pt x="26" y="904"/>
                  </a:cubicBezTo>
                  <a:cubicBezTo>
                    <a:pt x="26" y="1048"/>
                    <a:pt x="66" y="1192"/>
                    <a:pt x="157" y="1297"/>
                  </a:cubicBezTo>
                  <a:cubicBezTo>
                    <a:pt x="262" y="1401"/>
                    <a:pt x="393" y="1467"/>
                    <a:pt x="537" y="1493"/>
                  </a:cubicBezTo>
                  <a:lnTo>
                    <a:pt x="563" y="1493"/>
                  </a:lnTo>
                  <a:lnTo>
                    <a:pt x="563" y="2305"/>
                  </a:lnTo>
                  <a:cubicBezTo>
                    <a:pt x="472" y="2292"/>
                    <a:pt x="393" y="2252"/>
                    <a:pt x="341" y="2174"/>
                  </a:cubicBezTo>
                  <a:cubicBezTo>
                    <a:pt x="275" y="2095"/>
                    <a:pt x="249" y="1990"/>
                    <a:pt x="236" y="1886"/>
                  </a:cubicBezTo>
                  <a:lnTo>
                    <a:pt x="0" y="1886"/>
                  </a:lnTo>
                  <a:cubicBezTo>
                    <a:pt x="0" y="2056"/>
                    <a:pt x="53" y="2213"/>
                    <a:pt x="157" y="2344"/>
                  </a:cubicBezTo>
                  <a:cubicBezTo>
                    <a:pt x="262" y="2449"/>
                    <a:pt x="406" y="2527"/>
                    <a:pt x="563" y="2527"/>
                  </a:cubicBezTo>
                  <a:lnTo>
                    <a:pt x="563" y="2841"/>
                  </a:lnTo>
                  <a:lnTo>
                    <a:pt x="773" y="2841"/>
                  </a:lnTo>
                  <a:lnTo>
                    <a:pt x="773" y="2527"/>
                  </a:lnTo>
                  <a:cubicBezTo>
                    <a:pt x="930" y="2514"/>
                    <a:pt x="1074" y="2449"/>
                    <a:pt x="1192" y="2344"/>
                  </a:cubicBezTo>
                  <a:cubicBezTo>
                    <a:pt x="1296" y="2226"/>
                    <a:pt x="1349" y="2069"/>
                    <a:pt x="1336" y="1899"/>
                  </a:cubicBezTo>
                  <a:cubicBezTo>
                    <a:pt x="1349" y="1755"/>
                    <a:pt x="1296" y="1611"/>
                    <a:pt x="1205" y="1493"/>
                  </a:cubicBezTo>
                  <a:cubicBezTo>
                    <a:pt x="1100" y="1388"/>
                    <a:pt x="969" y="1323"/>
                    <a:pt x="825" y="1297"/>
                  </a:cubicBezTo>
                  <a:lnTo>
                    <a:pt x="773" y="1297"/>
                  </a:lnTo>
                  <a:lnTo>
                    <a:pt x="773" y="511"/>
                  </a:lnTo>
                  <a:cubicBezTo>
                    <a:pt x="943" y="550"/>
                    <a:pt x="1048" y="681"/>
                    <a:pt x="1061" y="904"/>
                  </a:cubicBezTo>
                  <a:lnTo>
                    <a:pt x="1309" y="904"/>
                  </a:lnTo>
                  <a:cubicBezTo>
                    <a:pt x="1296" y="747"/>
                    <a:pt x="1244" y="590"/>
                    <a:pt x="1139" y="472"/>
                  </a:cubicBezTo>
                  <a:cubicBezTo>
                    <a:pt x="1048" y="367"/>
                    <a:pt x="917" y="302"/>
                    <a:pt x="773" y="288"/>
                  </a:cubicBezTo>
                  <a:lnTo>
                    <a:pt x="773"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 y="0"/>
            <a:ext cx="12190951" cy="6857999"/>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7160"/>
            <a:ext cx="10058400" cy="1371600"/>
          </a:xfrm>
        </p:spPr>
        <p:txBody>
          <a:bodyPr>
            <a:normAutofit/>
          </a:bodyPr>
          <a:lstStyle/>
          <a:p>
            <a:pPr algn="ctr"/>
            <a:r>
              <a:rPr lang="en-IN" sz="3200" b="1" dirty="0"/>
              <a:t>CONCLUSION</a:t>
            </a:r>
            <a:endParaRPr lang="en-IN" sz="3200" b="1" dirty="0"/>
          </a:p>
        </p:txBody>
      </p:sp>
      <p:sp>
        <p:nvSpPr>
          <p:cNvPr id="3" name="Content Placeholder 2"/>
          <p:cNvSpPr>
            <a:spLocks noGrp="1"/>
          </p:cNvSpPr>
          <p:nvPr>
            <p:ph idx="1"/>
          </p:nvPr>
        </p:nvSpPr>
        <p:spPr>
          <a:xfrm>
            <a:off x="374640" y="1328908"/>
            <a:ext cx="6713492" cy="5279246"/>
          </a:xfrm>
        </p:spPr>
        <p:txBody>
          <a:bodyPr>
            <a:normAutofit fontScale="92500"/>
          </a:bodyPr>
          <a:lstStyle/>
          <a:p>
            <a:pPr marL="342900" indent="-342900">
              <a:buFont typeface="+mj-lt"/>
              <a:buAutoNum type="arabicPeriod"/>
            </a:pPr>
            <a:r>
              <a:rPr lang="en-US" sz="2400" b="1" dirty="0">
                <a:solidFill>
                  <a:schemeClr val="accent1">
                    <a:lumMod val="75000"/>
                  </a:schemeClr>
                </a:solidFill>
              </a:rPr>
              <a:t>Product Lines:</a:t>
            </a:r>
            <a:endParaRPr lang="en-US" sz="2400" b="1" dirty="0">
              <a:solidFill>
                <a:schemeClr val="accent1">
                  <a:lumMod val="75000"/>
                </a:schemeClr>
              </a:solidFill>
            </a:endParaRPr>
          </a:p>
          <a:p>
            <a:pPr>
              <a:buFont typeface="Arial" panose="020B0604020202020204" pitchFamily="34" charset="0"/>
              <a:buChar char="•"/>
            </a:pPr>
            <a:r>
              <a:rPr lang="en-US" sz="2400" b="1" dirty="0"/>
              <a:t>Popular Product Lines</a:t>
            </a:r>
            <a:r>
              <a:rPr lang="en-US" sz="2400" dirty="0"/>
              <a:t>: "Electronic accessories" and "Health and beauty" seem to be the most frequently purchased products.</a:t>
            </a:r>
            <a:endParaRPr lang="en-US" sz="2400" dirty="0"/>
          </a:p>
          <a:p>
            <a:pPr marL="0" indent="0">
              <a:buNone/>
            </a:pPr>
            <a:r>
              <a:rPr lang="en-US" sz="2400" b="1" dirty="0"/>
              <a:t>2. </a:t>
            </a:r>
            <a:r>
              <a:rPr lang="en-US" sz="2400" b="1" dirty="0">
                <a:solidFill>
                  <a:schemeClr val="accent1">
                    <a:lumMod val="75000"/>
                  </a:schemeClr>
                </a:solidFill>
              </a:rPr>
              <a:t>Payment Methods:</a:t>
            </a:r>
            <a:endParaRPr lang="en-US" sz="2400" b="1" dirty="0">
              <a:solidFill>
                <a:schemeClr val="accent1">
                  <a:lumMod val="75000"/>
                </a:schemeClr>
              </a:solidFill>
            </a:endParaRPr>
          </a:p>
          <a:p>
            <a:pPr>
              <a:buFont typeface="Arial" panose="020B0604020202020204" pitchFamily="34" charset="0"/>
              <a:buChar char="•"/>
            </a:pPr>
            <a:r>
              <a:rPr lang="en-US" sz="2400" b="1" dirty="0"/>
              <a:t>E-wallet Usage</a:t>
            </a:r>
            <a:r>
              <a:rPr lang="en-US" sz="2400" dirty="0"/>
              <a:t>: The E-wallet payment method seems to be the most popular across multiple transactions, especially in Mumbai.</a:t>
            </a:r>
            <a:endParaRPr lang="en-US" sz="2400" dirty="0"/>
          </a:p>
          <a:p>
            <a:pPr marL="0" indent="0">
              <a:buNone/>
            </a:pPr>
            <a:r>
              <a:rPr lang="en-US" sz="2400" b="1" dirty="0"/>
              <a:t>3. </a:t>
            </a:r>
            <a:r>
              <a:rPr lang="en-US" sz="2400" b="1" dirty="0">
                <a:solidFill>
                  <a:schemeClr val="accent1">
                    <a:lumMod val="75000"/>
                  </a:schemeClr>
                </a:solidFill>
              </a:rPr>
              <a:t>Customer Satisfaction (Rating):</a:t>
            </a:r>
            <a:endParaRPr lang="en-US" sz="2400" b="1" dirty="0">
              <a:solidFill>
                <a:schemeClr val="accent1">
                  <a:lumMod val="75000"/>
                </a:schemeClr>
              </a:solidFill>
            </a:endParaRPr>
          </a:p>
          <a:p>
            <a:pPr>
              <a:buFont typeface="Arial" panose="020B0604020202020204" pitchFamily="34" charset="0"/>
              <a:buChar char="•"/>
            </a:pPr>
            <a:r>
              <a:rPr lang="en-US" sz="2400" b="1" dirty="0"/>
              <a:t>Ratings</a:t>
            </a:r>
            <a:r>
              <a:rPr lang="en-US" sz="2400" dirty="0"/>
              <a:t>: Ratings range from 4.1 to 9.6. Customers purchasing "Health and beauty" and "Food and beverages" products seem to give higher ratings</a:t>
            </a:r>
            <a:endParaRPr lang="en-US" sz="2400" dirty="0"/>
          </a:p>
          <a:p>
            <a:endParaRPr lang="en-IN" dirty="0"/>
          </a:p>
        </p:txBody>
      </p:sp>
      <p:grpSp>
        <p:nvGrpSpPr>
          <p:cNvPr id="8" name="Google Shape;1198;p57"/>
          <p:cNvGrpSpPr/>
          <p:nvPr/>
        </p:nvGrpSpPr>
        <p:grpSpPr>
          <a:xfrm flipH="1">
            <a:off x="8063345" y="3429000"/>
            <a:ext cx="3673630" cy="3050588"/>
            <a:chOff x="3018475" y="1166825"/>
            <a:chExt cx="4000000" cy="3308100"/>
          </a:xfrm>
        </p:grpSpPr>
        <p:sp>
          <p:nvSpPr>
            <p:cNvPr id="9" name="Google Shape;1199;p57"/>
            <p:cNvSpPr/>
            <p:nvPr/>
          </p:nvSpPr>
          <p:spPr>
            <a:xfrm>
              <a:off x="4309775" y="2443200"/>
              <a:ext cx="7450" cy="2075"/>
            </a:xfrm>
            <a:custGeom>
              <a:avLst/>
              <a:gdLst/>
              <a:ahLst/>
              <a:cxnLst/>
              <a:rect l="l" t="t" r="r" b="b"/>
              <a:pathLst>
                <a:path w="298" h="83" extrusionOk="0">
                  <a:moveTo>
                    <a:pt x="17" y="0"/>
                  </a:moveTo>
                  <a:cubicBezTo>
                    <a:pt x="1" y="0"/>
                    <a:pt x="1" y="17"/>
                    <a:pt x="1" y="17"/>
                  </a:cubicBezTo>
                  <a:lnTo>
                    <a:pt x="281" y="83"/>
                  </a:lnTo>
                  <a:cubicBezTo>
                    <a:pt x="281" y="83"/>
                    <a:pt x="281" y="83"/>
                    <a:pt x="297" y="66"/>
                  </a:cubicBezTo>
                  <a:lnTo>
                    <a:pt x="17" y="0"/>
                  </a:lnTo>
                  <a:close/>
                </a:path>
              </a:pathLst>
            </a:custGeom>
            <a:solidFill>
              <a:srgbClr val="32426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0" name="Google Shape;1200;p57"/>
            <p:cNvSpPr/>
            <p:nvPr/>
          </p:nvSpPr>
          <p:spPr>
            <a:xfrm>
              <a:off x="3669475" y="2346775"/>
              <a:ext cx="770125" cy="784150"/>
            </a:xfrm>
            <a:custGeom>
              <a:avLst/>
              <a:gdLst/>
              <a:ahLst/>
              <a:cxnLst/>
              <a:rect l="l" t="t" r="r" b="b"/>
              <a:pathLst>
                <a:path w="30805" h="31366" extrusionOk="0">
                  <a:moveTo>
                    <a:pt x="9445" y="1"/>
                  </a:moveTo>
                  <a:lnTo>
                    <a:pt x="2506" y="21459"/>
                  </a:lnTo>
                  <a:cubicBezTo>
                    <a:pt x="2259" y="22151"/>
                    <a:pt x="1979" y="22811"/>
                    <a:pt x="1435" y="23288"/>
                  </a:cubicBezTo>
                  <a:cubicBezTo>
                    <a:pt x="743" y="23898"/>
                    <a:pt x="1" y="24755"/>
                    <a:pt x="825" y="25118"/>
                  </a:cubicBezTo>
                  <a:lnTo>
                    <a:pt x="27046" y="31364"/>
                  </a:lnTo>
                  <a:cubicBezTo>
                    <a:pt x="27066" y="31365"/>
                    <a:pt x="27085" y="31366"/>
                    <a:pt x="27104" y="31366"/>
                  </a:cubicBezTo>
                  <a:cubicBezTo>
                    <a:pt x="27941" y="31366"/>
                    <a:pt x="27665" y="30291"/>
                    <a:pt x="27327" y="29469"/>
                  </a:cubicBezTo>
                  <a:cubicBezTo>
                    <a:pt x="27063" y="28777"/>
                    <a:pt x="27096" y="28068"/>
                    <a:pt x="27195" y="27343"/>
                  </a:cubicBezTo>
                  <a:lnTo>
                    <a:pt x="30804" y="5093"/>
                  </a:lnTo>
                  <a:lnTo>
                    <a:pt x="25909" y="3923"/>
                  </a:lnTo>
                  <a:lnTo>
                    <a:pt x="25629" y="3857"/>
                  </a:lnTo>
                  <a:lnTo>
                    <a:pt x="14208" y="1138"/>
                  </a:lnTo>
                  <a:lnTo>
                    <a:pt x="9445"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1" name="Google Shape;1201;p57"/>
            <p:cNvSpPr/>
            <p:nvPr/>
          </p:nvSpPr>
          <p:spPr>
            <a:xfrm>
              <a:off x="4011050" y="2198850"/>
              <a:ext cx="336650" cy="283100"/>
            </a:xfrm>
            <a:custGeom>
              <a:avLst/>
              <a:gdLst/>
              <a:ahLst/>
              <a:cxnLst/>
              <a:rect l="l" t="t" r="r" b="b"/>
              <a:pathLst>
                <a:path w="13466" h="11324" extrusionOk="0">
                  <a:moveTo>
                    <a:pt x="6820" y="0"/>
                  </a:moveTo>
                  <a:cubicBezTo>
                    <a:pt x="5819" y="0"/>
                    <a:pt x="4900" y="271"/>
                    <a:pt x="4072" y="809"/>
                  </a:cubicBezTo>
                  <a:cubicBezTo>
                    <a:pt x="1286" y="2605"/>
                    <a:pt x="413" y="6841"/>
                    <a:pt x="380" y="7022"/>
                  </a:cubicBezTo>
                  <a:lnTo>
                    <a:pt x="17" y="8439"/>
                  </a:lnTo>
                  <a:cubicBezTo>
                    <a:pt x="1" y="8522"/>
                    <a:pt x="50" y="8621"/>
                    <a:pt x="149" y="8654"/>
                  </a:cubicBezTo>
                  <a:cubicBezTo>
                    <a:pt x="160" y="8656"/>
                    <a:pt x="170" y="8657"/>
                    <a:pt x="181" y="8657"/>
                  </a:cubicBezTo>
                  <a:cubicBezTo>
                    <a:pt x="255" y="8657"/>
                    <a:pt x="333" y="8608"/>
                    <a:pt x="347" y="8522"/>
                  </a:cubicBezTo>
                  <a:lnTo>
                    <a:pt x="726" y="7088"/>
                  </a:lnTo>
                  <a:cubicBezTo>
                    <a:pt x="726" y="7055"/>
                    <a:pt x="1599" y="2819"/>
                    <a:pt x="4253" y="1105"/>
                  </a:cubicBezTo>
                  <a:cubicBezTo>
                    <a:pt x="5040" y="600"/>
                    <a:pt x="5903" y="347"/>
                    <a:pt x="6843" y="347"/>
                  </a:cubicBezTo>
                  <a:cubicBezTo>
                    <a:pt x="7281" y="347"/>
                    <a:pt x="7736" y="402"/>
                    <a:pt x="8208" y="512"/>
                  </a:cubicBezTo>
                  <a:cubicBezTo>
                    <a:pt x="9675" y="858"/>
                    <a:pt x="10779" y="1633"/>
                    <a:pt x="11488" y="2819"/>
                  </a:cubicBezTo>
                  <a:cubicBezTo>
                    <a:pt x="13103" y="5522"/>
                    <a:pt x="12180" y="9362"/>
                    <a:pt x="12065" y="9807"/>
                  </a:cubicBezTo>
                  <a:lnTo>
                    <a:pt x="11735" y="11109"/>
                  </a:lnTo>
                  <a:cubicBezTo>
                    <a:pt x="11719" y="11208"/>
                    <a:pt x="11768" y="11291"/>
                    <a:pt x="11851" y="11324"/>
                  </a:cubicBezTo>
                  <a:lnTo>
                    <a:pt x="11900" y="11324"/>
                  </a:lnTo>
                  <a:cubicBezTo>
                    <a:pt x="11983" y="11324"/>
                    <a:pt x="12049" y="11274"/>
                    <a:pt x="12065" y="11192"/>
                  </a:cubicBezTo>
                  <a:lnTo>
                    <a:pt x="12411" y="9890"/>
                  </a:lnTo>
                  <a:cubicBezTo>
                    <a:pt x="12526" y="9445"/>
                    <a:pt x="13466" y="5456"/>
                    <a:pt x="11785" y="2638"/>
                  </a:cubicBezTo>
                  <a:cubicBezTo>
                    <a:pt x="11027" y="1385"/>
                    <a:pt x="9840" y="545"/>
                    <a:pt x="8291" y="182"/>
                  </a:cubicBezTo>
                  <a:cubicBezTo>
                    <a:pt x="7783" y="61"/>
                    <a:pt x="7292" y="0"/>
                    <a:pt x="682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2" name="Google Shape;1202;p57"/>
            <p:cNvSpPr/>
            <p:nvPr/>
          </p:nvSpPr>
          <p:spPr>
            <a:xfrm>
              <a:off x="3760550" y="2929375"/>
              <a:ext cx="557075" cy="90675"/>
            </a:xfrm>
            <a:custGeom>
              <a:avLst/>
              <a:gdLst/>
              <a:ahLst/>
              <a:cxnLst/>
              <a:rect l="l" t="t" r="r" b="b"/>
              <a:pathLst>
                <a:path w="22283" h="3627" extrusionOk="0">
                  <a:moveTo>
                    <a:pt x="215" y="1"/>
                  </a:moveTo>
                  <a:cubicBezTo>
                    <a:pt x="116" y="1"/>
                    <a:pt x="33" y="50"/>
                    <a:pt x="17" y="149"/>
                  </a:cubicBezTo>
                  <a:cubicBezTo>
                    <a:pt x="0" y="248"/>
                    <a:pt x="66" y="331"/>
                    <a:pt x="165" y="347"/>
                  </a:cubicBezTo>
                  <a:lnTo>
                    <a:pt x="22069" y="3627"/>
                  </a:lnTo>
                  <a:lnTo>
                    <a:pt x="22101" y="3627"/>
                  </a:lnTo>
                  <a:cubicBezTo>
                    <a:pt x="22184" y="3627"/>
                    <a:pt x="22250" y="3561"/>
                    <a:pt x="22266" y="3478"/>
                  </a:cubicBezTo>
                  <a:cubicBezTo>
                    <a:pt x="22283" y="3380"/>
                    <a:pt x="22217" y="3297"/>
                    <a:pt x="22118" y="3281"/>
                  </a:cubicBezTo>
                  <a:lnTo>
                    <a:pt x="215" y="1"/>
                  </a:lnTo>
                  <a:close/>
                </a:path>
              </a:pathLst>
            </a:custGeom>
            <a:solidFill>
              <a:srgbClr val="50162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3" name="Google Shape;1203;p57"/>
            <p:cNvSpPr/>
            <p:nvPr/>
          </p:nvSpPr>
          <p:spPr>
            <a:xfrm>
              <a:off x="3677325" y="2372750"/>
              <a:ext cx="7425" cy="2475"/>
            </a:xfrm>
            <a:custGeom>
              <a:avLst/>
              <a:gdLst/>
              <a:ahLst/>
              <a:cxnLst/>
              <a:rect l="l" t="t" r="r" b="b"/>
              <a:pathLst>
                <a:path w="297" h="99" extrusionOk="0">
                  <a:moveTo>
                    <a:pt x="297" y="0"/>
                  </a:moveTo>
                  <a:lnTo>
                    <a:pt x="0" y="99"/>
                  </a:lnTo>
                  <a:lnTo>
                    <a:pt x="297" y="17"/>
                  </a:lnTo>
                  <a:cubicBezTo>
                    <a:pt x="297" y="17"/>
                    <a:pt x="297" y="0"/>
                    <a:pt x="297" y="0"/>
                  </a:cubicBezTo>
                  <a:close/>
                </a:path>
              </a:pathLst>
            </a:custGeom>
            <a:solidFill>
              <a:srgbClr val="32426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4" name="Google Shape;1204;p57"/>
            <p:cNvSpPr/>
            <p:nvPr/>
          </p:nvSpPr>
          <p:spPr>
            <a:xfrm>
              <a:off x="3263650" y="2331950"/>
              <a:ext cx="854550" cy="869950"/>
            </a:xfrm>
            <a:custGeom>
              <a:avLst/>
              <a:gdLst/>
              <a:ahLst/>
              <a:cxnLst/>
              <a:rect l="l" t="t" r="r" b="b"/>
              <a:pathLst>
                <a:path w="34182" h="34798" extrusionOk="0">
                  <a:moveTo>
                    <a:pt x="22299" y="0"/>
                  </a:moveTo>
                  <a:lnTo>
                    <a:pt x="17173" y="1632"/>
                  </a:lnTo>
                  <a:lnTo>
                    <a:pt x="16893" y="1731"/>
                  </a:lnTo>
                  <a:lnTo>
                    <a:pt x="4977" y="5522"/>
                  </a:lnTo>
                  <a:lnTo>
                    <a:pt x="0" y="7120"/>
                  </a:lnTo>
                  <a:lnTo>
                    <a:pt x="5488" y="30523"/>
                  </a:lnTo>
                  <a:cubicBezTo>
                    <a:pt x="5653" y="31281"/>
                    <a:pt x="5752" y="32040"/>
                    <a:pt x="5505" y="32781"/>
                  </a:cubicBezTo>
                  <a:cubicBezTo>
                    <a:pt x="5220" y="33668"/>
                    <a:pt x="5026" y="34798"/>
                    <a:pt x="5859" y="34798"/>
                  </a:cubicBezTo>
                  <a:cubicBezTo>
                    <a:pt x="5893" y="34798"/>
                    <a:pt x="5929" y="34796"/>
                    <a:pt x="5966" y="34792"/>
                  </a:cubicBezTo>
                  <a:lnTo>
                    <a:pt x="33325" y="26057"/>
                  </a:lnTo>
                  <a:cubicBezTo>
                    <a:pt x="34182" y="25579"/>
                    <a:pt x="33325" y="24722"/>
                    <a:pt x="32550" y="24145"/>
                  </a:cubicBezTo>
                  <a:cubicBezTo>
                    <a:pt x="31924" y="23684"/>
                    <a:pt x="31561" y="23008"/>
                    <a:pt x="31248" y="22283"/>
                  </a:cubicBezTo>
                  <a:lnTo>
                    <a:pt x="22299" y="0"/>
                  </a:lnTo>
                  <a:close/>
                </a:path>
              </a:pathLst>
            </a:custGeom>
            <a:solidFill>
              <a:srgbClr val="FE973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5" name="Google Shape;1205;p57"/>
            <p:cNvSpPr/>
            <p:nvPr/>
          </p:nvSpPr>
          <p:spPr>
            <a:xfrm>
              <a:off x="3335325" y="2198850"/>
              <a:ext cx="364275" cy="312775"/>
            </a:xfrm>
            <a:custGeom>
              <a:avLst/>
              <a:gdLst/>
              <a:ahLst/>
              <a:cxnLst/>
              <a:rect l="l" t="t" r="r" b="b"/>
              <a:pathLst>
                <a:path w="14571" h="12511" extrusionOk="0">
                  <a:moveTo>
                    <a:pt x="6992" y="0"/>
                  </a:moveTo>
                  <a:cubicBezTo>
                    <a:pt x="6363" y="0"/>
                    <a:pt x="5713" y="105"/>
                    <a:pt x="5044" y="314"/>
                  </a:cubicBezTo>
                  <a:cubicBezTo>
                    <a:pt x="3412" y="842"/>
                    <a:pt x="2226" y="1814"/>
                    <a:pt x="1550" y="3215"/>
                  </a:cubicBezTo>
                  <a:cubicBezTo>
                    <a:pt x="1" y="6379"/>
                    <a:pt x="1550" y="10730"/>
                    <a:pt x="1616" y="10895"/>
                  </a:cubicBezTo>
                  <a:lnTo>
                    <a:pt x="2061" y="12395"/>
                  </a:lnTo>
                  <a:cubicBezTo>
                    <a:pt x="2077" y="12477"/>
                    <a:pt x="2143" y="12510"/>
                    <a:pt x="2226" y="12510"/>
                  </a:cubicBezTo>
                  <a:lnTo>
                    <a:pt x="2275" y="12510"/>
                  </a:lnTo>
                  <a:cubicBezTo>
                    <a:pt x="2358" y="12477"/>
                    <a:pt x="2407" y="12395"/>
                    <a:pt x="2391" y="12296"/>
                  </a:cubicBezTo>
                  <a:lnTo>
                    <a:pt x="1929" y="10796"/>
                  </a:lnTo>
                  <a:cubicBezTo>
                    <a:pt x="1913" y="10747"/>
                    <a:pt x="380" y="6396"/>
                    <a:pt x="1863" y="3363"/>
                  </a:cubicBezTo>
                  <a:cubicBezTo>
                    <a:pt x="2506" y="2061"/>
                    <a:pt x="3610" y="1138"/>
                    <a:pt x="5143" y="644"/>
                  </a:cubicBezTo>
                  <a:cubicBezTo>
                    <a:pt x="5774" y="447"/>
                    <a:pt x="6391" y="348"/>
                    <a:pt x="6990" y="348"/>
                  </a:cubicBezTo>
                  <a:cubicBezTo>
                    <a:pt x="7845" y="348"/>
                    <a:pt x="8662" y="550"/>
                    <a:pt x="9428" y="957"/>
                  </a:cubicBezTo>
                  <a:cubicBezTo>
                    <a:pt x="12378" y="2523"/>
                    <a:pt x="13664" y="6544"/>
                    <a:pt x="13812" y="7006"/>
                  </a:cubicBezTo>
                  <a:lnTo>
                    <a:pt x="14224" y="8390"/>
                  </a:lnTo>
                  <a:cubicBezTo>
                    <a:pt x="14238" y="8462"/>
                    <a:pt x="14315" y="8508"/>
                    <a:pt x="14400" y="8508"/>
                  </a:cubicBezTo>
                  <a:cubicBezTo>
                    <a:pt x="14413" y="8508"/>
                    <a:pt x="14425" y="8507"/>
                    <a:pt x="14438" y="8505"/>
                  </a:cubicBezTo>
                  <a:cubicBezTo>
                    <a:pt x="14521" y="8472"/>
                    <a:pt x="14570" y="8373"/>
                    <a:pt x="14554" y="8291"/>
                  </a:cubicBezTo>
                  <a:lnTo>
                    <a:pt x="14142" y="6907"/>
                  </a:lnTo>
                  <a:cubicBezTo>
                    <a:pt x="13993" y="6445"/>
                    <a:pt x="12675" y="2292"/>
                    <a:pt x="9576" y="644"/>
                  </a:cubicBezTo>
                  <a:cubicBezTo>
                    <a:pt x="8760" y="216"/>
                    <a:pt x="7897" y="0"/>
                    <a:pt x="699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6" name="Google Shape;1206;p57"/>
            <p:cNvSpPr/>
            <p:nvPr/>
          </p:nvSpPr>
          <p:spPr>
            <a:xfrm>
              <a:off x="3445350" y="2891575"/>
              <a:ext cx="555025" cy="235600"/>
            </a:xfrm>
            <a:custGeom>
              <a:avLst/>
              <a:gdLst/>
              <a:ahLst/>
              <a:cxnLst/>
              <a:rect l="l" t="t" r="r" b="b"/>
              <a:pathLst>
                <a:path w="22201" h="9424" extrusionOk="0">
                  <a:moveTo>
                    <a:pt x="22000" y="1"/>
                  </a:moveTo>
                  <a:cubicBezTo>
                    <a:pt x="21979" y="1"/>
                    <a:pt x="21957" y="5"/>
                    <a:pt x="21937" y="13"/>
                  </a:cubicBezTo>
                  <a:lnTo>
                    <a:pt x="132" y="9094"/>
                  </a:lnTo>
                  <a:cubicBezTo>
                    <a:pt x="33" y="9127"/>
                    <a:pt x="0" y="9226"/>
                    <a:pt x="33" y="9308"/>
                  </a:cubicBezTo>
                  <a:cubicBezTo>
                    <a:pt x="66" y="9374"/>
                    <a:pt x="116" y="9424"/>
                    <a:pt x="198" y="9424"/>
                  </a:cubicBezTo>
                  <a:cubicBezTo>
                    <a:pt x="214" y="9424"/>
                    <a:pt x="231" y="9424"/>
                    <a:pt x="264" y="9407"/>
                  </a:cubicBezTo>
                  <a:lnTo>
                    <a:pt x="22068" y="326"/>
                  </a:lnTo>
                  <a:cubicBezTo>
                    <a:pt x="22151" y="293"/>
                    <a:pt x="22200" y="194"/>
                    <a:pt x="22151" y="112"/>
                  </a:cubicBezTo>
                  <a:cubicBezTo>
                    <a:pt x="22126" y="38"/>
                    <a:pt x="22064" y="1"/>
                    <a:pt x="2200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7" name="Google Shape;1207;p57"/>
            <p:cNvSpPr/>
            <p:nvPr/>
          </p:nvSpPr>
          <p:spPr>
            <a:xfrm>
              <a:off x="3699575" y="2643450"/>
              <a:ext cx="912650" cy="901975"/>
            </a:xfrm>
            <a:custGeom>
              <a:avLst/>
              <a:gdLst/>
              <a:ahLst/>
              <a:cxnLst/>
              <a:rect l="l" t="t" r="r" b="b"/>
              <a:pathLst>
                <a:path w="36506" h="36079" extrusionOk="0">
                  <a:moveTo>
                    <a:pt x="20569" y="0"/>
                  </a:moveTo>
                  <a:lnTo>
                    <a:pt x="3824" y="15113"/>
                  </a:lnTo>
                  <a:cubicBezTo>
                    <a:pt x="3263" y="15591"/>
                    <a:pt x="2686" y="16003"/>
                    <a:pt x="1961" y="16152"/>
                  </a:cubicBezTo>
                  <a:cubicBezTo>
                    <a:pt x="1071" y="16316"/>
                    <a:pt x="0" y="16695"/>
                    <a:pt x="527" y="17437"/>
                  </a:cubicBezTo>
                  <a:lnTo>
                    <a:pt x="2934" y="19711"/>
                  </a:lnTo>
                  <a:lnTo>
                    <a:pt x="3181" y="19942"/>
                  </a:lnTo>
                  <a:lnTo>
                    <a:pt x="6411" y="22991"/>
                  </a:lnTo>
                  <a:lnTo>
                    <a:pt x="6642" y="23222"/>
                  </a:lnTo>
                  <a:lnTo>
                    <a:pt x="9180" y="25628"/>
                  </a:lnTo>
                  <a:lnTo>
                    <a:pt x="9427" y="25859"/>
                  </a:lnTo>
                  <a:lnTo>
                    <a:pt x="13531" y="29732"/>
                  </a:lnTo>
                  <a:lnTo>
                    <a:pt x="13762" y="29963"/>
                  </a:lnTo>
                  <a:lnTo>
                    <a:pt x="17552" y="33539"/>
                  </a:lnTo>
                  <a:lnTo>
                    <a:pt x="17800" y="33770"/>
                  </a:lnTo>
                  <a:lnTo>
                    <a:pt x="20107" y="35962"/>
                  </a:lnTo>
                  <a:cubicBezTo>
                    <a:pt x="20235" y="36042"/>
                    <a:pt x="20350" y="36078"/>
                    <a:pt x="20454" y="36078"/>
                  </a:cubicBezTo>
                  <a:cubicBezTo>
                    <a:pt x="20966" y="36078"/>
                    <a:pt x="21201" y="35202"/>
                    <a:pt x="21310" y="34462"/>
                  </a:cubicBezTo>
                  <a:cubicBezTo>
                    <a:pt x="21409" y="33720"/>
                    <a:pt x="21805" y="33127"/>
                    <a:pt x="22250" y="32550"/>
                  </a:cubicBezTo>
                  <a:lnTo>
                    <a:pt x="36506" y="15097"/>
                  </a:lnTo>
                  <a:lnTo>
                    <a:pt x="35171" y="13828"/>
                  </a:lnTo>
                  <a:lnTo>
                    <a:pt x="34924" y="13597"/>
                  </a:lnTo>
                  <a:lnTo>
                    <a:pt x="32847" y="11636"/>
                  </a:lnTo>
                  <a:lnTo>
                    <a:pt x="32633" y="11438"/>
                  </a:lnTo>
                  <a:lnTo>
                    <a:pt x="32155" y="10976"/>
                  </a:lnTo>
                  <a:lnTo>
                    <a:pt x="31908" y="10746"/>
                  </a:lnTo>
                  <a:lnTo>
                    <a:pt x="28430" y="7450"/>
                  </a:lnTo>
                  <a:lnTo>
                    <a:pt x="28183" y="7219"/>
                  </a:lnTo>
                  <a:lnTo>
                    <a:pt x="25414" y="4582"/>
                  </a:lnTo>
                  <a:lnTo>
                    <a:pt x="25167" y="4351"/>
                  </a:lnTo>
                  <a:lnTo>
                    <a:pt x="24128" y="3379"/>
                  </a:lnTo>
                  <a:lnTo>
                    <a:pt x="22134" y="1483"/>
                  </a:lnTo>
                  <a:lnTo>
                    <a:pt x="21887" y="1253"/>
                  </a:lnTo>
                  <a:lnTo>
                    <a:pt x="20569"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8" name="Google Shape;1208;p57"/>
            <p:cNvSpPr/>
            <p:nvPr/>
          </p:nvSpPr>
          <p:spPr>
            <a:xfrm>
              <a:off x="4515375" y="2929375"/>
              <a:ext cx="5375" cy="4975"/>
            </a:xfrm>
            <a:custGeom>
              <a:avLst/>
              <a:gdLst/>
              <a:ahLst/>
              <a:cxnLst/>
              <a:rect l="l" t="t" r="r" b="b"/>
              <a:pathLst>
                <a:path w="215" h="199" extrusionOk="0">
                  <a:moveTo>
                    <a:pt x="215" y="199"/>
                  </a:moveTo>
                  <a:lnTo>
                    <a:pt x="1" y="1"/>
                  </a:lnTo>
                  <a:cubicBezTo>
                    <a:pt x="1" y="1"/>
                    <a:pt x="1" y="1"/>
                    <a:pt x="1" y="1"/>
                  </a:cubicBezTo>
                  <a:lnTo>
                    <a:pt x="215" y="199"/>
                  </a:lnTo>
                  <a:cubicBezTo>
                    <a:pt x="215" y="199"/>
                    <a:pt x="215" y="199"/>
                    <a:pt x="215" y="199"/>
                  </a:cubicBezTo>
                  <a:close/>
                </a:path>
              </a:pathLst>
            </a:custGeom>
            <a:solidFill>
              <a:srgbClr val="32426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9" name="Google Shape;1209;p57"/>
            <p:cNvSpPr/>
            <p:nvPr/>
          </p:nvSpPr>
          <p:spPr>
            <a:xfrm>
              <a:off x="4272275" y="2636300"/>
              <a:ext cx="330075" cy="326475"/>
            </a:xfrm>
            <a:custGeom>
              <a:avLst/>
              <a:gdLst/>
              <a:ahLst/>
              <a:cxnLst/>
              <a:rect l="l" t="t" r="r" b="b"/>
              <a:pathLst>
                <a:path w="13203" h="13059" extrusionOk="0">
                  <a:moveTo>
                    <a:pt x="7628" y="0"/>
                  </a:moveTo>
                  <a:cubicBezTo>
                    <a:pt x="7547" y="0"/>
                    <a:pt x="7466" y="2"/>
                    <a:pt x="7384" y="6"/>
                  </a:cubicBezTo>
                  <a:cubicBezTo>
                    <a:pt x="4088" y="171"/>
                    <a:pt x="1204" y="3401"/>
                    <a:pt x="1089" y="3533"/>
                  </a:cubicBezTo>
                  <a:lnTo>
                    <a:pt x="67" y="4588"/>
                  </a:lnTo>
                  <a:cubicBezTo>
                    <a:pt x="1" y="4654"/>
                    <a:pt x="1" y="4769"/>
                    <a:pt x="67" y="4835"/>
                  </a:cubicBezTo>
                  <a:cubicBezTo>
                    <a:pt x="98" y="4866"/>
                    <a:pt x="140" y="4882"/>
                    <a:pt x="183" y="4882"/>
                  </a:cubicBezTo>
                  <a:cubicBezTo>
                    <a:pt x="231" y="4882"/>
                    <a:pt x="279" y="4862"/>
                    <a:pt x="314" y="4818"/>
                  </a:cubicBezTo>
                  <a:lnTo>
                    <a:pt x="1352" y="3764"/>
                  </a:lnTo>
                  <a:cubicBezTo>
                    <a:pt x="1369" y="3747"/>
                    <a:pt x="4253" y="517"/>
                    <a:pt x="7401" y="352"/>
                  </a:cubicBezTo>
                  <a:cubicBezTo>
                    <a:pt x="7481" y="348"/>
                    <a:pt x="7562" y="346"/>
                    <a:pt x="7641" y="346"/>
                  </a:cubicBezTo>
                  <a:cubicBezTo>
                    <a:pt x="8916" y="346"/>
                    <a:pt x="10086" y="842"/>
                    <a:pt x="11126" y="1819"/>
                  </a:cubicBezTo>
                  <a:cubicBezTo>
                    <a:pt x="12213" y="2857"/>
                    <a:pt x="12774" y="4077"/>
                    <a:pt x="12807" y="5461"/>
                  </a:cubicBezTo>
                  <a:cubicBezTo>
                    <a:pt x="12856" y="8609"/>
                    <a:pt x="10137" y="11477"/>
                    <a:pt x="9824" y="11790"/>
                  </a:cubicBezTo>
                  <a:lnTo>
                    <a:pt x="8868" y="12762"/>
                  </a:lnTo>
                  <a:cubicBezTo>
                    <a:pt x="8802" y="12828"/>
                    <a:pt x="8802" y="12944"/>
                    <a:pt x="8868" y="13009"/>
                  </a:cubicBezTo>
                  <a:cubicBezTo>
                    <a:pt x="8901" y="13042"/>
                    <a:pt x="8950" y="13059"/>
                    <a:pt x="9000" y="13059"/>
                  </a:cubicBezTo>
                  <a:cubicBezTo>
                    <a:pt x="9033" y="13059"/>
                    <a:pt x="9082" y="13042"/>
                    <a:pt x="9115" y="13009"/>
                  </a:cubicBezTo>
                  <a:lnTo>
                    <a:pt x="10071" y="12037"/>
                  </a:lnTo>
                  <a:cubicBezTo>
                    <a:pt x="10384" y="11707"/>
                    <a:pt x="13202" y="8741"/>
                    <a:pt x="13153" y="5461"/>
                  </a:cubicBezTo>
                  <a:cubicBezTo>
                    <a:pt x="13120" y="3978"/>
                    <a:pt x="12527" y="2676"/>
                    <a:pt x="11356" y="1572"/>
                  </a:cubicBezTo>
                  <a:cubicBezTo>
                    <a:pt x="10251" y="529"/>
                    <a:pt x="8999" y="0"/>
                    <a:pt x="762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0" name="Google Shape;1210;p57"/>
            <p:cNvSpPr/>
            <p:nvPr/>
          </p:nvSpPr>
          <p:spPr>
            <a:xfrm>
              <a:off x="3793500" y="3076875"/>
              <a:ext cx="442950" cy="353975"/>
            </a:xfrm>
            <a:custGeom>
              <a:avLst/>
              <a:gdLst/>
              <a:ahLst/>
              <a:cxnLst/>
              <a:rect l="l" t="t" r="r" b="b"/>
              <a:pathLst>
                <a:path w="17718" h="14159" extrusionOk="0">
                  <a:moveTo>
                    <a:pt x="192" y="0"/>
                  </a:moveTo>
                  <a:cubicBezTo>
                    <a:pt x="143" y="0"/>
                    <a:pt x="95" y="21"/>
                    <a:pt x="67" y="67"/>
                  </a:cubicBezTo>
                  <a:cubicBezTo>
                    <a:pt x="1" y="149"/>
                    <a:pt x="17" y="248"/>
                    <a:pt x="83" y="314"/>
                  </a:cubicBezTo>
                  <a:lnTo>
                    <a:pt x="17421" y="14109"/>
                  </a:lnTo>
                  <a:cubicBezTo>
                    <a:pt x="17454" y="14142"/>
                    <a:pt x="17487" y="14158"/>
                    <a:pt x="17520" y="14158"/>
                  </a:cubicBezTo>
                  <a:cubicBezTo>
                    <a:pt x="17586" y="14158"/>
                    <a:pt x="17636" y="14125"/>
                    <a:pt x="17669" y="14092"/>
                  </a:cubicBezTo>
                  <a:cubicBezTo>
                    <a:pt x="17718" y="14010"/>
                    <a:pt x="17702" y="13911"/>
                    <a:pt x="17636" y="13845"/>
                  </a:cubicBezTo>
                  <a:lnTo>
                    <a:pt x="297" y="34"/>
                  </a:lnTo>
                  <a:cubicBezTo>
                    <a:pt x="269" y="13"/>
                    <a:pt x="230" y="0"/>
                    <a:pt x="19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1" name="Google Shape;1211;p57"/>
            <p:cNvSpPr/>
            <p:nvPr/>
          </p:nvSpPr>
          <p:spPr>
            <a:xfrm>
              <a:off x="3509625" y="2324475"/>
              <a:ext cx="1063475" cy="717900"/>
            </a:xfrm>
            <a:custGeom>
              <a:avLst/>
              <a:gdLst/>
              <a:ahLst/>
              <a:cxnLst/>
              <a:rect l="l" t="t" r="r" b="b"/>
              <a:pathLst>
                <a:path w="42539" h="28716" extrusionOk="0">
                  <a:moveTo>
                    <a:pt x="37447" y="0"/>
                  </a:moveTo>
                  <a:cubicBezTo>
                    <a:pt x="36669" y="0"/>
                    <a:pt x="35883" y="203"/>
                    <a:pt x="35171" y="629"/>
                  </a:cubicBezTo>
                  <a:lnTo>
                    <a:pt x="2291" y="20472"/>
                  </a:lnTo>
                  <a:cubicBezTo>
                    <a:pt x="1253" y="21099"/>
                    <a:pt x="561" y="22104"/>
                    <a:pt x="280" y="23208"/>
                  </a:cubicBezTo>
                  <a:cubicBezTo>
                    <a:pt x="0" y="24312"/>
                    <a:pt x="149" y="25515"/>
                    <a:pt x="791" y="26570"/>
                  </a:cubicBezTo>
                  <a:cubicBezTo>
                    <a:pt x="1618" y="27951"/>
                    <a:pt x="3098" y="28715"/>
                    <a:pt x="4610" y="28715"/>
                  </a:cubicBezTo>
                  <a:cubicBezTo>
                    <a:pt x="5389" y="28715"/>
                    <a:pt x="6177" y="28512"/>
                    <a:pt x="6889" y="28086"/>
                  </a:cubicBezTo>
                  <a:lnTo>
                    <a:pt x="39769" y="8243"/>
                  </a:lnTo>
                  <a:cubicBezTo>
                    <a:pt x="41862" y="6991"/>
                    <a:pt x="42538" y="4238"/>
                    <a:pt x="41269" y="2145"/>
                  </a:cubicBezTo>
                  <a:cubicBezTo>
                    <a:pt x="40432" y="764"/>
                    <a:pt x="38955" y="0"/>
                    <a:pt x="37447" y="0"/>
                  </a:cubicBezTo>
                  <a:close/>
                </a:path>
              </a:pathLst>
            </a:custGeom>
            <a:solidFill>
              <a:srgbClr val="FED0A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2" name="Google Shape;1212;p57"/>
            <p:cNvSpPr/>
            <p:nvPr/>
          </p:nvSpPr>
          <p:spPr>
            <a:xfrm>
              <a:off x="3488600" y="2319225"/>
              <a:ext cx="1063075" cy="717975"/>
            </a:xfrm>
            <a:custGeom>
              <a:avLst/>
              <a:gdLst/>
              <a:ahLst/>
              <a:cxnLst/>
              <a:rect l="l" t="t" r="r" b="b"/>
              <a:pathLst>
                <a:path w="42523" h="28719" extrusionOk="0">
                  <a:moveTo>
                    <a:pt x="37448" y="1"/>
                  </a:moveTo>
                  <a:cubicBezTo>
                    <a:pt x="36664" y="1"/>
                    <a:pt x="35871" y="207"/>
                    <a:pt x="35155" y="641"/>
                  </a:cubicBezTo>
                  <a:lnTo>
                    <a:pt x="2275" y="20468"/>
                  </a:lnTo>
                  <a:cubicBezTo>
                    <a:pt x="1237" y="21094"/>
                    <a:pt x="545" y="22100"/>
                    <a:pt x="264" y="23204"/>
                  </a:cubicBezTo>
                  <a:cubicBezTo>
                    <a:pt x="1" y="24308"/>
                    <a:pt x="133" y="25528"/>
                    <a:pt x="775" y="26566"/>
                  </a:cubicBezTo>
                  <a:cubicBezTo>
                    <a:pt x="1602" y="27947"/>
                    <a:pt x="3082" y="28719"/>
                    <a:pt x="4594" y="28719"/>
                  </a:cubicBezTo>
                  <a:cubicBezTo>
                    <a:pt x="5374" y="28719"/>
                    <a:pt x="6162" y="28514"/>
                    <a:pt x="6873" y="28082"/>
                  </a:cubicBezTo>
                  <a:lnTo>
                    <a:pt x="39753" y="8256"/>
                  </a:lnTo>
                  <a:cubicBezTo>
                    <a:pt x="41846" y="6986"/>
                    <a:pt x="42522" y="4234"/>
                    <a:pt x="41253" y="2141"/>
                  </a:cubicBezTo>
                  <a:cubicBezTo>
                    <a:pt x="40429" y="764"/>
                    <a:pt x="38956" y="1"/>
                    <a:pt x="3744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3" name="Google Shape;1213;p57"/>
            <p:cNvSpPr/>
            <p:nvPr/>
          </p:nvSpPr>
          <p:spPr>
            <a:xfrm>
              <a:off x="3559475" y="2839975"/>
              <a:ext cx="159900" cy="156175"/>
            </a:xfrm>
            <a:custGeom>
              <a:avLst/>
              <a:gdLst/>
              <a:ahLst/>
              <a:cxnLst/>
              <a:rect l="l" t="t" r="r" b="b"/>
              <a:pathLst>
                <a:path w="6396" h="6247" extrusionOk="0">
                  <a:moveTo>
                    <a:pt x="1550" y="1"/>
                  </a:moveTo>
                  <a:lnTo>
                    <a:pt x="1731" y="2226"/>
                  </a:lnTo>
                  <a:lnTo>
                    <a:pt x="0" y="3643"/>
                  </a:lnTo>
                  <a:lnTo>
                    <a:pt x="2192" y="4154"/>
                  </a:lnTo>
                  <a:lnTo>
                    <a:pt x="3000" y="6247"/>
                  </a:lnTo>
                  <a:lnTo>
                    <a:pt x="4170" y="4335"/>
                  </a:lnTo>
                  <a:lnTo>
                    <a:pt x="6395" y="4203"/>
                  </a:lnTo>
                  <a:lnTo>
                    <a:pt x="4928" y="2506"/>
                  </a:lnTo>
                  <a:lnTo>
                    <a:pt x="5505" y="330"/>
                  </a:lnTo>
                  <a:lnTo>
                    <a:pt x="5505" y="330"/>
                  </a:lnTo>
                  <a:lnTo>
                    <a:pt x="3429" y="1204"/>
                  </a:lnTo>
                  <a:lnTo>
                    <a:pt x="1550" y="1"/>
                  </a:lnTo>
                  <a:close/>
                </a:path>
              </a:pathLst>
            </a:custGeom>
            <a:solidFill>
              <a:srgbClr val="FE973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4" name="Google Shape;1214;p57"/>
            <p:cNvSpPr/>
            <p:nvPr/>
          </p:nvSpPr>
          <p:spPr>
            <a:xfrm>
              <a:off x="3747350" y="2726675"/>
              <a:ext cx="159900" cy="156175"/>
            </a:xfrm>
            <a:custGeom>
              <a:avLst/>
              <a:gdLst/>
              <a:ahLst/>
              <a:cxnLst/>
              <a:rect l="l" t="t" r="r" b="b"/>
              <a:pathLst>
                <a:path w="6396" h="6247" extrusionOk="0">
                  <a:moveTo>
                    <a:pt x="1550" y="0"/>
                  </a:moveTo>
                  <a:lnTo>
                    <a:pt x="1748" y="2225"/>
                  </a:lnTo>
                  <a:lnTo>
                    <a:pt x="1" y="3643"/>
                  </a:lnTo>
                  <a:lnTo>
                    <a:pt x="2193" y="4153"/>
                  </a:lnTo>
                  <a:lnTo>
                    <a:pt x="3000" y="6247"/>
                  </a:lnTo>
                  <a:lnTo>
                    <a:pt x="4171" y="4318"/>
                  </a:lnTo>
                  <a:lnTo>
                    <a:pt x="6396" y="4186"/>
                  </a:lnTo>
                  <a:lnTo>
                    <a:pt x="4945" y="2505"/>
                  </a:lnTo>
                  <a:lnTo>
                    <a:pt x="5506" y="330"/>
                  </a:lnTo>
                  <a:lnTo>
                    <a:pt x="5506" y="330"/>
                  </a:lnTo>
                  <a:lnTo>
                    <a:pt x="3445" y="1203"/>
                  </a:lnTo>
                  <a:lnTo>
                    <a:pt x="1550" y="0"/>
                  </a:lnTo>
                  <a:close/>
                </a:path>
              </a:pathLst>
            </a:custGeom>
            <a:solidFill>
              <a:srgbClr val="FE973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5" name="Google Shape;1215;p57"/>
            <p:cNvSpPr/>
            <p:nvPr/>
          </p:nvSpPr>
          <p:spPr>
            <a:xfrm>
              <a:off x="3936900" y="2612125"/>
              <a:ext cx="159875" cy="156175"/>
            </a:xfrm>
            <a:custGeom>
              <a:avLst/>
              <a:gdLst/>
              <a:ahLst/>
              <a:cxnLst/>
              <a:rect l="l" t="t" r="r" b="b"/>
              <a:pathLst>
                <a:path w="6395" h="6247" extrusionOk="0">
                  <a:moveTo>
                    <a:pt x="1549" y="1"/>
                  </a:moveTo>
                  <a:lnTo>
                    <a:pt x="1731" y="2242"/>
                  </a:lnTo>
                  <a:lnTo>
                    <a:pt x="0" y="3659"/>
                  </a:lnTo>
                  <a:lnTo>
                    <a:pt x="2192" y="4170"/>
                  </a:lnTo>
                  <a:lnTo>
                    <a:pt x="3000" y="6247"/>
                  </a:lnTo>
                  <a:lnTo>
                    <a:pt x="4170" y="4335"/>
                  </a:lnTo>
                  <a:lnTo>
                    <a:pt x="6395" y="4203"/>
                  </a:lnTo>
                  <a:lnTo>
                    <a:pt x="4928" y="2506"/>
                  </a:lnTo>
                  <a:lnTo>
                    <a:pt x="5505" y="347"/>
                  </a:lnTo>
                  <a:lnTo>
                    <a:pt x="3428" y="1204"/>
                  </a:lnTo>
                  <a:lnTo>
                    <a:pt x="1549" y="1"/>
                  </a:lnTo>
                  <a:close/>
                </a:path>
              </a:pathLst>
            </a:custGeom>
            <a:solidFill>
              <a:srgbClr val="FE973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6" name="Google Shape;1216;p57"/>
            <p:cNvSpPr/>
            <p:nvPr/>
          </p:nvSpPr>
          <p:spPr>
            <a:xfrm>
              <a:off x="4125200" y="2498825"/>
              <a:ext cx="159875" cy="156175"/>
            </a:xfrm>
            <a:custGeom>
              <a:avLst/>
              <a:gdLst/>
              <a:ahLst/>
              <a:cxnLst/>
              <a:rect l="l" t="t" r="r" b="b"/>
              <a:pathLst>
                <a:path w="6395" h="6247" extrusionOk="0">
                  <a:moveTo>
                    <a:pt x="1533" y="0"/>
                  </a:moveTo>
                  <a:lnTo>
                    <a:pt x="1731" y="2225"/>
                  </a:lnTo>
                  <a:lnTo>
                    <a:pt x="0" y="3659"/>
                  </a:lnTo>
                  <a:lnTo>
                    <a:pt x="2176" y="4170"/>
                  </a:lnTo>
                  <a:lnTo>
                    <a:pt x="2983" y="6247"/>
                  </a:lnTo>
                  <a:lnTo>
                    <a:pt x="4153" y="4335"/>
                  </a:lnTo>
                  <a:lnTo>
                    <a:pt x="6395" y="4203"/>
                  </a:lnTo>
                  <a:lnTo>
                    <a:pt x="4928" y="2505"/>
                  </a:lnTo>
                  <a:lnTo>
                    <a:pt x="5488" y="330"/>
                  </a:lnTo>
                  <a:lnTo>
                    <a:pt x="3428" y="1203"/>
                  </a:lnTo>
                  <a:lnTo>
                    <a:pt x="1533" y="0"/>
                  </a:lnTo>
                  <a:close/>
                </a:path>
              </a:pathLst>
            </a:custGeom>
            <a:solidFill>
              <a:srgbClr val="FE973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7" name="Google Shape;1217;p57"/>
            <p:cNvSpPr/>
            <p:nvPr/>
          </p:nvSpPr>
          <p:spPr>
            <a:xfrm>
              <a:off x="4310600" y="2386750"/>
              <a:ext cx="159900" cy="156175"/>
            </a:xfrm>
            <a:custGeom>
              <a:avLst/>
              <a:gdLst/>
              <a:ahLst/>
              <a:cxnLst/>
              <a:rect l="l" t="t" r="r" b="b"/>
              <a:pathLst>
                <a:path w="6396" h="6247" extrusionOk="0">
                  <a:moveTo>
                    <a:pt x="1550" y="0"/>
                  </a:moveTo>
                  <a:lnTo>
                    <a:pt x="1748" y="2225"/>
                  </a:lnTo>
                  <a:lnTo>
                    <a:pt x="1" y="3659"/>
                  </a:lnTo>
                  <a:lnTo>
                    <a:pt x="2193" y="4170"/>
                  </a:lnTo>
                  <a:lnTo>
                    <a:pt x="3000" y="6247"/>
                  </a:lnTo>
                  <a:lnTo>
                    <a:pt x="4170" y="4335"/>
                  </a:lnTo>
                  <a:lnTo>
                    <a:pt x="6395" y="4203"/>
                  </a:lnTo>
                  <a:lnTo>
                    <a:pt x="4945" y="2506"/>
                  </a:lnTo>
                  <a:lnTo>
                    <a:pt x="5505" y="330"/>
                  </a:lnTo>
                  <a:lnTo>
                    <a:pt x="3445" y="1204"/>
                  </a:lnTo>
                  <a:lnTo>
                    <a:pt x="1550" y="0"/>
                  </a:lnTo>
                  <a:close/>
                </a:path>
              </a:pathLst>
            </a:custGeom>
            <a:solidFill>
              <a:srgbClr val="D5D1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8" name="Google Shape;1218;p57"/>
            <p:cNvSpPr/>
            <p:nvPr/>
          </p:nvSpPr>
          <p:spPr>
            <a:xfrm>
              <a:off x="3018475" y="3685625"/>
              <a:ext cx="1338700" cy="544300"/>
            </a:xfrm>
            <a:custGeom>
              <a:avLst/>
              <a:gdLst/>
              <a:ahLst/>
              <a:cxnLst/>
              <a:rect l="l" t="t" r="r" b="b"/>
              <a:pathLst>
                <a:path w="53548" h="21772" extrusionOk="0">
                  <a:moveTo>
                    <a:pt x="47624" y="0"/>
                  </a:moveTo>
                  <a:cubicBezTo>
                    <a:pt x="47533" y="0"/>
                    <a:pt x="47441" y="14"/>
                    <a:pt x="47351" y="43"/>
                  </a:cubicBezTo>
                  <a:cubicBezTo>
                    <a:pt x="46873" y="191"/>
                    <a:pt x="46609" y="702"/>
                    <a:pt x="46774" y="1180"/>
                  </a:cubicBezTo>
                  <a:lnTo>
                    <a:pt x="51504" y="15750"/>
                  </a:lnTo>
                  <a:cubicBezTo>
                    <a:pt x="51702" y="16392"/>
                    <a:pt x="51719" y="17085"/>
                    <a:pt x="51504" y="17727"/>
                  </a:cubicBezTo>
                  <a:cubicBezTo>
                    <a:pt x="51076" y="19105"/>
                    <a:pt x="49801" y="19983"/>
                    <a:pt x="48455" y="19983"/>
                  </a:cubicBezTo>
                  <a:cubicBezTo>
                    <a:pt x="48143" y="19983"/>
                    <a:pt x="47826" y="19936"/>
                    <a:pt x="47516" y="19837"/>
                  </a:cubicBezTo>
                  <a:lnTo>
                    <a:pt x="1336" y="5268"/>
                  </a:lnTo>
                  <a:cubicBezTo>
                    <a:pt x="1229" y="5234"/>
                    <a:pt x="1123" y="5218"/>
                    <a:pt x="1020" y="5218"/>
                  </a:cubicBezTo>
                  <a:cubicBezTo>
                    <a:pt x="616" y="5218"/>
                    <a:pt x="267" y="5463"/>
                    <a:pt x="149" y="5844"/>
                  </a:cubicBezTo>
                  <a:cubicBezTo>
                    <a:pt x="1" y="6306"/>
                    <a:pt x="264" y="6817"/>
                    <a:pt x="742" y="6965"/>
                  </a:cubicBezTo>
                  <a:lnTo>
                    <a:pt x="46923" y="21534"/>
                  </a:lnTo>
                  <a:cubicBezTo>
                    <a:pt x="47427" y="21695"/>
                    <a:pt x="47938" y="21771"/>
                    <a:pt x="48441" y="21771"/>
                  </a:cubicBezTo>
                  <a:cubicBezTo>
                    <a:pt x="50570" y="21771"/>
                    <a:pt x="52552" y="20404"/>
                    <a:pt x="53218" y="18271"/>
                  </a:cubicBezTo>
                  <a:cubicBezTo>
                    <a:pt x="53548" y="17266"/>
                    <a:pt x="53531" y="16195"/>
                    <a:pt x="53218" y="15206"/>
                  </a:cubicBezTo>
                  <a:lnTo>
                    <a:pt x="48488" y="620"/>
                  </a:lnTo>
                  <a:cubicBezTo>
                    <a:pt x="48356" y="235"/>
                    <a:pt x="47999" y="0"/>
                    <a:pt x="47624" y="0"/>
                  </a:cubicBezTo>
                  <a:close/>
                </a:path>
              </a:pathLst>
            </a:custGeom>
            <a:solidFill>
              <a:srgbClr val="AAA3F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9" name="Google Shape;1219;p57"/>
            <p:cNvSpPr/>
            <p:nvPr/>
          </p:nvSpPr>
          <p:spPr>
            <a:xfrm>
              <a:off x="3582550" y="3617150"/>
              <a:ext cx="485800" cy="421725"/>
            </a:xfrm>
            <a:custGeom>
              <a:avLst/>
              <a:gdLst/>
              <a:ahLst/>
              <a:cxnLst/>
              <a:rect l="l" t="t" r="r" b="b"/>
              <a:pathLst>
                <a:path w="19432" h="16869" extrusionOk="0">
                  <a:moveTo>
                    <a:pt x="18453" y="0"/>
                  </a:moveTo>
                  <a:cubicBezTo>
                    <a:pt x="18400" y="0"/>
                    <a:pt x="18348" y="4"/>
                    <a:pt x="18294" y="13"/>
                  </a:cubicBezTo>
                  <a:lnTo>
                    <a:pt x="13169" y="953"/>
                  </a:lnTo>
                  <a:cubicBezTo>
                    <a:pt x="11966" y="1183"/>
                    <a:pt x="10878" y="1843"/>
                    <a:pt x="10120" y="2815"/>
                  </a:cubicBezTo>
                  <a:lnTo>
                    <a:pt x="297" y="15423"/>
                  </a:lnTo>
                  <a:cubicBezTo>
                    <a:pt x="0" y="15819"/>
                    <a:pt x="66" y="16379"/>
                    <a:pt x="462" y="16676"/>
                  </a:cubicBezTo>
                  <a:cubicBezTo>
                    <a:pt x="544" y="16742"/>
                    <a:pt x="643" y="16791"/>
                    <a:pt x="742" y="16824"/>
                  </a:cubicBezTo>
                  <a:cubicBezTo>
                    <a:pt x="831" y="16854"/>
                    <a:pt x="923" y="16868"/>
                    <a:pt x="1015" y="16868"/>
                  </a:cubicBezTo>
                  <a:cubicBezTo>
                    <a:pt x="1282" y="16868"/>
                    <a:pt x="1547" y="16748"/>
                    <a:pt x="1731" y="16527"/>
                  </a:cubicBezTo>
                  <a:lnTo>
                    <a:pt x="11537" y="3919"/>
                  </a:lnTo>
                  <a:cubicBezTo>
                    <a:pt x="12015" y="3293"/>
                    <a:pt x="12724" y="2881"/>
                    <a:pt x="13498" y="2733"/>
                  </a:cubicBezTo>
                  <a:lnTo>
                    <a:pt x="18624" y="1793"/>
                  </a:lnTo>
                  <a:cubicBezTo>
                    <a:pt x="19119" y="1694"/>
                    <a:pt x="19432" y="1233"/>
                    <a:pt x="19349" y="738"/>
                  </a:cubicBezTo>
                  <a:cubicBezTo>
                    <a:pt x="19276" y="297"/>
                    <a:pt x="18887" y="0"/>
                    <a:pt x="18453" y="0"/>
                  </a:cubicBezTo>
                  <a:close/>
                </a:path>
              </a:pathLst>
            </a:custGeom>
            <a:solidFill>
              <a:srgbClr val="AAA3F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0" name="Google Shape;1220;p57"/>
            <p:cNvSpPr/>
            <p:nvPr/>
          </p:nvSpPr>
          <p:spPr>
            <a:xfrm>
              <a:off x="3585425" y="2853050"/>
              <a:ext cx="1403825" cy="877575"/>
            </a:xfrm>
            <a:custGeom>
              <a:avLst/>
              <a:gdLst/>
              <a:ahLst/>
              <a:cxnLst/>
              <a:rect l="l" t="t" r="r" b="b"/>
              <a:pathLst>
                <a:path w="56153" h="35103" extrusionOk="0">
                  <a:moveTo>
                    <a:pt x="45411" y="0"/>
                  </a:moveTo>
                  <a:cubicBezTo>
                    <a:pt x="43636" y="0"/>
                    <a:pt x="41987" y="964"/>
                    <a:pt x="41121" y="2543"/>
                  </a:cubicBezTo>
                  <a:lnTo>
                    <a:pt x="24541" y="33066"/>
                  </a:lnTo>
                  <a:lnTo>
                    <a:pt x="1369" y="23457"/>
                  </a:lnTo>
                  <a:cubicBezTo>
                    <a:pt x="1255" y="23409"/>
                    <a:pt x="1139" y="23386"/>
                    <a:pt x="1025" y="23386"/>
                  </a:cubicBezTo>
                  <a:cubicBezTo>
                    <a:pt x="675" y="23386"/>
                    <a:pt x="348" y="23600"/>
                    <a:pt x="199" y="23935"/>
                  </a:cubicBezTo>
                  <a:cubicBezTo>
                    <a:pt x="1" y="24397"/>
                    <a:pt x="232" y="24924"/>
                    <a:pt x="693" y="25122"/>
                  </a:cubicBezTo>
                  <a:lnTo>
                    <a:pt x="24607" y="35027"/>
                  </a:lnTo>
                  <a:cubicBezTo>
                    <a:pt x="24624" y="35044"/>
                    <a:pt x="24657" y="35044"/>
                    <a:pt x="24673" y="35060"/>
                  </a:cubicBezTo>
                  <a:cubicBezTo>
                    <a:pt x="24763" y="35089"/>
                    <a:pt x="24855" y="35103"/>
                    <a:pt x="24946" y="35103"/>
                  </a:cubicBezTo>
                  <a:cubicBezTo>
                    <a:pt x="25269" y="35103"/>
                    <a:pt x="25577" y="34928"/>
                    <a:pt x="25744" y="34632"/>
                  </a:cubicBezTo>
                  <a:lnTo>
                    <a:pt x="42703" y="3400"/>
                  </a:lnTo>
                  <a:cubicBezTo>
                    <a:pt x="43250" y="2413"/>
                    <a:pt x="44286" y="1804"/>
                    <a:pt x="45411" y="1804"/>
                  </a:cubicBezTo>
                  <a:cubicBezTo>
                    <a:pt x="45508" y="1804"/>
                    <a:pt x="45605" y="1809"/>
                    <a:pt x="45703" y="1818"/>
                  </a:cubicBezTo>
                  <a:lnTo>
                    <a:pt x="55130" y="2708"/>
                  </a:lnTo>
                  <a:cubicBezTo>
                    <a:pt x="55160" y="2711"/>
                    <a:pt x="55191" y="2712"/>
                    <a:pt x="55220" y="2712"/>
                  </a:cubicBezTo>
                  <a:cubicBezTo>
                    <a:pt x="55676" y="2712"/>
                    <a:pt x="56056" y="2364"/>
                    <a:pt x="56103" y="1900"/>
                  </a:cubicBezTo>
                  <a:cubicBezTo>
                    <a:pt x="56152" y="1406"/>
                    <a:pt x="55789" y="961"/>
                    <a:pt x="55295" y="911"/>
                  </a:cubicBezTo>
                  <a:lnTo>
                    <a:pt x="45868" y="21"/>
                  </a:lnTo>
                  <a:cubicBezTo>
                    <a:pt x="45715" y="7"/>
                    <a:pt x="45562" y="0"/>
                    <a:pt x="45411" y="0"/>
                  </a:cubicBezTo>
                  <a:close/>
                </a:path>
              </a:pathLst>
            </a:custGeom>
            <a:solidFill>
              <a:srgbClr val="AAA3F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1" name="Google Shape;1221;p57"/>
            <p:cNvSpPr/>
            <p:nvPr/>
          </p:nvSpPr>
          <p:spPr>
            <a:xfrm>
              <a:off x="4763825" y="2838325"/>
              <a:ext cx="226225" cy="99500"/>
            </a:xfrm>
            <a:custGeom>
              <a:avLst/>
              <a:gdLst/>
              <a:ahLst/>
              <a:cxnLst/>
              <a:rect l="l" t="t" r="r" b="b"/>
              <a:pathLst>
                <a:path w="9049" h="3980" extrusionOk="0">
                  <a:moveTo>
                    <a:pt x="314" y="1"/>
                  </a:moveTo>
                  <a:lnTo>
                    <a:pt x="149" y="1649"/>
                  </a:lnTo>
                  <a:lnTo>
                    <a:pt x="1" y="3280"/>
                  </a:lnTo>
                  <a:lnTo>
                    <a:pt x="7170" y="3973"/>
                  </a:lnTo>
                  <a:cubicBezTo>
                    <a:pt x="7221" y="3977"/>
                    <a:pt x="7272" y="3980"/>
                    <a:pt x="7323" y="3980"/>
                  </a:cubicBezTo>
                  <a:cubicBezTo>
                    <a:pt x="8166" y="3980"/>
                    <a:pt x="8889" y="3344"/>
                    <a:pt x="8967" y="2489"/>
                  </a:cubicBezTo>
                  <a:cubicBezTo>
                    <a:pt x="9049" y="1566"/>
                    <a:pt x="8390" y="775"/>
                    <a:pt x="7483" y="693"/>
                  </a:cubicBezTo>
                  <a:lnTo>
                    <a:pt x="314" y="1"/>
                  </a:lnTo>
                  <a:close/>
                </a:path>
              </a:pathLst>
            </a:custGeom>
            <a:solidFill>
              <a:srgbClr val="FE4F5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2" name="Google Shape;1222;p57"/>
            <p:cNvSpPr/>
            <p:nvPr/>
          </p:nvSpPr>
          <p:spPr>
            <a:xfrm>
              <a:off x="3019300" y="3930025"/>
              <a:ext cx="266200" cy="238100"/>
            </a:xfrm>
            <a:custGeom>
              <a:avLst/>
              <a:gdLst/>
              <a:ahLst/>
              <a:cxnLst/>
              <a:rect l="l" t="t" r="r" b="b"/>
              <a:pathLst>
                <a:path w="10648" h="9524" extrusionOk="0">
                  <a:moveTo>
                    <a:pt x="5331" y="1"/>
                  </a:moveTo>
                  <a:cubicBezTo>
                    <a:pt x="3309" y="1"/>
                    <a:pt x="1433" y="1306"/>
                    <a:pt x="792" y="3337"/>
                  </a:cubicBezTo>
                  <a:cubicBezTo>
                    <a:pt x="1" y="5842"/>
                    <a:pt x="1385" y="8512"/>
                    <a:pt x="3890" y="9303"/>
                  </a:cubicBezTo>
                  <a:cubicBezTo>
                    <a:pt x="4365" y="9453"/>
                    <a:pt x="4845" y="9524"/>
                    <a:pt x="5319" y="9524"/>
                  </a:cubicBezTo>
                  <a:cubicBezTo>
                    <a:pt x="7344" y="9524"/>
                    <a:pt x="9228" y="8219"/>
                    <a:pt x="9856" y="6188"/>
                  </a:cubicBezTo>
                  <a:cubicBezTo>
                    <a:pt x="10648" y="3683"/>
                    <a:pt x="9263" y="1013"/>
                    <a:pt x="6758" y="222"/>
                  </a:cubicBezTo>
                  <a:cubicBezTo>
                    <a:pt x="6284" y="72"/>
                    <a:pt x="5803" y="1"/>
                    <a:pt x="5331" y="1"/>
                  </a:cubicBezTo>
                  <a:close/>
                </a:path>
              </a:pathLst>
            </a:custGeom>
            <a:solidFill>
              <a:srgbClr val="130B2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3" name="Google Shape;1223;p57"/>
            <p:cNvSpPr/>
            <p:nvPr/>
          </p:nvSpPr>
          <p:spPr>
            <a:xfrm>
              <a:off x="3097600" y="3880750"/>
              <a:ext cx="182950" cy="72950"/>
            </a:xfrm>
            <a:custGeom>
              <a:avLst/>
              <a:gdLst/>
              <a:ahLst/>
              <a:cxnLst/>
              <a:rect l="l" t="t" r="r" b="b"/>
              <a:pathLst>
                <a:path w="7318" h="2918" extrusionOk="0">
                  <a:moveTo>
                    <a:pt x="214" y="1"/>
                  </a:moveTo>
                  <a:lnTo>
                    <a:pt x="0" y="676"/>
                  </a:lnTo>
                  <a:lnTo>
                    <a:pt x="7103" y="2918"/>
                  </a:lnTo>
                  <a:lnTo>
                    <a:pt x="7318" y="2242"/>
                  </a:lnTo>
                  <a:lnTo>
                    <a:pt x="214" y="1"/>
                  </a:lnTo>
                  <a:close/>
                </a:path>
              </a:pathLst>
            </a:custGeom>
            <a:solidFill>
              <a:srgbClr val="AAA3F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4" name="Google Shape;1224;p57"/>
            <p:cNvSpPr/>
            <p:nvPr/>
          </p:nvSpPr>
          <p:spPr>
            <a:xfrm>
              <a:off x="3113250" y="3909600"/>
              <a:ext cx="124875" cy="137525"/>
            </a:xfrm>
            <a:custGeom>
              <a:avLst/>
              <a:gdLst/>
              <a:ahLst/>
              <a:cxnLst/>
              <a:rect l="l" t="t" r="r" b="b"/>
              <a:pathLst>
                <a:path w="4995" h="5501" extrusionOk="0">
                  <a:moveTo>
                    <a:pt x="857" y="0"/>
                  </a:moveTo>
                  <a:cubicBezTo>
                    <a:pt x="857" y="1"/>
                    <a:pt x="0" y="5027"/>
                    <a:pt x="1401" y="5472"/>
                  </a:cubicBezTo>
                  <a:cubicBezTo>
                    <a:pt x="1464" y="5491"/>
                    <a:pt x="1529" y="5500"/>
                    <a:pt x="1595" y="5500"/>
                  </a:cubicBezTo>
                  <a:cubicBezTo>
                    <a:pt x="3008" y="5500"/>
                    <a:pt x="4994" y="1302"/>
                    <a:pt x="4994" y="1302"/>
                  </a:cubicBezTo>
                  <a:lnTo>
                    <a:pt x="857" y="0"/>
                  </a:lnTo>
                  <a:close/>
                </a:path>
              </a:pathLst>
            </a:custGeom>
            <a:solidFill>
              <a:srgbClr val="AAA3F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5" name="Google Shape;1225;p57"/>
            <p:cNvSpPr/>
            <p:nvPr/>
          </p:nvSpPr>
          <p:spPr>
            <a:xfrm>
              <a:off x="3934425" y="4218825"/>
              <a:ext cx="266200" cy="238125"/>
            </a:xfrm>
            <a:custGeom>
              <a:avLst/>
              <a:gdLst/>
              <a:ahLst/>
              <a:cxnLst/>
              <a:rect l="l" t="t" r="r" b="b"/>
              <a:pathLst>
                <a:path w="10648" h="9525" extrusionOk="0">
                  <a:moveTo>
                    <a:pt x="5320" y="0"/>
                  </a:moveTo>
                  <a:cubicBezTo>
                    <a:pt x="3298" y="0"/>
                    <a:pt x="1418" y="1294"/>
                    <a:pt x="791" y="3321"/>
                  </a:cubicBezTo>
                  <a:cubicBezTo>
                    <a:pt x="0" y="5826"/>
                    <a:pt x="1385" y="8513"/>
                    <a:pt x="3890" y="9304"/>
                  </a:cubicBezTo>
                  <a:cubicBezTo>
                    <a:pt x="4364" y="9454"/>
                    <a:pt x="4844" y="9525"/>
                    <a:pt x="5317" y="9525"/>
                  </a:cubicBezTo>
                  <a:cubicBezTo>
                    <a:pt x="7339" y="9525"/>
                    <a:pt x="9215" y="8220"/>
                    <a:pt x="9856" y="6189"/>
                  </a:cubicBezTo>
                  <a:cubicBezTo>
                    <a:pt x="10647" y="3684"/>
                    <a:pt x="9263" y="1014"/>
                    <a:pt x="6758" y="223"/>
                  </a:cubicBezTo>
                  <a:cubicBezTo>
                    <a:pt x="6280" y="72"/>
                    <a:pt x="5796" y="0"/>
                    <a:pt x="5320" y="0"/>
                  </a:cubicBezTo>
                  <a:close/>
                </a:path>
              </a:pathLst>
            </a:custGeom>
            <a:solidFill>
              <a:srgbClr val="130B2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6" name="Google Shape;1226;p57"/>
            <p:cNvSpPr/>
            <p:nvPr/>
          </p:nvSpPr>
          <p:spPr>
            <a:xfrm>
              <a:off x="4012700" y="4169575"/>
              <a:ext cx="182975" cy="72975"/>
            </a:xfrm>
            <a:custGeom>
              <a:avLst/>
              <a:gdLst/>
              <a:ahLst/>
              <a:cxnLst/>
              <a:rect l="l" t="t" r="r" b="b"/>
              <a:pathLst>
                <a:path w="7319" h="2919" extrusionOk="0">
                  <a:moveTo>
                    <a:pt x="215" y="1"/>
                  </a:moveTo>
                  <a:lnTo>
                    <a:pt x="1" y="677"/>
                  </a:lnTo>
                  <a:lnTo>
                    <a:pt x="7104" y="2918"/>
                  </a:lnTo>
                  <a:lnTo>
                    <a:pt x="7318" y="2242"/>
                  </a:lnTo>
                  <a:lnTo>
                    <a:pt x="215" y="1"/>
                  </a:lnTo>
                  <a:close/>
                </a:path>
              </a:pathLst>
            </a:custGeom>
            <a:solidFill>
              <a:srgbClr val="AAA3F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7" name="Google Shape;1227;p57"/>
            <p:cNvSpPr/>
            <p:nvPr/>
          </p:nvSpPr>
          <p:spPr>
            <a:xfrm>
              <a:off x="4028375" y="4198025"/>
              <a:ext cx="124850" cy="137575"/>
            </a:xfrm>
            <a:custGeom>
              <a:avLst/>
              <a:gdLst/>
              <a:ahLst/>
              <a:cxnLst/>
              <a:rect l="l" t="t" r="r" b="b"/>
              <a:pathLst>
                <a:path w="4994" h="5503" extrusionOk="0">
                  <a:moveTo>
                    <a:pt x="857" y="0"/>
                  </a:moveTo>
                  <a:cubicBezTo>
                    <a:pt x="857" y="0"/>
                    <a:pt x="0" y="5027"/>
                    <a:pt x="1401" y="5472"/>
                  </a:cubicBezTo>
                  <a:cubicBezTo>
                    <a:pt x="1465" y="5492"/>
                    <a:pt x="1531" y="5502"/>
                    <a:pt x="1599" y="5502"/>
                  </a:cubicBezTo>
                  <a:cubicBezTo>
                    <a:pt x="2999" y="5502"/>
                    <a:pt x="4994" y="1302"/>
                    <a:pt x="4994" y="1302"/>
                  </a:cubicBezTo>
                  <a:lnTo>
                    <a:pt x="857" y="0"/>
                  </a:lnTo>
                  <a:close/>
                </a:path>
              </a:pathLst>
            </a:custGeom>
            <a:solidFill>
              <a:srgbClr val="AAA3F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8" name="Google Shape;1228;p57"/>
            <p:cNvSpPr/>
            <p:nvPr/>
          </p:nvSpPr>
          <p:spPr>
            <a:xfrm>
              <a:off x="3132625" y="2706175"/>
              <a:ext cx="1545125" cy="1034925"/>
            </a:xfrm>
            <a:custGeom>
              <a:avLst/>
              <a:gdLst/>
              <a:ahLst/>
              <a:cxnLst/>
              <a:rect l="l" t="t" r="r" b="b"/>
              <a:pathLst>
                <a:path w="61805" h="41397" extrusionOk="0">
                  <a:moveTo>
                    <a:pt x="4466" y="1298"/>
                  </a:moveTo>
                  <a:lnTo>
                    <a:pt x="60272" y="12093"/>
                  </a:lnTo>
                  <a:lnTo>
                    <a:pt x="45076" y="40045"/>
                  </a:lnTo>
                  <a:lnTo>
                    <a:pt x="1302" y="21883"/>
                  </a:lnTo>
                  <a:lnTo>
                    <a:pt x="4466" y="1298"/>
                  </a:lnTo>
                  <a:close/>
                  <a:moveTo>
                    <a:pt x="3964" y="0"/>
                  </a:moveTo>
                  <a:cubicBezTo>
                    <a:pt x="3842" y="0"/>
                    <a:pt x="3725" y="37"/>
                    <a:pt x="3626" y="112"/>
                  </a:cubicBezTo>
                  <a:cubicBezTo>
                    <a:pt x="3494" y="194"/>
                    <a:pt x="3412" y="342"/>
                    <a:pt x="3379" y="507"/>
                  </a:cubicBezTo>
                  <a:lnTo>
                    <a:pt x="33" y="22163"/>
                  </a:lnTo>
                  <a:cubicBezTo>
                    <a:pt x="0" y="22443"/>
                    <a:pt x="148" y="22707"/>
                    <a:pt x="396" y="22822"/>
                  </a:cubicBezTo>
                  <a:lnTo>
                    <a:pt x="45109" y="41347"/>
                  </a:lnTo>
                  <a:cubicBezTo>
                    <a:pt x="45125" y="41364"/>
                    <a:pt x="45142" y="41364"/>
                    <a:pt x="45158" y="41364"/>
                  </a:cubicBezTo>
                  <a:cubicBezTo>
                    <a:pt x="45222" y="41386"/>
                    <a:pt x="45286" y="41397"/>
                    <a:pt x="45350" y="41397"/>
                  </a:cubicBezTo>
                  <a:cubicBezTo>
                    <a:pt x="45565" y="41397"/>
                    <a:pt x="45765" y="41275"/>
                    <a:pt x="45867" y="41083"/>
                  </a:cubicBezTo>
                  <a:lnTo>
                    <a:pt x="61705" y="11945"/>
                  </a:lnTo>
                  <a:cubicBezTo>
                    <a:pt x="61804" y="11780"/>
                    <a:pt x="61804" y="11582"/>
                    <a:pt x="61722" y="11401"/>
                  </a:cubicBezTo>
                  <a:cubicBezTo>
                    <a:pt x="61639" y="11236"/>
                    <a:pt x="61491" y="11104"/>
                    <a:pt x="61293" y="11071"/>
                  </a:cubicBezTo>
                  <a:lnTo>
                    <a:pt x="4087" y="13"/>
                  </a:lnTo>
                  <a:cubicBezTo>
                    <a:pt x="4046" y="4"/>
                    <a:pt x="4005" y="0"/>
                    <a:pt x="3964" y="0"/>
                  </a:cubicBezTo>
                  <a:close/>
                </a:path>
              </a:pathLst>
            </a:custGeom>
            <a:solidFill>
              <a:srgbClr val="D5D1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9" name="Google Shape;1229;p57"/>
            <p:cNvSpPr/>
            <p:nvPr/>
          </p:nvSpPr>
          <p:spPr>
            <a:xfrm>
              <a:off x="3170525" y="2994175"/>
              <a:ext cx="1279775" cy="439825"/>
            </a:xfrm>
            <a:custGeom>
              <a:avLst/>
              <a:gdLst/>
              <a:ahLst/>
              <a:cxnLst/>
              <a:rect l="l" t="t" r="r" b="b"/>
              <a:pathLst>
                <a:path w="51191" h="17593" extrusionOk="0">
                  <a:moveTo>
                    <a:pt x="673" y="1"/>
                  </a:moveTo>
                  <a:cubicBezTo>
                    <a:pt x="424" y="1"/>
                    <a:pt x="195" y="157"/>
                    <a:pt x="116" y="408"/>
                  </a:cubicBezTo>
                  <a:cubicBezTo>
                    <a:pt x="0" y="722"/>
                    <a:pt x="182" y="1068"/>
                    <a:pt x="495" y="1167"/>
                  </a:cubicBezTo>
                  <a:lnTo>
                    <a:pt x="50317" y="17549"/>
                  </a:lnTo>
                  <a:cubicBezTo>
                    <a:pt x="50334" y="17549"/>
                    <a:pt x="50334" y="17549"/>
                    <a:pt x="50334" y="17565"/>
                  </a:cubicBezTo>
                  <a:cubicBezTo>
                    <a:pt x="50392" y="17584"/>
                    <a:pt x="50450" y="17592"/>
                    <a:pt x="50508" y="17592"/>
                  </a:cubicBezTo>
                  <a:cubicBezTo>
                    <a:pt x="50761" y="17592"/>
                    <a:pt x="50995" y="17425"/>
                    <a:pt x="51075" y="17170"/>
                  </a:cubicBezTo>
                  <a:cubicBezTo>
                    <a:pt x="51191" y="16857"/>
                    <a:pt x="51009" y="16527"/>
                    <a:pt x="50696" y="16412"/>
                  </a:cubicBezTo>
                  <a:lnTo>
                    <a:pt x="874" y="29"/>
                  </a:lnTo>
                  <a:lnTo>
                    <a:pt x="857" y="29"/>
                  </a:lnTo>
                  <a:cubicBezTo>
                    <a:pt x="796" y="10"/>
                    <a:pt x="734" y="1"/>
                    <a:pt x="673" y="1"/>
                  </a:cubicBezTo>
                  <a:close/>
                </a:path>
              </a:pathLst>
            </a:custGeom>
            <a:solidFill>
              <a:srgbClr val="D5D1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0" name="Google Shape;1230;p57"/>
            <p:cNvSpPr/>
            <p:nvPr/>
          </p:nvSpPr>
          <p:spPr>
            <a:xfrm>
              <a:off x="3196075" y="2831675"/>
              <a:ext cx="1385250" cy="360525"/>
            </a:xfrm>
            <a:custGeom>
              <a:avLst/>
              <a:gdLst/>
              <a:ahLst/>
              <a:cxnLst/>
              <a:rect l="l" t="t" r="r" b="b"/>
              <a:pathLst>
                <a:path w="55410" h="14421" extrusionOk="0">
                  <a:moveTo>
                    <a:pt x="657" y="1"/>
                  </a:moveTo>
                  <a:cubicBezTo>
                    <a:pt x="387" y="1"/>
                    <a:pt x="152" y="183"/>
                    <a:pt x="83" y="448"/>
                  </a:cubicBezTo>
                  <a:cubicBezTo>
                    <a:pt x="0" y="761"/>
                    <a:pt x="181" y="1074"/>
                    <a:pt x="478" y="1173"/>
                  </a:cubicBezTo>
                  <a:lnTo>
                    <a:pt x="511" y="1173"/>
                  </a:lnTo>
                  <a:lnTo>
                    <a:pt x="54602" y="14407"/>
                  </a:lnTo>
                  <a:cubicBezTo>
                    <a:pt x="54643" y="14416"/>
                    <a:pt x="54684" y="14420"/>
                    <a:pt x="54724" y="14420"/>
                  </a:cubicBezTo>
                  <a:cubicBezTo>
                    <a:pt x="54997" y="14420"/>
                    <a:pt x="55256" y="14235"/>
                    <a:pt x="55327" y="13962"/>
                  </a:cubicBezTo>
                  <a:cubicBezTo>
                    <a:pt x="55410" y="13633"/>
                    <a:pt x="55212" y="13320"/>
                    <a:pt x="54882" y="13237"/>
                  </a:cubicBezTo>
                  <a:lnTo>
                    <a:pt x="808" y="19"/>
                  </a:lnTo>
                  <a:cubicBezTo>
                    <a:pt x="757" y="7"/>
                    <a:pt x="707" y="1"/>
                    <a:pt x="657" y="1"/>
                  </a:cubicBezTo>
                  <a:close/>
                </a:path>
              </a:pathLst>
            </a:custGeom>
            <a:solidFill>
              <a:srgbClr val="D5D1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1" name="Google Shape;1231;p57"/>
            <p:cNvSpPr/>
            <p:nvPr/>
          </p:nvSpPr>
          <p:spPr>
            <a:xfrm>
              <a:off x="3147025" y="3146550"/>
              <a:ext cx="1189550" cy="496425"/>
            </a:xfrm>
            <a:custGeom>
              <a:avLst/>
              <a:gdLst/>
              <a:ahLst/>
              <a:cxnLst/>
              <a:rect l="l" t="t" r="r" b="b"/>
              <a:pathLst>
                <a:path w="47582" h="19857" extrusionOk="0">
                  <a:moveTo>
                    <a:pt x="672" y="1"/>
                  </a:moveTo>
                  <a:cubicBezTo>
                    <a:pt x="436" y="1"/>
                    <a:pt x="215" y="143"/>
                    <a:pt x="116" y="379"/>
                  </a:cubicBezTo>
                  <a:cubicBezTo>
                    <a:pt x="1" y="675"/>
                    <a:pt x="149" y="1021"/>
                    <a:pt x="462" y="1153"/>
                  </a:cubicBezTo>
                  <a:lnTo>
                    <a:pt x="46675" y="19810"/>
                  </a:lnTo>
                  <a:cubicBezTo>
                    <a:pt x="46692" y="19826"/>
                    <a:pt x="46708" y="19826"/>
                    <a:pt x="46725" y="19826"/>
                  </a:cubicBezTo>
                  <a:cubicBezTo>
                    <a:pt x="46787" y="19847"/>
                    <a:pt x="46849" y="19857"/>
                    <a:pt x="46911" y="19857"/>
                  </a:cubicBezTo>
                  <a:cubicBezTo>
                    <a:pt x="47144" y="19857"/>
                    <a:pt x="47362" y="19715"/>
                    <a:pt x="47467" y="19480"/>
                  </a:cubicBezTo>
                  <a:cubicBezTo>
                    <a:pt x="47582" y="19183"/>
                    <a:pt x="47434" y="18821"/>
                    <a:pt x="47120" y="18705"/>
                  </a:cubicBezTo>
                  <a:lnTo>
                    <a:pt x="907" y="49"/>
                  </a:lnTo>
                  <a:cubicBezTo>
                    <a:pt x="830" y="16"/>
                    <a:pt x="750" y="1"/>
                    <a:pt x="672" y="1"/>
                  </a:cubicBezTo>
                  <a:close/>
                </a:path>
              </a:pathLst>
            </a:custGeom>
            <a:solidFill>
              <a:srgbClr val="D5D1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2" name="Google Shape;1232;p57"/>
            <p:cNvSpPr/>
            <p:nvPr/>
          </p:nvSpPr>
          <p:spPr>
            <a:xfrm>
              <a:off x="4257875" y="2957450"/>
              <a:ext cx="257125" cy="776175"/>
            </a:xfrm>
            <a:custGeom>
              <a:avLst/>
              <a:gdLst/>
              <a:ahLst/>
              <a:cxnLst/>
              <a:rect l="l" t="t" r="r" b="b"/>
              <a:pathLst>
                <a:path w="10285" h="31047" extrusionOk="0">
                  <a:moveTo>
                    <a:pt x="9942" y="1"/>
                  </a:moveTo>
                  <a:cubicBezTo>
                    <a:pt x="9812" y="1"/>
                    <a:pt x="9698" y="80"/>
                    <a:pt x="9658" y="213"/>
                  </a:cubicBezTo>
                  <a:lnTo>
                    <a:pt x="49" y="30653"/>
                  </a:lnTo>
                  <a:cubicBezTo>
                    <a:pt x="0" y="30818"/>
                    <a:pt x="82" y="30983"/>
                    <a:pt x="247" y="31032"/>
                  </a:cubicBezTo>
                  <a:cubicBezTo>
                    <a:pt x="276" y="31042"/>
                    <a:pt x="306" y="31047"/>
                    <a:pt x="336" y="31047"/>
                  </a:cubicBezTo>
                  <a:cubicBezTo>
                    <a:pt x="461" y="31047"/>
                    <a:pt x="586" y="30967"/>
                    <a:pt x="626" y="30835"/>
                  </a:cubicBezTo>
                  <a:lnTo>
                    <a:pt x="10235" y="394"/>
                  </a:lnTo>
                  <a:cubicBezTo>
                    <a:pt x="10284" y="229"/>
                    <a:pt x="10185" y="65"/>
                    <a:pt x="10037" y="15"/>
                  </a:cubicBezTo>
                  <a:cubicBezTo>
                    <a:pt x="10005" y="6"/>
                    <a:pt x="9973" y="1"/>
                    <a:pt x="9942" y="1"/>
                  </a:cubicBezTo>
                  <a:close/>
                </a:path>
              </a:pathLst>
            </a:custGeom>
            <a:solidFill>
              <a:srgbClr val="D5D1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3" name="Google Shape;1233;p57"/>
            <p:cNvSpPr/>
            <p:nvPr/>
          </p:nvSpPr>
          <p:spPr>
            <a:xfrm>
              <a:off x="4118175" y="2929075"/>
              <a:ext cx="247675" cy="746450"/>
            </a:xfrm>
            <a:custGeom>
              <a:avLst/>
              <a:gdLst/>
              <a:ahLst/>
              <a:cxnLst/>
              <a:rect l="l" t="t" r="r" b="b"/>
              <a:pathLst>
                <a:path w="9907" h="29858" extrusionOk="0">
                  <a:moveTo>
                    <a:pt x="9572" y="0"/>
                  </a:moveTo>
                  <a:cubicBezTo>
                    <a:pt x="9439" y="0"/>
                    <a:pt x="9320" y="89"/>
                    <a:pt x="9280" y="211"/>
                  </a:cubicBezTo>
                  <a:lnTo>
                    <a:pt x="50" y="29481"/>
                  </a:lnTo>
                  <a:cubicBezTo>
                    <a:pt x="1" y="29629"/>
                    <a:pt x="83" y="29794"/>
                    <a:pt x="248" y="29844"/>
                  </a:cubicBezTo>
                  <a:cubicBezTo>
                    <a:pt x="277" y="29853"/>
                    <a:pt x="308" y="29858"/>
                    <a:pt x="338" y="29858"/>
                  </a:cubicBezTo>
                  <a:cubicBezTo>
                    <a:pt x="463" y="29858"/>
                    <a:pt x="587" y="29781"/>
                    <a:pt x="627" y="29662"/>
                  </a:cubicBezTo>
                  <a:lnTo>
                    <a:pt x="9857" y="392"/>
                  </a:lnTo>
                  <a:cubicBezTo>
                    <a:pt x="9906" y="244"/>
                    <a:pt x="9824" y="62"/>
                    <a:pt x="9659" y="13"/>
                  </a:cubicBezTo>
                  <a:cubicBezTo>
                    <a:pt x="9630" y="4"/>
                    <a:pt x="9600" y="0"/>
                    <a:pt x="9572" y="0"/>
                  </a:cubicBezTo>
                  <a:close/>
                </a:path>
              </a:pathLst>
            </a:custGeom>
            <a:solidFill>
              <a:srgbClr val="D5D1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4" name="Google Shape;1234;p57"/>
            <p:cNvSpPr/>
            <p:nvPr/>
          </p:nvSpPr>
          <p:spPr>
            <a:xfrm>
              <a:off x="3978500" y="2901000"/>
              <a:ext cx="238175" cy="716850"/>
            </a:xfrm>
            <a:custGeom>
              <a:avLst/>
              <a:gdLst/>
              <a:ahLst/>
              <a:cxnLst/>
              <a:rect l="l" t="t" r="r" b="b"/>
              <a:pathLst>
                <a:path w="9527" h="28674" extrusionOk="0">
                  <a:moveTo>
                    <a:pt x="9191" y="1"/>
                  </a:moveTo>
                  <a:cubicBezTo>
                    <a:pt x="9066" y="1"/>
                    <a:pt x="8940" y="80"/>
                    <a:pt x="8901" y="213"/>
                  </a:cubicBezTo>
                  <a:lnTo>
                    <a:pt x="50" y="28280"/>
                  </a:lnTo>
                  <a:cubicBezTo>
                    <a:pt x="1" y="28445"/>
                    <a:pt x="83" y="28610"/>
                    <a:pt x="248" y="28659"/>
                  </a:cubicBezTo>
                  <a:cubicBezTo>
                    <a:pt x="277" y="28669"/>
                    <a:pt x="306" y="28674"/>
                    <a:pt x="336" y="28674"/>
                  </a:cubicBezTo>
                  <a:cubicBezTo>
                    <a:pt x="456" y="28674"/>
                    <a:pt x="571" y="28594"/>
                    <a:pt x="611" y="28462"/>
                  </a:cubicBezTo>
                  <a:lnTo>
                    <a:pt x="9477" y="394"/>
                  </a:lnTo>
                  <a:cubicBezTo>
                    <a:pt x="9527" y="229"/>
                    <a:pt x="9444" y="65"/>
                    <a:pt x="9280" y="15"/>
                  </a:cubicBezTo>
                  <a:cubicBezTo>
                    <a:pt x="9251" y="6"/>
                    <a:pt x="9221" y="1"/>
                    <a:pt x="9191" y="1"/>
                  </a:cubicBezTo>
                  <a:close/>
                </a:path>
              </a:pathLst>
            </a:custGeom>
            <a:solidFill>
              <a:srgbClr val="D5D1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5" name="Google Shape;1235;p57"/>
            <p:cNvSpPr/>
            <p:nvPr/>
          </p:nvSpPr>
          <p:spPr>
            <a:xfrm>
              <a:off x="3838825" y="2872575"/>
              <a:ext cx="228700" cy="687175"/>
            </a:xfrm>
            <a:custGeom>
              <a:avLst/>
              <a:gdLst/>
              <a:ahLst/>
              <a:cxnLst/>
              <a:rect l="l" t="t" r="r" b="b"/>
              <a:pathLst>
                <a:path w="9148" h="27487" extrusionOk="0">
                  <a:moveTo>
                    <a:pt x="8811" y="1"/>
                  </a:moveTo>
                  <a:cubicBezTo>
                    <a:pt x="8687" y="1"/>
                    <a:pt x="8561" y="80"/>
                    <a:pt x="8521" y="213"/>
                  </a:cubicBezTo>
                  <a:lnTo>
                    <a:pt x="50" y="27093"/>
                  </a:lnTo>
                  <a:cubicBezTo>
                    <a:pt x="1" y="27258"/>
                    <a:pt x="83" y="27423"/>
                    <a:pt x="248" y="27472"/>
                  </a:cubicBezTo>
                  <a:cubicBezTo>
                    <a:pt x="277" y="27482"/>
                    <a:pt x="306" y="27487"/>
                    <a:pt x="335" y="27487"/>
                  </a:cubicBezTo>
                  <a:cubicBezTo>
                    <a:pt x="456" y="27487"/>
                    <a:pt x="571" y="27407"/>
                    <a:pt x="610" y="27275"/>
                  </a:cubicBezTo>
                  <a:lnTo>
                    <a:pt x="9098" y="394"/>
                  </a:lnTo>
                  <a:cubicBezTo>
                    <a:pt x="9148" y="229"/>
                    <a:pt x="9065" y="64"/>
                    <a:pt x="8901" y="15"/>
                  </a:cubicBezTo>
                  <a:cubicBezTo>
                    <a:pt x="8872" y="5"/>
                    <a:pt x="8842" y="1"/>
                    <a:pt x="8811" y="1"/>
                  </a:cubicBezTo>
                  <a:close/>
                </a:path>
              </a:pathLst>
            </a:custGeom>
            <a:solidFill>
              <a:srgbClr val="D5D1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6" name="Google Shape;1236;p57"/>
            <p:cNvSpPr/>
            <p:nvPr/>
          </p:nvSpPr>
          <p:spPr>
            <a:xfrm>
              <a:off x="3698750" y="2844550"/>
              <a:ext cx="219625" cy="657475"/>
            </a:xfrm>
            <a:custGeom>
              <a:avLst/>
              <a:gdLst/>
              <a:ahLst/>
              <a:cxnLst/>
              <a:rect l="l" t="t" r="r" b="b"/>
              <a:pathLst>
                <a:path w="8785" h="26299" extrusionOk="0">
                  <a:moveTo>
                    <a:pt x="8449" y="1"/>
                  </a:moveTo>
                  <a:cubicBezTo>
                    <a:pt x="8328" y="1"/>
                    <a:pt x="8214" y="78"/>
                    <a:pt x="8175" y="197"/>
                  </a:cubicBezTo>
                  <a:lnTo>
                    <a:pt x="66" y="25907"/>
                  </a:lnTo>
                  <a:cubicBezTo>
                    <a:pt x="0" y="26055"/>
                    <a:pt x="99" y="26237"/>
                    <a:pt x="247" y="26286"/>
                  </a:cubicBezTo>
                  <a:cubicBezTo>
                    <a:pt x="277" y="26295"/>
                    <a:pt x="306" y="26299"/>
                    <a:pt x="334" y="26299"/>
                  </a:cubicBezTo>
                  <a:cubicBezTo>
                    <a:pt x="467" y="26299"/>
                    <a:pt x="586" y="26210"/>
                    <a:pt x="626" y="26088"/>
                  </a:cubicBezTo>
                  <a:lnTo>
                    <a:pt x="8735" y="378"/>
                  </a:lnTo>
                  <a:cubicBezTo>
                    <a:pt x="8785" y="230"/>
                    <a:pt x="8702" y="65"/>
                    <a:pt x="8537" y="15"/>
                  </a:cubicBezTo>
                  <a:cubicBezTo>
                    <a:pt x="8508" y="6"/>
                    <a:pt x="8478" y="1"/>
                    <a:pt x="8449" y="1"/>
                  </a:cubicBezTo>
                  <a:close/>
                </a:path>
              </a:pathLst>
            </a:custGeom>
            <a:solidFill>
              <a:srgbClr val="D5D1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7" name="Google Shape;1237;p57"/>
            <p:cNvSpPr/>
            <p:nvPr/>
          </p:nvSpPr>
          <p:spPr>
            <a:xfrm>
              <a:off x="3559050" y="2816125"/>
              <a:ext cx="210175" cy="627850"/>
            </a:xfrm>
            <a:custGeom>
              <a:avLst/>
              <a:gdLst/>
              <a:ahLst/>
              <a:cxnLst/>
              <a:rect l="l" t="t" r="r" b="b"/>
              <a:pathLst>
                <a:path w="8407" h="25114" extrusionOk="0">
                  <a:moveTo>
                    <a:pt x="8080" y="1"/>
                  </a:moveTo>
                  <a:cubicBezTo>
                    <a:pt x="7951" y="1"/>
                    <a:pt x="7836" y="80"/>
                    <a:pt x="7797" y="213"/>
                  </a:cubicBezTo>
                  <a:lnTo>
                    <a:pt x="50" y="24720"/>
                  </a:lnTo>
                  <a:cubicBezTo>
                    <a:pt x="1" y="24885"/>
                    <a:pt x="100" y="25050"/>
                    <a:pt x="248" y="25099"/>
                  </a:cubicBezTo>
                  <a:cubicBezTo>
                    <a:pt x="280" y="25109"/>
                    <a:pt x="312" y="25114"/>
                    <a:pt x="344" y="25114"/>
                  </a:cubicBezTo>
                  <a:cubicBezTo>
                    <a:pt x="473" y="25114"/>
                    <a:pt x="587" y="25034"/>
                    <a:pt x="627" y="24902"/>
                  </a:cubicBezTo>
                  <a:lnTo>
                    <a:pt x="8357" y="394"/>
                  </a:lnTo>
                  <a:cubicBezTo>
                    <a:pt x="8406" y="229"/>
                    <a:pt x="8324" y="65"/>
                    <a:pt x="8176" y="15"/>
                  </a:cubicBezTo>
                  <a:cubicBezTo>
                    <a:pt x="8144" y="6"/>
                    <a:pt x="8111" y="1"/>
                    <a:pt x="8080" y="1"/>
                  </a:cubicBezTo>
                  <a:close/>
                </a:path>
              </a:pathLst>
            </a:custGeom>
            <a:solidFill>
              <a:srgbClr val="D5D1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8" name="Google Shape;1238;p57"/>
            <p:cNvSpPr/>
            <p:nvPr/>
          </p:nvSpPr>
          <p:spPr>
            <a:xfrm>
              <a:off x="3419375" y="2787750"/>
              <a:ext cx="201100" cy="598125"/>
            </a:xfrm>
            <a:custGeom>
              <a:avLst/>
              <a:gdLst/>
              <a:ahLst/>
              <a:cxnLst/>
              <a:rect l="l" t="t" r="r" b="b"/>
              <a:pathLst>
                <a:path w="8044" h="23925" extrusionOk="0">
                  <a:moveTo>
                    <a:pt x="7710" y="0"/>
                  </a:moveTo>
                  <a:cubicBezTo>
                    <a:pt x="7577" y="0"/>
                    <a:pt x="7458" y="89"/>
                    <a:pt x="7417" y="211"/>
                  </a:cubicBezTo>
                  <a:lnTo>
                    <a:pt x="50" y="23548"/>
                  </a:lnTo>
                  <a:cubicBezTo>
                    <a:pt x="1" y="23696"/>
                    <a:pt x="100" y="23861"/>
                    <a:pt x="248" y="23910"/>
                  </a:cubicBezTo>
                  <a:cubicBezTo>
                    <a:pt x="281" y="23920"/>
                    <a:pt x="313" y="23925"/>
                    <a:pt x="345" y="23925"/>
                  </a:cubicBezTo>
                  <a:cubicBezTo>
                    <a:pt x="473" y="23925"/>
                    <a:pt x="587" y="23848"/>
                    <a:pt x="627" y="23729"/>
                  </a:cubicBezTo>
                  <a:lnTo>
                    <a:pt x="7994" y="392"/>
                  </a:lnTo>
                  <a:cubicBezTo>
                    <a:pt x="8044" y="244"/>
                    <a:pt x="7945" y="62"/>
                    <a:pt x="7796" y="13"/>
                  </a:cubicBezTo>
                  <a:cubicBezTo>
                    <a:pt x="7767" y="4"/>
                    <a:pt x="7738" y="0"/>
                    <a:pt x="7710" y="0"/>
                  </a:cubicBezTo>
                  <a:close/>
                </a:path>
              </a:pathLst>
            </a:custGeom>
            <a:solidFill>
              <a:srgbClr val="D5D1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9" name="Google Shape;1239;p57"/>
            <p:cNvSpPr/>
            <p:nvPr/>
          </p:nvSpPr>
          <p:spPr>
            <a:xfrm>
              <a:off x="3279700" y="2759675"/>
              <a:ext cx="191625" cy="568525"/>
            </a:xfrm>
            <a:custGeom>
              <a:avLst/>
              <a:gdLst/>
              <a:ahLst/>
              <a:cxnLst/>
              <a:rect l="l" t="t" r="r" b="b"/>
              <a:pathLst>
                <a:path w="7665" h="22741" extrusionOk="0">
                  <a:moveTo>
                    <a:pt x="7322" y="1"/>
                  </a:moveTo>
                  <a:cubicBezTo>
                    <a:pt x="7193" y="1"/>
                    <a:pt x="7078" y="80"/>
                    <a:pt x="7038" y="213"/>
                  </a:cubicBezTo>
                  <a:lnTo>
                    <a:pt x="50" y="22347"/>
                  </a:lnTo>
                  <a:cubicBezTo>
                    <a:pt x="1" y="22512"/>
                    <a:pt x="83" y="22677"/>
                    <a:pt x="248" y="22726"/>
                  </a:cubicBezTo>
                  <a:cubicBezTo>
                    <a:pt x="280" y="22736"/>
                    <a:pt x="312" y="22740"/>
                    <a:pt x="343" y="22740"/>
                  </a:cubicBezTo>
                  <a:cubicBezTo>
                    <a:pt x="473" y="22740"/>
                    <a:pt x="587" y="22661"/>
                    <a:pt x="627" y="22528"/>
                  </a:cubicBezTo>
                  <a:lnTo>
                    <a:pt x="7615" y="394"/>
                  </a:lnTo>
                  <a:cubicBezTo>
                    <a:pt x="7665" y="229"/>
                    <a:pt x="7566" y="65"/>
                    <a:pt x="7417" y="15"/>
                  </a:cubicBezTo>
                  <a:cubicBezTo>
                    <a:pt x="7385" y="6"/>
                    <a:pt x="7353" y="1"/>
                    <a:pt x="7322" y="1"/>
                  </a:cubicBezTo>
                  <a:close/>
                </a:path>
              </a:pathLst>
            </a:custGeom>
            <a:solidFill>
              <a:srgbClr val="D5D1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0" name="Google Shape;1240;p57"/>
            <p:cNvSpPr/>
            <p:nvPr/>
          </p:nvSpPr>
          <p:spPr>
            <a:xfrm>
              <a:off x="3140025" y="2731250"/>
              <a:ext cx="182150" cy="538850"/>
            </a:xfrm>
            <a:custGeom>
              <a:avLst/>
              <a:gdLst/>
              <a:ahLst/>
              <a:cxnLst/>
              <a:rect l="l" t="t" r="r" b="b"/>
              <a:pathLst>
                <a:path w="7286" h="21554" extrusionOk="0">
                  <a:moveTo>
                    <a:pt x="6943" y="1"/>
                  </a:moveTo>
                  <a:cubicBezTo>
                    <a:pt x="6814" y="1"/>
                    <a:pt x="6699" y="80"/>
                    <a:pt x="6659" y="213"/>
                  </a:cubicBezTo>
                  <a:lnTo>
                    <a:pt x="50" y="21160"/>
                  </a:lnTo>
                  <a:cubicBezTo>
                    <a:pt x="1" y="21325"/>
                    <a:pt x="83" y="21490"/>
                    <a:pt x="248" y="21539"/>
                  </a:cubicBezTo>
                  <a:cubicBezTo>
                    <a:pt x="277" y="21549"/>
                    <a:pt x="307" y="21554"/>
                    <a:pt x="337" y="21554"/>
                  </a:cubicBezTo>
                  <a:cubicBezTo>
                    <a:pt x="462" y="21554"/>
                    <a:pt x="587" y="21474"/>
                    <a:pt x="627" y="21342"/>
                  </a:cubicBezTo>
                  <a:lnTo>
                    <a:pt x="7236" y="394"/>
                  </a:lnTo>
                  <a:cubicBezTo>
                    <a:pt x="7285" y="229"/>
                    <a:pt x="7203" y="64"/>
                    <a:pt x="7038" y="15"/>
                  </a:cubicBezTo>
                  <a:cubicBezTo>
                    <a:pt x="7006" y="5"/>
                    <a:pt x="6974" y="1"/>
                    <a:pt x="6943" y="1"/>
                  </a:cubicBezTo>
                  <a:close/>
                </a:path>
              </a:pathLst>
            </a:custGeom>
            <a:solidFill>
              <a:srgbClr val="D5D1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1" name="Google Shape;1241;p57"/>
            <p:cNvSpPr/>
            <p:nvPr/>
          </p:nvSpPr>
          <p:spPr>
            <a:xfrm>
              <a:off x="3075750" y="3703600"/>
              <a:ext cx="1338300" cy="544450"/>
            </a:xfrm>
            <a:custGeom>
              <a:avLst/>
              <a:gdLst/>
              <a:ahLst/>
              <a:cxnLst/>
              <a:rect l="l" t="t" r="r" b="b"/>
              <a:pathLst>
                <a:path w="53532" h="21778" extrusionOk="0">
                  <a:moveTo>
                    <a:pt x="47634" y="0"/>
                  </a:moveTo>
                  <a:cubicBezTo>
                    <a:pt x="47540" y="0"/>
                    <a:pt x="47444" y="16"/>
                    <a:pt x="47351" y="49"/>
                  </a:cubicBezTo>
                  <a:cubicBezTo>
                    <a:pt x="46873" y="198"/>
                    <a:pt x="46609" y="709"/>
                    <a:pt x="46758" y="1186"/>
                  </a:cubicBezTo>
                  <a:lnTo>
                    <a:pt x="51504" y="15756"/>
                  </a:lnTo>
                  <a:cubicBezTo>
                    <a:pt x="51702" y="16398"/>
                    <a:pt x="51702" y="17074"/>
                    <a:pt x="51504" y="17717"/>
                  </a:cubicBezTo>
                  <a:cubicBezTo>
                    <a:pt x="51075" y="19098"/>
                    <a:pt x="49784" y="19988"/>
                    <a:pt x="48439" y="19988"/>
                  </a:cubicBezTo>
                  <a:cubicBezTo>
                    <a:pt x="48131" y="19988"/>
                    <a:pt x="47820" y="19941"/>
                    <a:pt x="47516" y="19843"/>
                  </a:cubicBezTo>
                  <a:lnTo>
                    <a:pt x="1336" y="5274"/>
                  </a:lnTo>
                  <a:cubicBezTo>
                    <a:pt x="1229" y="5240"/>
                    <a:pt x="1123" y="5225"/>
                    <a:pt x="1020" y="5225"/>
                  </a:cubicBezTo>
                  <a:cubicBezTo>
                    <a:pt x="616" y="5225"/>
                    <a:pt x="267" y="5469"/>
                    <a:pt x="149" y="5851"/>
                  </a:cubicBezTo>
                  <a:cubicBezTo>
                    <a:pt x="1" y="6312"/>
                    <a:pt x="264" y="6823"/>
                    <a:pt x="742" y="6971"/>
                  </a:cubicBezTo>
                  <a:lnTo>
                    <a:pt x="46922" y="21541"/>
                  </a:lnTo>
                  <a:cubicBezTo>
                    <a:pt x="47426" y="21701"/>
                    <a:pt x="47937" y="21777"/>
                    <a:pt x="48440" y="21777"/>
                  </a:cubicBezTo>
                  <a:cubicBezTo>
                    <a:pt x="50569" y="21777"/>
                    <a:pt x="52552" y="20407"/>
                    <a:pt x="53218" y="18261"/>
                  </a:cubicBezTo>
                  <a:cubicBezTo>
                    <a:pt x="53531" y="17255"/>
                    <a:pt x="53531" y="16201"/>
                    <a:pt x="53202" y="15195"/>
                  </a:cubicBezTo>
                  <a:lnTo>
                    <a:pt x="48472" y="626"/>
                  </a:lnTo>
                  <a:cubicBezTo>
                    <a:pt x="48353" y="245"/>
                    <a:pt x="48005" y="0"/>
                    <a:pt x="47634" y="0"/>
                  </a:cubicBezTo>
                  <a:close/>
                </a:path>
              </a:pathLst>
            </a:custGeom>
            <a:solidFill>
              <a:srgbClr val="C4C2F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2" name="Google Shape;1242;p57"/>
            <p:cNvSpPr/>
            <p:nvPr/>
          </p:nvSpPr>
          <p:spPr>
            <a:xfrm>
              <a:off x="3639825" y="3635275"/>
              <a:ext cx="485800" cy="421725"/>
            </a:xfrm>
            <a:custGeom>
              <a:avLst/>
              <a:gdLst/>
              <a:ahLst/>
              <a:cxnLst/>
              <a:rect l="l" t="t" r="r" b="b"/>
              <a:pathLst>
                <a:path w="19432" h="16869" extrusionOk="0">
                  <a:moveTo>
                    <a:pt x="18452" y="0"/>
                  </a:moveTo>
                  <a:cubicBezTo>
                    <a:pt x="18400" y="0"/>
                    <a:pt x="18347" y="5"/>
                    <a:pt x="18294" y="13"/>
                  </a:cubicBezTo>
                  <a:lnTo>
                    <a:pt x="13169" y="953"/>
                  </a:lnTo>
                  <a:cubicBezTo>
                    <a:pt x="11949" y="1184"/>
                    <a:pt x="10878" y="1843"/>
                    <a:pt x="10120" y="2815"/>
                  </a:cubicBezTo>
                  <a:lnTo>
                    <a:pt x="297" y="15423"/>
                  </a:lnTo>
                  <a:cubicBezTo>
                    <a:pt x="0" y="15802"/>
                    <a:pt x="66" y="16379"/>
                    <a:pt x="462" y="16676"/>
                  </a:cubicBezTo>
                  <a:cubicBezTo>
                    <a:pt x="544" y="16742"/>
                    <a:pt x="643" y="16791"/>
                    <a:pt x="742" y="16824"/>
                  </a:cubicBezTo>
                  <a:cubicBezTo>
                    <a:pt x="831" y="16854"/>
                    <a:pt x="923" y="16868"/>
                    <a:pt x="1015" y="16868"/>
                  </a:cubicBezTo>
                  <a:cubicBezTo>
                    <a:pt x="1281" y="16868"/>
                    <a:pt x="1543" y="16748"/>
                    <a:pt x="1714" y="16527"/>
                  </a:cubicBezTo>
                  <a:lnTo>
                    <a:pt x="11537" y="3919"/>
                  </a:lnTo>
                  <a:cubicBezTo>
                    <a:pt x="12015" y="3293"/>
                    <a:pt x="12707" y="2865"/>
                    <a:pt x="13498" y="2733"/>
                  </a:cubicBezTo>
                  <a:lnTo>
                    <a:pt x="18624" y="1777"/>
                  </a:lnTo>
                  <a:cubicBezTo>
                    <a:pt x="19118" y="1695"/>
                    <a:pt x="19432" y="1233"/>
                    <a:pt x="19349" y="739"/>
                  </a:cubicBezTo>
                  <a:cubicBezTo>
                    <a:pt x="19261" y="297"/>
                    <a:pt x="18884" y="0"/>
                    <a:pt x="18452" y="0"/>
                  </a:cubicBezTo>
                  <a:close/>
                </a:path>
              </a:pathLst>
            </a:custGeom>
            <a:solidFill>
              <a:srgbClr val="C4C2F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3" name="Google Shape;1243;p57"/>
            <p:cNvSpPr/>
            <p:nvPr/>
          </p:nvSpPr>
          <p:spPr>
            <a:xfrm>
              <a:off x="3642700" y="2871175"/>
              <a:ext cx="1403800" cy="877600"/>
            </a:xfrm>
            <a:custGeom>
              <a:avLst/>
              <a:gdLst/>
              <a:ahLst/>
              <a:cxnLst/>
              <a:rect l="l" t="t" r="r" b="b"/>
              <a:pathLst>
                <a:path w="56152" h="35104" extrusionOk="0">
                  <a:moveTo>
                    <a:pt x="45411" y="0"/>
                  </a:moveTo>
                  <a:cubicBezTo>
                    <a:pt x="43636" y="0"/>
                    <a:pt x="41987" y="964"/>
                    <a:pt x="41121" y="2543"/>
                  </a:cubicBezTo>
                  <a:lnTo>
                    <a:pt x="24541" y="33050"/>
                  </a:lnTo>
                  <a:lnTo>
                    <a:pt x="1369" y="23458"/>
                  </a:lnTo>
                  <a:cubicBezTo>
                    <a:pt x="1252" y="23408"/>
                    <a:pt x="1131" y="23384"/>
                    <a:pt x="1013" y="23384"/>
                  </a:cubicBezTo>
                  <a:cubicBezTo>
                    <a:pt x="663" y="23384"/>
                    <a:pt x="334" y="23591"/>
                    <a:pt x="198" y="23936"/>
                  </a:cubicBezTo>
                  <a:cubicBezTo>
                    <a:pt x="1" y="24397"/>
                    <a:pt x="215" y="24924"/>
                    <a:pt x="676" y="25106"/>
                  </a:cubicBezTo>
                  <a:lnTo>
                    <a:pt x="24591" y="35027"/>
                  </a:lnTo>
                  <a:cubicBezTo>
                    <a:pt x="24623" y="35044"/>
                    <a:pt x="24640" y="35044"/>
                    <a:pt x="24673" y="35060"/>
                  </a:cubicBezTo>
                  <a:cubicBezTo>
                    <a:pt x="24763" y="35089"/>
                    <a:pt x="24855" y="35103"/>
                    <a:pt x="24946" y="35103"/>
                  </a:cubicBezTo>
                  <a:cubicBezTo>
                    <a:pt x="25268" y="35103"/>
                    <a:pt x="25573" y="34928"/>
                    <a:pt x="25728" y="34632"/>
                  </a:cubicBezTo>
                  <a:lnTo>
                    <a:pt x="42703" y="3400"/>
                  </a:lnTo>
                  <a:cubicBezTo>
                    <a:pt x="43250" y="2398"/>
                    <a:pt x="44286" y="1788"/>
                    <a:pt x="45399" y="1788"/>
                  </a:cubicBezTo>
                  <a:cubicBezTo>
                    <a:pt x="45494" y="1788"/>
                    <a:pt x="45590" y="1792"/>
                    <a:pt x="45686" y="1802"/>
                  </a:cubicBezTo>
                  <a:lnTo>
                    <a:pt x="55114" y="2708"/>
                  </a:lnTo>
                  <a:cubicBezTo>
                    <a:pt x="55134" y="2709"/>
                    <a:pt x="55155" y="2710"/>
                    <a:pt x="55176" y="2710"/>
                  </a:cubicBezTo>
                  <a:cubicBezTo>
                    <a:pt x="55645" y="2710"/>
                    <a:pt x="56055" y="2357"/>
                    <a:pt x="56102" y="1884"/>
                  </a:cubicBezTo>
                  <a:cubicBezTo>
                    <a:pt x="56152" y="1390"/>
                    <a:pt x="55789" y="961"/>
                    <a:pt x="55295" y="912"/>
                  </a:cubicBezTo>
                  <a:lnTo>
                    <a:pt x="45868" y="22"/>
                  </a:lnTo>
                  <a:cubicBezTo>
                    <a:pt x="45715" y="7"/>
                    <a:pt x="45562" y="0"/>
                    <a:pt x="45411" y="0"/>
                  </a:cubicBezTo>
                  <a:close/>
                </a:path>
              </a:pathLst>
            </a:custGeom>
            <a:solidFill>
              <a:srgbClr val="C4C2F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4" name="Google Shape;1244;p57"/>
            <p:cNvSpPr/>
            <p:nvPr/>
          </p:nvSpPr>
          <p:spPr>
            <a:xfrm>
              <a:off x="4821100" y="2856450"/>
              <a:ext cx="226225" cy="99150"/>
            </a:xfrm>
            <a:custGeom>
              <a:avLst/>
              <a:gdLst/>
              <a:ahLst/>
              <a:cxnLst/>
              <a:rect l="l" t="t" r="r" b="b"/>
              <a:pathLst>
                <a:path w="9049" h="3966" extrusionOk="0">
                  <a:moveTo>
                    <a:pt x="297" y="1"/>
                  </a:moveTo>
                  <a:lnTo>
                    <a:pt x="149" y="1649"/>
                  </a:lnTo>
                  <a:lnTo>
                    <a:pt x="1" y="3281"/>
                  </a:lnTo>
                  <a:lnTo>
                    <a:pt x="7170" y="3956"/>
                  </a:lnTo>
                  <a:cubicBezTo>
                    <a:pt x="7229" y="3963"/>
                    <a:pt x="7288" y="3966"/>
                    <a:pt x="7346" y="3966"/>
                  </a:cubicBezTo>
                  <a:cubicBezTo>
                    <a:pt x="8179" y="3966"/>
                    <a:pt x="8889" y="3320"/>
                    <a:pt x="8966" y="2473"/>
                  </a:cubicBezTo>
                  <a:cubicBezTo>
                    <a:pt x="9049" y="1567"/>
                    <a:pt x="8390" y="775"/>
                    <a:pt x="7483" y="677"/>
                  </a:cubicBezTo>
                  <a:lnTo>
                    <a:pt x="297" y="1"/>
                  </a:lnTo>
                  <a:close/>
                </a:path>
              </a:pathLst>
            </a:custGeom>
            <a:solidFill>
              <a:srgbClr val="FE4F5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5" name="Google Shape;1245;p57"/>
            <p:cNvSpPr/>
            <p:nvPr/>
          </p:nvSpPr>
          <p:spPr>
            <a:xfrm>
              <a:off x="3076575" y="3948150"/>
              <a:ext cx="266200" cy="238100"/>
            </a:xfrm>
            <a:custGeom>
              <a:avLst/>
              <a:gdLst/>
              <a:ahLst/>
              <a:cxnLst/>
              <a:rect l="l" t="t" r="r" b="b"/>
              <a:pathLst>
                <a:path w="10648" h="9524" extrusionOk="0">
                  <a:moveTo>
                    <a:pt x="5331" y="1"/>
                  </a:moveTo>
                  <a:cubicBezTo>
                    <a:pt x="3309" y="1"/>
                    <a:pt x="1433" y="1306"/>
                    <a:pt x="792" y="3337"/>
                  </a:cubicBezTo>
                  <a:cubicBezTo>
                    <a:pt x="1" y="5842"/>
                    <a:pt x="1385" y="8512"/>
                    <a:pt x="3890" y="9303"/>
                  </a:cubicBezTo>
                  <a:cubicBezTo>
                    <a:pt x="4364" y="9453"/>
                    <a:pt x="4845" y="9524"/>
                    <a:pt x="5317" y="9524"/>
                  </a:cubicBezTo>
                  <a:cubicBezTo>
                    <a:pt x="7339" y="9524"/>
                    <a:pt x="9215" y="8219"/>
                    <a:pt x="9856" y="6188"/>
                  </a:cubicBezTo>
                  <a:cubicBezTo>
                    <a:pt x="10647" y="3683"/>
                    <a:pt x="9263" y="1013"/>
                    <a:pt x="6758" y="222"/>
                  </a:cubicBezTo>
                  <a:cubicBezTo>
                    <a:pt x="6284" y="72"/>
                    <a:pt x="5803" y="1"/>
                    <a:pt x="5331" y="1"/>
                  </a:cubicBezTo>
                  <a:close/>
                </a:path>
              </a:pathLst>
            </a:custGeom>
            <a:solidFill>
              <a:srgbClr val="50162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6" name="Google Shape;1246;p57"/>
            <p:cNvSpPr/>
            <p:nvPr/>
          </p:nvSpPr>
          <p:spPr>
            <a:xfrm>
              <a:off x="3140850" y="4005975"/>
              <a:ext cx="137650" cy="122450"/>
            </a:xfrm>
            <a:custGeom>
              <a:avLst/>
              <a:gdLst/>
              <a:ahLst/>
              <a:cxnLst/>
              <a:rect l="l" t="t" r="r" b="b"/>
              <a:pathLst>
                <a:path w="5506" h="4898" extrusionOk="0">
                  <a:moveTo>
                    <a:pt x="2743" y="0"/>
                  </a:moveTo>
                  <a:cubicBezTo>
                    <a:pt x="1701" y="0"/>
                    <a:pt x="745" y="665"/>
                    <a:pt x="413" y="1716"/>
                  </a:cubicBezTo>
                  <a:cubicBezTo>
                    <a:pt x="1" y="3001"/>
                    <a:pt x="726" y="4386"/>
                    <a:pt x="2011" y="4781"/>
                  </a:cubicBezTo>
                  <a:cubicBezTo>
                    <a:pt x="2259" y="4860"/>
                    <a:pt x="2509" y="4897"/>
                    <a:pt x="2755" y="4897"/>
                  </a:cubicBezTo>
                  <a:cubicBezTo>
                    <a:pt x="3799" y="4897"/>
                    <a:pt x="4760" y="4224"/>
                    <a:pt x="5093" y="3183"/>
                  </a:cubicBezTo>
                  <a:cubicBezTo>
                    <a:pt x="5505" y="1897"/>
                    <a:pt x="4780" y="513"/>
                    <a:pt x="3495" y="117"/>
                  </a:cubicBezTo>
                  <a:cubicBezTo>
                    <a:pt x="3244" y="38"/>
                    <a:pt x="2991" y="0"/>
                    <a:pt x="2743"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7" name="Google Shape;1247;p57"/>
            <p:cNvSpPr/>
            <p:nvPr/>
          </p:nvSpPr>
          <p:spPr>
            <a:xfrm>
              <a:off x="3154850" y="3898875"/>
              <a:ext cx="182975" cy="72950"/>
            </a:xfrm>
            <a:custGeom>
              <a:avLst/>
              <a:gdLst/>
              <a:ahLst/>
              <a:cxnLst/>
              <a:rect l="l" t="t" r="r" b="b"/>
              <a:pathLst>
                <a:path w="7319" h="2918" extrusionOk="0">
                  <a:moveTo>
                    <a:pt x="215" y="1"/>
                  </a:moveTo>
                  <a:lnTo>
                    <a:pt x="1" y="677"/>
                  </a:lnTo>
                  <a:lnTo>
                    <a:pt x="7104" y="2918"/>
                  </a:lnTo>
                  <a:lnTo>
                    <a:pt x="7319" y="2242"/>
                  </a:lnTo>
                  <a:lnTo>
                    <a:pt x="215" y="1"/>
                  </a:lnTo>
                  <a:close/>
                </a:path>
              </a:pathLst>
            </a:custGeom>
            <a:solidFill>
              <a:srgbClr val="8881B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8" name="Google Shape;1248;p57"/>
            <p:cNvSpPr/>
            <p:nvPr/>
          </p:nvSpPr>
          <p:spPr>
            <a:xfrm>
              <a:off x="3170525" y="3927325"/>
              <a:ext cx="124875" cy="137550"/>
            </a:xfrm>
            <a:custGeom>
              <a:avLst/>
              <a:gdLst/>
              <a:ahLst/>
              <a:cxnLst/>
              <a:rect l="l" t="t" r="r" b="b"/>
              <a:pathLst>
                <a:path w="4995" h="5502" extrusionOk="0">
                  <a:moveTo>
                    <a:pt x="857" y="0"/>
                  </a:moveTo>
                  <a:lnTo>
                    <a:pt x="857" y="0"/>
                  </a:lnTo>
                  <a:cubicBezTo>
                    <a:pt x="857" y="0"/>
                    <a:pt x="0" y="5027"/>
                    <a:pt x="1401" y="5472"/>
                  </a:cubicBezTo>
                  <a:cubicBezTo>
                    <a:pt x="1466" y="5492"/>
                    <a:pt x="1532" y="5502"/>
                    <a:pt x="1599" y="5502"/>
                  </a:cubicBezTo>
                  <a:cubicBezTo>
                    <a:pt x="2999" y="5502"/>
                    <a:pt x="4994" y="1302"/>
                    <a:pt x="4994" y="1302"/>
                  </a:cubicBezTo>
                  <a:lnTo>
                    <a:pt x="857" y="0"/>
                  </a:lnTo>
                  <a:close/>
                </a:path>
              </a:pathLst>
            </a:custGeom>
            <a:solidFill>
              <a:srgbClr val="D5D1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9" name="Google Shape;1249;p57"/>
            <p:cNvSpPr/>
            <p:nvPr/>
          </p:nvSpPr>
          <p:spPr>
            <a:xfrm>
              <a:off x="3991275" y="4236950"/>
              <a:ext cx="266600" cy="237775"/>
            </a:xfrm>
            <a:custGeom>
              <a:avLst/>
              <a:gdLst/>
              <a:ahLst/>
              <a:cxnLst/>
              <a:rect l="l" t="t" r="r" b="b"/>
              <a:pathLst>
                <a:path w="10664" h="9511" extrusionOk="0">
                  <a:moveTo>
                    <a:pt x="5322" y="0"/>
                  </a:moveTo>
                  <a:cubicBezTo>
                    <a:pt x="3303" y="0"/>
                    <a:pt x="1432" y="1294"/>
                    <a:pt x="792" y="3321"/>
                  </a:cubicBezTo>
                  <a:cubicBezTo>
                    <a:pt x="1" y="5827"/>
                    <a:pt x="1402" y="8497"/>
                    <a:pt x="3907" y="9288"/>
                  </a:cubicBezTo>
                  <a:cubicBezTo>
                    <a:pt x="4384" y="9438"/>
                    <a:pt x="4868" y="9510"/>
                    <a:pt x="5343" y="9510"/>
                  </a:cubicBezTo>
                  <a:cubicBezTo>
                    <a:pt x="7362" y="9510"/>
                    <a:pt x="9233" y="8217"/>
                    <a:pt x="9873" y="6189"/>
                  </a:cubicBezTo>
                  <a:cubicBezTo>
                    <a:pt x="10664" y="3684"/>
                    <a:pt x="9263" y="1014"/>
                    <a:pt x="6758" y="223"/>
                  </a:cubicBezTo>
                  <a:cubicBezTo>
                    <a:pt x="6280" y="72"/>
                    <a:pt x="5797" y="0"/>
                    <a:pt x="5322" y="0"/>
                  </a:cubicBezTo>
                  <a:close/>
                </a:path>
              </a:pathLst>
            </a:custGeom>
            <a:solidFill>
              <a:srgbClr val="50162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0" name="Google Shape;1250;p57"/>
            <p:cNvSpPr/>
            <p:nvPr/>
          </p:nvSpPr>
          <p:spPr>
            <a:xfrm>
              <a:off x="4055975" y="4294575"/>
              <a:ext cx="137225" cy="122675"/>
            </a:xfrm>
            <a:custGeom>
              <a:avLst/>
              <a:gdLst/>
              <a:ahLst/>
              <a:cxnLst/>
              <a:rect l="l" t="t" r="r" b="b"/>
              <a:pathLst>
                <a:path w="5489" h="4907" extrusionOk="0">
                  <a:moveTo>
                    <a:pt x="2751" y="1"/>
                  </a:moveTo>
                  <a:cubicBezTo>
                    <a:pt x="1708" y="1"/>
                    <a:pt x="734" y="664"/>
                    <a:pt x="412" y="1709"/>
                  </a:cubicBezTo>
                  <a:cubicBezTo>
                    <a:pt x="0" y="3011"/>
                    <a:pt x="709" y="4379"/>
                    <a:pt x="2011" y="4791"/>
                  </a:cubicBezTo>
                  <a:cubicBezTo>
                    <a:pt x="2256" y="4869"/>
                    <a:pt x="2504" y="4906"/>
                    <a:pt x="2748" y="4906"/>
                  </a:cubicBezTo>
                  <a:cubicBezTo>
                    <a:pt x="3788" y="4906"/>
                    <a:pt x="4756" y="4233"/>
                    <a:pt x="5076" y="3192"/>
                  </a:cubicBezTo>
                  <a:cubicBezTo>
                    <a:pt x="5488" y="1906"/>
                    <a:pt x="4780" y="522"/>
                    <a:pt x="3478" y="110"/>
                  </a:cubicBezTo>
                  <a:cubicBezTo>
                    <a:pt x="3237" y="36"/>
                    <a:pt x="2992" y="1"/>
                    <a:pt x="2751"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1" name="Google Shape;1251;p57"/>
            <p:cNvSpPr/>
            <p:nvPr/>
          </p:nvSpPr>
          <p:spPr>
            <a:xfrm>
              <a:off x="4069975" y="4187300"/>
              <a:ext cx="182550" cy="73375"/>
            </a:xfrm>
            <a:custGeom>
              <a:avLst/>
              <a:gdLst/>
              <a:ahLst/>
              <a:cxnLst/>
              <a:rect l="l" t="t" r="r" b="b"/>
              <a:pathLst>
                <a:path w="7302" h="2935" extrusionOk="0">
                  <a:moveTo>
                    <a:pt x="215" y="1"/>
                  </a:moveTo>
                  <a:lnTo>
                    <a:pt x="1" y="693"/>
                  </a:lnTo>
                  <a:lnTo>
                    <a:pt x="7087" y="2934"/>
                  </a:lnTo>
                  <a:lnTo>
                    <a:pt x="7302" y="2242"/>
                  </a:lnTo>
                  <a:lnTo>
                    <a:pt x="215" y="1"/>
                  </a:lnTo>
                  <a:close/>
                </a:path>
              </a:pathLst>
            </a:custGeom>
            <a:solidFill>
              <a:srgbClr val="8881B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2" name="Google Shape;1252;p57"/>
            <p:cNvSpPr/>
            <p:nvPr/>
          </p:nvSpPr>
          <p:spPr>
            <a:xfrm>
              <a:off x="4085625" y="4216150"/>
              <a:ext cx="124475" cy="137575"/>
            </a:xfrm>
            <a:custGeom>
              <a:avLst/>
              <a:gdLst/>
              <a:ahLst/>
              <a:cxnLst/>
              <a:rect l="l" t="t" r="r" b="b"/>
              <a:pathLst>
                <a:path w="4979" h="5503" extrusionOk="0">
                  <a:moveTo>
                    <a:pt x="858" y="0"/>
                  </a:moveTo>
                  <a:cubicBezTo>
                    <a:pt x="858" y="0"/>
                    <a:pt x="1" y="5027"/>
                    <a:pt x="1402" y="5472"/>
                  </a:cubicBezTo>
                  <a:cubicBezTo>
                    <a:pt x="1466" y="5492"/>
                    <a:pt x="1532" y="5502"/>
                    <a:pt x="1600" y="5502"/>
                  </a:cubicBezTo>
                  <a:cubicBezTo>
                    <a:pt x="2998" y="5502"/>
                    <a:pt x="4978" y="1302"/>
                    <a:pt x="4978" y="1302"/>
                  </a:cubicBezTo>
                  <a:lnTo>
                    <a:pt x="858" y="0"/>
                  </a:lnTo>
                  <a:close/>
                </a:path>
              </a:pathLst>
            </a:custGeom>
            <a:solidFill>
              <a:srgbClr val="D5D1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3" name="Google Shape;1253;p57"/>
            <p:cNvSpPr/>
            <p:nvPr/>
          </p:nvSpPr>
          <p:spPr>
            <a:xfrm>
              <a:off x="6647625" y="2598525"/>
              <a:ext cx="370850" cy="269075"/>
            </a:xfrm>
            <a:custGeom>
              <a:avLst/>
              <a:gdLst/>
              <a:ahLst/>
              <a:cxnLst/>
              <a:rect l="l" t="t" r="r" b="b"/>
              <a:pathLst>
                <a:path w="14834" h="10763" extrusionOk="0">
                  <a:moveTo>
                    <a:pt x="4945" y="1"/>
                  </a:moveTo>
                  <a:lnTo>
                    <a:pt x="1" y="5406"/>
                  </a:lnTo>
                  <a:lnTo>
                    <a:pt x="4071" y="10763"/>
                  </a:lnTo>
                  <a:lnTo>
                    <a:pt x="9609" y="9065"/>
                  </a:lnTo>
                  <a:cubicBezTo>
                    <a:pt x="9609" y="9065"/>
                    <a:pt x="10866" y="10198"/>
                    <a:pt x="12405" y="10198"/>
                  </a:cubicBezTo>
                  <a:cubicBezTo>
                    <a:pt x="13184" y="10198"/>
                    <a:pt x="14036" y="9908"/>
                    <a:pt x="14834" y="9032"/>
                  </a:cubicBezTo>
                  <a:lnTo>
                    <a:pt x="8439" y="3214"/>
                  </a:lnTo>
                  <a:lnTo>
                    <a:pt x="2407" y="5176"/>
                  </a:lnTo>
                  <a:lnTo>
                    <a:pt x="5472" y="495"/>
                  </a:lnTo>
                  <a:lnTo>
                    <a:pt x="4945"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4" name="Google Shape;1254;p57"/>
            <p:cNvSpPr/>
            <p:nvPr/>
          </p:nvSpPr>
          <p:spPr>
            <a:xfrm>
              <a:off x="5350150" y="2401575"/>
              <a:ext cx="1401750" cy="973100"/>
            </a:xfrm>
            <a:custGeom>
              <a:avLst/>
              <a:gdLst/>
              <a:ahLst/>
              <a:cxnLst/>
              <a:rect l="l" t="t" r="r" b="b"/>
              <a:pathLst>
                <a:path w="56070" h="38924" extrusionOk="0">
                  <a:moveTo>
                    <a:pt x="15691" y="1"/>
                  </a:moveTo>
                  <a:cubicBezTo>
                    <a:pt x="9657" y="4367"/>
                    <a:pt x="4505" y="5122"/>
                    <a:pt x="1659" y="5122"/>
                  </a:cubicBezTo>
                  <a:cubicBezTo>
                    <a:pt x="960" y="5122"/>
                    <a:pt x="400" y="5076"/>
                    <a:pt x="1" y="5027"/>
                  </a:cubicBezTo>
                  <a:lnTo>
                    <a:pt x="1" y="5027"/>
                  </a:lnTo>
                  <a:cubicBezTo>
                    <a:pt x="231" y="6264"/>
                    <a:pt x="528" y="7681"/>
                    <a:pt x="907" y="9280"/>
                  </a:cubicBezTo>
                  <a:cubicBezTo>
                    <a:pt x="1270" y="10763"/>
                    <a:pt x="1748" y="12592"/>
                    <a:pt x="2308" y="14603"/>
                  </a:cubicBezTo>
                  <a:lnTo>
                    <a:pt x="10153" y="13350"/>
                  </a:lnTo>
                  <a:lnTo>
                    <a:pt x="18064" y="24030"/>
                  </a:lnTo>
                  <a:lnTo>
                    <a:pt x="27128" y="36226"/>
                  </a:lnTo>
                  <a:cubicBezTo>
                    <a:pt x="28422" y="38003"/>
                    <a:pt x="30426" y="38923"/>
                    <a:pt x="32447" y="38923"/>
                  </a:cubicBezTo>
                  <a:cubicBezTo>
                    <a:pt x="34082" y="38923"/>
                    <a:pt x="35727" y="38321"/>
                    <a:pt x="37017" y="37083"/>
                  </a:cubicBezTo>
                  <a:lnTo>
                    <a:pt x="56069" y="18756"/>
                  </a:lnTo>
                  <a:lnTo>
                    <a:pt x="55970" y="18641"/>
                  </a:lnTo>
                  <a:lnTo>
                    <a:pt x="51900" y="13284"/>
                  </a:lnTo>
                  <a:lnTo>
                    <a:pt x="51768" y="13103"/>
                  </a:lnTo>
                  <a:cubicBezTo>
                    <a:pt x="34133" y="23025"/>
                    <a:pt x="34957" y="26189"/>
                    <a:pt x="35072" y="26469"/>
                  </a:cubicBezTo>
                  <a:cubicBezTo>
                    <a:pt x="34776" y="25892"/>
                    <a:pt x="28414" y="13581"/>
                    <a:pt x="25365" y="7978"/>
                  </a:cubicBezTo>
                  <a:cubicBezTo>
                    <a:pt x="22234" y="2226"/>
                    <a:pt x="16993" y="2143"/>
                    <a:pt x="16993" y="2143"/>
                  </a:cubicBezTo>
                  <a:lnTo>
                    <a:pt x="15691"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5" name="Google Shape;1255;p57"/>
            <p:cNvSpPr/>
            <p:nvPr/>
          </p:nvSpPr>
          <p:spPr>
            <a:xfrm>
              <a:off x="5724275" y="4158875"/>
              <a:ext cx="345300" cy="316050"/>
            </a:xfrm>
            <a:custGeom>
              <a:avLst/>
              <a:gdLst/>
              <a:ahLst/>
              <a:cxnLst/>
              <a:rect l="l" t="t" r="r" b="b"/>
              <a:pathLst>
                <a:path w="13812" h="12642" extrusionOk="0">
                  <a:moveTo>
                    <a:pt x="11026" y="0"/>
                  </a:moveTo>
                  <a:cubicBezTo>
                    <a:pt x="9520" y="1635"/>
                    <a:pt x="7674" y="2004"/>
                    <a:pt x="6322" y="2004"/>
                  </a:cubicBezTo>
                  <a:cubicBezTo>
                    <a:pt x="5766" y="2004"/>
                    <a:pt x="5293" y="1942"/>
                    <a:pt x="4961" y="1879"/>
                  </a:cubicBezTo>
                  <a:lnTo>
                    <a:pt x="3626" y="8076"/>
                  </a:lnTo>
                  <a:cubicBezTo>
                    <a:pt x="3626" y="8076"/>
                    <a:pt x="0" y="9312"/>
                    <a:pt x="1105" y="12641"/>
                  </a:cubicBezTo>
                  <a:lnTo>
                    <a:pt x="9312" y="9905"/>
                  </a:lnTo>
                  <a:lnTo>
                    <a:pt x="10548" y="3692"/>
                  </a:lnTo>
                  <a:lnTo>
                    <a:pt x="13136" y="8636"/>
                  </a:lnTo>
                  <a:lnTo>
                    <a:pt x="13812" y="8422"/>
                  </a:lnTo>
                  <a:lnTo>
                    <a:pt x="11026"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6" name="Google Shape;1256;p57"/>
            <p:cNvSpPr/>
            <p:nvPr/>
          </p:nvSpPr>
          <p:spPr>
            <a:xfrm>
              <a:off x="5407825" y="2735325"/>
              <a:ext cx="598700" cy="1473675"/>
            </a:xfrm>
            <a:custGeom>
              <a:avLst/>
              <a:gdLst/>
              <a:ahLst/>
              <a:cxnLst/>
              <a:rect l="l" t="t" r="r" b="b"/>
              <a:pathLst>
                <a:path w="23948" h="58947" extrusionOk="0">
                  <a:moveTo>
                    <a:pt x="7846" y="0"/>
                  </a:moveTo>
                  <a:lnTo>
                    <a:pt x="1" y="1253"/>
                  </a:lnTo>
                  <a:cubicBezTo>
                    <a:pt x="3000" y="12130"/>
                    <a:pt x="8192" y="28513"/>
                    <a:pt x="8192" y="28513"/>
                  </a:cubicBezTo>
                  <a:lnTo>
                    <a:pt x="17092" y="58706"/>
                  </a:lnTo>
                  <a:cubicBezTo>
                    <a:pt x="17092" y="58706"/>
                    <a:pt x="17290" y="58772"/>
                    <a:pt x="17619" y="58821"/>
                  </a:cubicBezTo>
                  <a:cubicBezTo>
                    <a:pt x="17951" y="58884"/>
                    <a:pt x="18424" y="58946"/>
                    <a:pt x="18980" y="58946"/>
                  </a:cubicBezTo>
                  <a:cubicBezTo>
                    <a:pt x="20332" y="58946"/>
                    <a:pt x="22178" y="58577"/>
                    <a:pt x="23684" y="56942"/>
                  </a:cubicBezTo>
                  <a:cubicBezTo>
                    <a:pt x="23767" y="56843"/>
                    <a:pt x="23866" y="56745"/>
                    <a:pt x="23948" y="56646"/>
                  </a:cubicBezTo>
                  <a:cubicBezTo>
                    <a:pt x="23948" y="56646"/>
                    <a:pt x="20838" y="25462"/>
                    <a:pt x="17953" y="25462"/>
                  </a:cubicBezTo>
                  <a:cubicBezTo>
                    <a:pt x="17913" y="25462"/>
                    <a:pt x="17873" y="25468"/>
                    <a:pt x="17833" y="25480"/>
                  </a:cubicBezTo>
                  <a:lnTo>
                    <a:pt x="15757" y="10680"/>
                  </a:lnTo>
                  <a:lnTo>
                    <a:pt x="7846"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7" name="Google Shape;1257;p57"/>
            <p:cNvSpPr/>
            <p:nvPr/>
          </p:nvSpPr>
          <p:spPr>
            <a:xfrm>
              <a:off x="5256200" y="1936350"/>
              <a:ext cx="502700" cy="593275"/>
            </a:xfrm>
            <a:custGeom>
              <a:avLst/>
              <a:gdLst/>
              <a:ahLst/>
              <a:cxnLst/>
              <a:rect l="l" t="t" r="r" b="b"/>
              <a:pathLst>
                <a:path w="20108" h="23731" extrusionOk="0">
                  <a:moveTo>
                    <a:pt x="14779" y="0"/>
                  </a:moveTo>
                  <a:cubicBezTo>
                    <a:pt x="14708" y="0"/>
                    <a:pt x="14669" y="3"/>
                    <a:pt x="14669" y="3"/>
                  </a:cubicBezTo>
                  <a:lnTo>
                    <a:pt x="14669" y="843"/>
                  </a:lnTo>
                  <a:cubicBezTo>
                    <a:pt x="14401" y="3178"/>
                    <a:pt x="11861" y="4518"/>
                    <a:pt x="9636" y="4518"/>
                  </a:cubicBezTo>
                  <a:cubicBezTo>
                    <a:pt x="9128" y="4518"/>
                    <a:pt x="8636" y="4448"/>
                    <a:pt x="8192" y="4304"/>
                  </a:cubicBezTo>
                  <a:cubicBezTo>
                    <a:pt x="5786" y="3530"/>
                    <a:pt x="6033" y="827"/>
                    <a:pt x="6033" y="810"/>
                  </a:cubicBezTo>
                  <a:lnTo>
                    <a:pt x="6033" y="810"/>
                  </a:lnTo>
                  <a:cubicBezTo>
                    <a:pt x="6033" y="810"/>
                    <a:pt x="5555" y="876"/>
                    <a:pt x="4912" y="1008"/>
                  </a:cubicBezTo>
                  <a:cubicBezTo>
                    <a:pt x="4780" y="1173"/>
                    <a:pt x="1" y="7089"/>
                    <a:pt x="495" y="10040"/>
                  </a:cubicBezTo>
                  <a:cubicBezTo>
                    <a:pt x="578" y="10501"/>
                    <a:pt x="693" y="10946"/>
                    <a:pt x="825" y="11358"/>
                  </a:cubicBezTo>
                  <a:cubicBezTo>
                    <a:pt x="1039" y="12050"/>
                    <a:pt x="1336" y="12644"/>
                    <a:pt x="1616" y="13171"/>
                  </a:cubicBezTo>
                  <a:cubicBezTo>
                    <a:pt x="2292" y="14374"/>
                    <a:pt x="3000" y="15083"/>
                    <a:pt x="3000" y="15083"/>
                  </a:cubicBezTo>
                  <a:cubicBezTo>
                    <a:pt x="3000" y="15083"/>
                    <a:pt x="2836" y="20439"/>
                    <a:pt x="3050" y="23505"/>
                  </a:cubicBezTo>
                  <a:cubicBezTo>
                    <a:pt x="3050" y="23505"/>
                    <a:pt x="3297" y="23571"/>
                    <a:pt x="3759" y="23636"/>
                  </a:cubicBezTo>
                  <a:cubicBezTo>
                    <a:pt x="4158" y="23685"/>
                    <a:pt x="4718" y="23731"/>
                    <a:pt x="5417" y="23731"/>
                  </a:cubicBezTo>
                  <a:cubicBezTo>
                    <a:pt x="8263" y="23731"/>
                    <a:pt x="13415" y="22976"/>
                    <a:pt x="19449" y="18610"/>
                  </a:cubicBezTo>
                  <a:lnTo>
                    <a:pt x="18460" y="16962"/>
                  </a:lnTo>
                  <a:lnTo>
                    <a:pt x="20108" y="3595"/>
                  </a:lnTo>
                  <a:cubicBezTo>
                    <a:pt x="18626" y="174"/>
                    <a:pt x="15414" y="0"/>
                    <a:pt x="14779"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8" name="Google Shape;1258;p57"/>
            <p:cNvSpPr/>
            <p:nvPr/>
          </p:nvSpPr>
          <p:spPr>
            <a:xfrm>
              <a:off x="5188225" y="1961525"/>
              <a:ext cx="190800" cy="313175"/>
            </a:xfrm>
            <a:custGeom>
              <a:avLst/>
              <a:gdLst/>
              <a:ahLst/>
              <a:cxnLst/>
              <a:rect l="l" t="t" r="r" b="b"/>
              <a:pathLst>
                <a:path w="7632" h="12527" extrusionOk="0">
                  <a:moveTo>
                    <a:pt x="7631" y="1"/>
                  </a:moveTo>
                  <a:cubicBezTo>
                    <a:pt x="6922" y="166"/>
                    <a:pt x="5983" y="413"/>
                    <a:pt x="5324" y="776"/>
                  </a:cubicBezTo>
                  <a:cubicBezTo>
                    <a:pt x="4599" y="1171"/>
                    <a:pt x="2044" y="2687"/>
                    <a:pt x="0" y="3907"/>
                  </a:cubicBezTo>
                  <a:cubicBezTo>
                    <a:pt x="0" y="3907"/>
                    <a:pt x="1714" y="7203"/>
                    <a:pt x="2786" y="10598"/>
                  </a:cubicBezTo>
                  <a:cubicBezTo>
                    <a:pt x="2901" y="10994"/>
                    <a:pt x="3016" y="11373"/>
                    <a:pt x="3115" y="11768"/>
                  </a:cubicBezTo>
                  <a:cubicBezTo>
                    <a:pt x="3181" y="12016"/>
                    <a:pt x="3247" y="12279"/>
                    <a:pt x="3313" y="12527"/>
                  </a:cubicBezTo>
                  <a:lnTo>
                    <a:pt x="4335" y="12164"/>
                  </a:lnTo>
                  <a:cubicBezTo>
                    <a:pt x="4055" y="11637"/>
                    <a:pt x="3758" y="11043"/>
                    <a:pt x="3544" y="10351"/>
                  </a:cubicBezTo>
                  <a:cubicBezTo>
                    <a:pt x="3412" y="9939"/>
                    <a:pt x="3297" y="9494"/>
                    <a:pt x="3214" y="9033"/>
                  </a:cubicBezTo>
                  <a:cubicBezTo>
                    <a:pt x="2720" y="6082"/>
                    <a:pt x="7499" y="166"/>
                    <a:pt x="7631"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9" name="Google Shape;1259;p57"/>
            <p:cNvSpPr/>
            <p:nvPr/>
          </p:nvSpPr>
          <p:spPr>
            <a:xfrm>
              <a:off x="4925750" y="1760875"/>
              <a:ext cx="340375" cy="592350"/>
            </a:xfrm>
            <a:custGeom>
              <a:avLst/>
              <a:gdLst/>
              <a:ahLst/>
              <a:cxnLst/>
              <a:rect l="l" t="t" r="r" b="b"/>
              <a:pathLst>
                <a:path w="13615" h="23694" extrusionOk="0">
                  <a:moveTo>
                    <a:pt x="5110" y="1"/>
                  </a:moveTo>
                  <a:lnTo>
                    <a:pt x="1" y="841"/>
                  </a:lnTo>
                  <a:lnTo>
                    <a:pt x="693" y="20042"/>
                  </a:lnTo>
                  <a:cubicBezTo>
                    <a:pt x="710" y="20322"/>
                    <a:pt x="743" y="20586"/>
                    <a:pt x="809" y="20849"/>
                  </a:cubicBezTo>
                  <a:cubicBezTo>
                    <a:pt x="1232" y="22543"/>
                    <a:pt x="2780" y="23693"/>
                    <a:pt x="4469" y="23693"/>
                  </a:cubicBezTo>
                  <a:cubicBezTo>
                    <a:pt x="4687" y="23693"/>
                    <a:pt x="4906" y="23674"/>
                    <a:pt x="5127" y="23635"/>
                  </a:cubicBezTo>
                  <a:cubicBezTo>
                    <a:pt x="5456" y="23569"/>
                    <a:pt x="5769" y="23470"/>
                    <a:pt x="6099" y="23321"/>
                  </a:cubicBezTo>
                  <a:lnTo>
                    <a:pt x="13614" y="19794"/>
                  </a:lnTo>
                  <a:cubicBezTo>
                    <a:pt x="13515" y="19399"/>
                    <a:pt x="13400" y="19020"/>
                    <a:pt x="13285" y="18624"/>
                  </a:cubicBezTo>
                  <a:cubicBezTo>
                    <a:pt x="12213" y="15229"/>
                    <a:pt x="10499" y="11933"/>
                    <a:pt x="10499" y="11933"/>
                  </a:cubicBezTo>
                  <a:cubicBezTo>
                    <a:pt x="8950" y="12856"/>
                    <a:pt x="7698" y="13614"/>
                    <a:pt x="7698" y="13614"/>
                  </a:cubicBezTo>
                  <a:lnTo>
                    <a:pt x="5110" y="1"/>
                  </a:lnTo>
                  <a:close/>
                </a:path>
              </a:pathLst>
            </a:custGeom>
            <a:solidFill>
              <a:srgbClr val="FEA0A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70" name="Google Shape;1260;p57"/>
            <p:cNvSpPr/>
            <p:nvPr/>
          </p:nvSpPr>
          <p:spPr>
            <a:xfrm>
              <a:off x="4945950" y="2271850"/>
              <a:ext cx="111675" cy="81375"/>
            </a:xfrm>
            <a:custGeom>
              <a:avLst/>
              <a:gdLst/>
              <a:ahLst/>
              <a:cxnLst/>
              <a:rect l="l" t="t" r="r" b="b"/>
              <a:pathLst>
                <a:path w="4467" h="3255" extrusionOk="0">
                  <a:moveTo>
                    <a:pt x="1456" y="0"/>
                  </a:moveTo>
                  <a:cubicBezTo>
                    <a:pt x="931" y="0"/>
                    <a:pt x="436" y="157"/>
                    <a:pt x="1" y="410"/>
                  </a:cubicBezTo>
                  <a:cubicBezTo>
                    <a:pt x="424" y="2104"/>
                    <a:pt x="1972" y="3254"/>
                    <a:pt x="3661" y="3254"/>
                  </a:cubicBezTo>
                  <a:cubicBezTo>
                    <a:pt x="3879" y="3254"/>
                    <a:pt x="4098" y="3235"/>
                    <a:pt x="4319" y="3196"/>
                  </a:cubicBezTo>
                  <a:cubicBezTo>
                    <a:pt x="4319" y="3163"/>
                    <a:pt x="4319" y="3146"/>
                    <a:pt x="4319" y="3113"/>
                  </a:cubicBezTo>
                  <a:cubicBezTo>
                    <a:pt x="4467" y="1547"/>
                    <a:pt x="3297" y="147"/>
                    <a:pt x="1731" y="15"/>
                  </a:cubicBezTo>
                  <a:cubicBezTo>
                    <a:pt x="1639" y="5"/>
                    <a:pt x="1547" y="0"/>
                    <a:pt x="1456" y="0"/>
                  </a:cubicBezTo>
                  <a:close/>
                </a:path>
              </a:pathLst>
            </a:custGeom>
            <a:solidFill>
              <a:srgbClr val="FE6E7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71" name="Google Shape;1261;p57"/>
            <p:cNvSpPr/>
            <p:nvPr/>
          </p:nvSpPr>
          <p:spPr>
            <a:xfrm>
              <a:off x="5113225" y="2098250"/>
              <a:ext cx="18975" cy="114650"/>
            </a:xfrm>
            <a:custGeom>
              <a:avLst/>
              <a:gdLst/>
              <a:ahLst/>
              <a:cxnLst/>
              <a:rect l="l" t="t" r="r" b="b"/>
              <a:pathLst>
                <a:path w="759" h="4586" extrusionOk="0">
                  <a:moveTo>
                    <a:pt x="181" y="1"/>
                  </a:moveTo>
                  <a:cubicBezTo>
                    <a:pt x="170" y="1"/>
                    <a:pt x="160" y="2"/>
                    <a:pt x="149" y="4"/>
                  </a:cubicBezTo>
                  <a:cubicBezTo>
                    <a:pt x="50" y="37"/>
                    <a:pt x="1" y="119"/>
                    <a:pt x="17" y="218"/>
                  </a:cubicBezTo>
                  <a:cubicBezTo>
                    <a:pt x="363" y="1569"/>
                    <a:pt x="413" y="3020"/>
                    <a:pt x="182" y="4388"/>
                  </a:cubicBezTo>
                  <a:cubicBezTo>
                    <a:pt x="166" y="4487"/>
                    <a:pt x="232" y="4569"/>
                    <a:pt x="330" y="4585"/>
                  </a:cubicBezTo>
                  <a:lnTo>
                    <a:pt x="363" y="4585"/>
                  </a:lnTo>
                  <a:cubicBezTo>
                    <a:pt x="446" y="4585"/>
                    <a:pt x="512" y="4536"/>
                    <a:pt x="528" y="4454"/>
                  </a:cubicBezTo>
                  <a:cubicBezTo>
                    <a:pt x="759" y="3020"/>
                    <a:pt x="693" y="1536"/>
                    <a:pt x="347" y="136"/>
                  </a:cubicBezTo>
                  <a:cubicBezTo>
                    <a:pt x="333" y="49"/>
                    <a:pt x="255" y="1"/>
                    <a:pt x="18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72" name="Google Shape;1262;p57"/>
            <p:cNvSpPr/>
            <p:nvPr/>
          </p:nvSpPr>
          <p:spPr>
            <a:xfrm>
              <a:off x="5337375" y="1524800"/>
              <a:ext cx="358900" cy="373575"/>
            </a:xfrm>
            <a:custGeom>
              <a:avLst/>
              <a:gdLst/>
              <a:ahLst/>
              <a:cxnLst/>
              <a:rect l="l" t="t" r="r" b="b"/>
              <a:pathLst>
                <a:path w="14356" h="14943" extrusionOk="0">
                  <a:moveTo>
                    <a:pt x="4451" y="0"/>
                  </a:moveTo>
                  <a:cubicBezTo>
                    <a:pt x="4451" y="0"/>
                    <a:pt x="2506" y="758"/>
                    <a:pt x="1500" y="2785"/>
                  </a:cubicBezTo>
                  <a:lnTo>
                    <a:pt x="1484" y="2785"/>
                  </a:lnTo>
                  <a:cubicBezTo>
                    <a:pt x="1352" y="3181"/>
                    <a:pt x="1253" y="3576"/>
                    <a:pt x="1204" y="3988"/>
                  </a:cubicBezTo>
                  <a:cubicBezTo>
                    <a:pt x="1204" y="4071"/>
                    <a:pt x="1187" y="4137"/>
                    <a:pt x="1187" y="4219"/>
                  </a:cubicBezTo>
                  <a:cubicBezTo>
                    <a:pt x="1154" y="4466"/>
                    <a:pt x="1154" y="4697"/>
                    <a:pt x="1154" y="4944"/>
                  </a:cubicBezTo>
                  <a:cubicBezTo>
                    <a:pt x="1154" y="4944"/>
                    <a:pt x="1171" y="4977"/>
                    <a:pt x="1171" y="5027"/>
                  </a:cubicBezTo>
                  <a:cubicBezTo>
                    <a:pt x="1171" y="5076"/>
                    <a:pt x="1171" y="5126"/>
                    <a:pt x="1171" y="5175"/>
                  </a:cubicBezTo>
                  <a:cubicBezTo>
                    <a:pt x="1187" y="5208"/>
                    <a:pt x="1187" y="5225"/>
                    <a:pt x="1187" y="5241"/>
                  </a:cubicBezTo>
                  <a:cubicBezTo>
                    <a:pt x="1204" y="5653"/>
                    <a:pt x="1187" y="6395"/>
                    <a:pt x="940" y="6988"/>
                  </a:cubicBezTo>
                  <a:cubicBezTo>
                    <a:pt x="577" y="7829"/>
                    <a:pt x="1" y="9905"/>
                    <a:pt x="1451" y="12081"/>
                  </a:cubicBezTo>
                  <a:cubicBezTo>
                    <a:pt x="2242" y="13267"/>
                    <a:pt x="3116" y="13992"/>
                    <a:pt x="3907" y="14405"/>
                  </a:cubicBezTo>
                  <a:cubicBezTo>
                    <a:pt x="4549" y="14751"/>
                    <a:pt x="5126" y="14882"/>
                    <a:pt x="5555" y="14932"/>
                  </a:cubicBezTo>
                  <a:cubicBezTo>
                    <a:pt x="5638" y="14939"/>
                    <a:pt x="5732" y="14942"/>
                    <a:pt x="5835" y="14942"/>
                  </a:cubicBezTo>
                  <a:cubicBezTo>
                    <a:pt x="7228" y="14942"/>
                    <a:pt x="10317" y="14257"/>
                    <a:pt x="11191" y="11158"/>
                  </a:cubicBezTo>
                  <a:cubicBezTo>
                    <a:pt x="11290" y="10828"/>
                    <a:pt x="11356" y="10498"/>
                    <a:pt x="11406" y="10119"/>
                  </a:cubicBezTo>
                  <a:cubicBezTo>
                    <a:pt x="11537" y="10141"/>
                    <a:pt x="11670" y="10151"/>
                    <a:pt x="11804" y="10151"/>
                  </a:cubicBezTo>
                  <a:cubicBezTo>
                    <a:pt x="12287" y="10151"/>
                    <a:pt x="12768" y="10012"/>
                    <a:pt x="13169" y="9740"/>
                  </a:cubicBezTo>
                  <a:cubicBezTo>
                    <a:pt x="13202" y="9724"/>
                    <a:pt x="13218" y="9707"/>
                    <a:pt x="13235" y="9691"/>
                  </a:cubicBezTo>
                  <a:cubicBezTo>
                    <a:pt x="13861" y="9262"/>
                    <a:pt x="14273" y="8537"/>
                    <a:pt x="14323" y="7796"/>
                  </a:cubicBezTo>
                  <a:cubicBezTo>
                    <a:pt x="14356" y="7417"/>
                    <a:pt x="14290" y="7037"/>
                    <a:pt x="14108" y="6691"/>
                  </a:cubicBezTo>
                  <a:cubicBezTo>
                    <a:pt x="14092" y="6642"/>
                    <a:pt x="14059" y="6592"/>
                    <a:pt x="14026" y="6560"/>
                  </a:cubicBezTo>
                  <a:cubicBezTo>
                    <a:pt x="13845" y="6279"/>
                    <a:pt x="13581" y="6082"/>
                    <a:pt x="13268" y="5983"/>
                  </a:cubicBezTo>
                  <a:cubicBezTo>
                    <a:pt x="13177" y="5958"/>
                    <a:pt x="13082" y="5946"/>
                    <a:pt x="12988" y="5946"/>
                  </a:cubicBezTo>
                  <a:cubicBezTo>
                    <a:pt x="12893" y="5946"/>
                    <a:pt x="12798" y="5958"/>
                    <a:pt x="12708" y="5983"/>
                  </a:cubicBezTo>
                  <a:cubicBezTo>
                    <a:pt x="5555" y="5225"/>
                    <a:pt x="4451" y="0"/>
                    <a:pt x="4451" y="0"/>
                  </a:cubicBezTo>
                  <a:close/>
                </a:path>
              </a:pathLst>
            </a:custGeom>
            <a:solidFill>
              <a:srgbClr val="FEA0A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73" name="Google Shape;1263;p57"/>
            <p:cNvSpPr/>
            <p:nvPr/>
          </p:nvSpPr>
          <p:spPr>
            <a:xfrm>
              <a:off x="5400825" y="1777775"/>
              <a:ext cx="222125" cy="271550"/>
            </a:xfrm>
            <a:custGeom>
              <a:avLst/>
              <a:gdLst/>
              <a:ahLst/>
              <a:cxnLst/>
              <a:rect l="l" t="t" r="r" b="b"/>
              <a:pathLst>
                <a:path w="8885" h="10862" extrusionOk="0">
                  <a:moveTo>
                    <a:pt x="8868" y="0"/>
                  </a:moveTo>
                  <a:cubicBezTo>
                    <a:pt x="8818" y="379"/>
                    <a:pt x="8752" y="709"/>
                    <a:pt x="8653" y="1039"/>
                  </a:cubicBezTo>
                  <a:cubicBezTo>
                    <a:pt x="8653" y="1039"/>
                    <a:pt x="8667" y="6686"/>
                    <a:pt x="2658" y="6686"/>
                  </a:cubicBezTo>
                  <a:cubicBezTo>
                    <a:pt x="2014" y="6686"/>
                    <a:pt x="1301" y="6621"/>
                    <a:pt x="512" y="6477"/>
                  </a:cubicBezTo>
                  <a:lnTo>
                    <a:pt x="248" y="7153"/>
                  </a:lnTo>
                  <a:cubicBezTo>
                    <a:pt x="248" y="7170"/>
                    <a:pt x="1" y="9873"/>
                    <a:pt x="2407" y="10647"/>
                  </a:cubicBezTo>
                  <a:cubicBezTo>
                    <a:pt x="2851" y="10791"/>
                    <a:pt x="3343" y="10861"/>
                    <a:pt x="3851" y="10861"/>
                  </a:cubicBezTo>
                  <a:cubicBezTo>
                    <a:pt x="6076" y="10861"/>
                    <a:pt x="8616" y="9521"/>
                    <a:pt x="8884" y="7186"/>
                  </a:cubicBezTo>
                  <a:lnTo>
                    <a:pt x="8884" y="6346"/>
                  </a:lnTo>
                  <a:lnTo>
                    <a:pt x="8868" y="2506"/>
                  </a:lnTo>
                  <a:lnTo>
                    <a:pt x="8868" y="0"/>
                  </a:lnTo>
                  <a:close/>
                </a:path>
              </a:pathLst>
            </a:custGeom>
            <a:solidFill>
              <a:srgbClr val="FEA0A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74" name="Google Shape;1264;p57"/>
            <p:cNvSpPr/>
            <p:nvPr/>
          </p:nvSpPr>
          <p:spPr>
            <a:xfrm>
              <a:off x="5413600" y="1803725"/>
              <a:ext cx="203900" cy="141200"/>
            </a:xfrm>
            <a:custGeom>
              <a:avLst/>
              <a:gdLst/>
              <a:ahLst/>
              <a:cxnLst/>
              <a:rect l="l" t="t" r="r" b="b"/>
              <a:pathLst>
                <a:path w="8156" h="5648" extrusionOk="0">
                  <a:moveTo>
                    <a:pt x="8142" y="1"/>
                  </a:moveTo>
                  <a:lnTo>
                    <a:pt x="8142" y="1"/>
                  </a:lnTo>
                  <a:cubicBezTo>
                    <a:pt x="7268" y="3100"/>
                    <a:pt x="4179" y="3785"/>
                    <a:pt x="2786" y="3785"/>
                  </a:cubicBezTo>
                  <a:cubicBezTo>
                    <a:pt x="2683" y="3785"/>
                    <a:pt x="2589" y="3782"/>
                    <a:pt x="2506" y="3775"/>
                  </a:cubicBezTo>
                  <a:cubicBezTo>
                    <a:pt x="2077" y="3725"/>
                    <a:pt x="1500" y="3594"/>
                    <a:pt x="858" y="3248"/>
                  </a:cubicBezTo>
                  <a:lnTo>
                    <a:pt x="1" y="5439"/>
                  </a:lnTo>
                  <a:cubicBezTo>
                    <a:pt x="790" y="5583"/>
                    <a:pt x="1503" y="5648"/>
                    <a:pt x="2147" y="5648"/>
                  </a:cubicBezTo>
                  <a:cubicBezTo>
                    <a:pt x="8155" y="5648"/>
                    <a:pt x="8142" y="2"/>
                    <a:pt x="8142" y="1"/>
                  </a:cubicBezTo>
                  <a:close/>
                </a:path>
              </a:pathLst>
            </a:custGeom>
            <a:solidFill>
              <a:srgbClr val="FE6E7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75" name="Google Shape;1265;p57"/>
            <p:cNvSpPr/>
            <p:nvPr/>
          </p:nvSpPr>
          <p:spPr>
            <a:xfrm>
              <a:off x="5622500" y="1768300"/>
              <a:ext cx="44125" cy="72125"/>
            </a:xfrm>
            <a:custGeom>
              <a:avLst/>
              <a:gdLst/>
              <a:ahLst/>
              <a:cxnLst/>
              <a:rect l="l" t="t" r="r" b="b"/>
              <a:pathLst>
                <a:path w="1765" h="2885" extrusionOk="0">
                  <a:moveTo>
                    <a:pt x="1764" y="0"/>
                  </a:moveTo>
                  <a:lnTo>
                    <a:pt x="1764" y="0"/>
                  </a:lnTo>
                  <a:cubicBezTo>
                    <a:pt x="1363" y="272"/>
                    <a:pt x="882" y="411"/>
                    <a:pt x="399" y="411"/>
                  </a:cubicBezTo>
                  <a:cubicBezTo>
                    <a:pt x="265" y="411"/>
                    <a:pt x="132" y="401"/>
                    <a:pt x="1" y="379"/>
                  </a:cubicBezTo>
                  <a:lnTo>
                    <a:pt x="1" y="2885"/>
                  </a:lnTo>
                  <a:cubicBezTo>
                    <a:pt x="726" y="2028"/>
                    <a:pt x="1286" y="1006"/>
                    <a:pt x="1764"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76" name="Google Shape;1266;p57"/>
            <p:cNvSpPr/>
            <p:nvPr/>
          </p:nvSpPr>
          <p:spPr>
            <a:xfrm>
              <a:off x="5667400" y="1503675"/>
              <a:ext cx="524950" cy="404000"/>
            </a:xfrm>
            <a:custGeom>
              <a:avLst/>
              <a:gdLst/>
              <a:ahLst/>
              <a:cxnLst/>
              <a:rect l="l" t="t" r="r" b="b"/>
              <a:pathLst>
                <a:path w="20998" h="16160" extrusionOk="0">
                  <a:moveTo>
                    <a:pt x="3013" y="1"/>
                  </a:moveTo>
                  <a:cubicBezTo>
                    <a:pt x="1844" y="1"/>
                    <a:pt x="642" y="515"/>
                    <a:pt x="50" y="1521"/>
                  </a:cubicBezTo>
                  <a:lnTo>
                    <a:pt x="1" y="1554"/>
                  </a:lnTo>
                  <a:cubicBezTo>
                    <a:pt x="34" y="1603"/>
                    <a:pt x="67" y="1669"/>
                    <a:pt x="100" y="1719"/>
                  </a:cubicBezTo>
                  <a:cubicBezTo>
                    <a:pt x="364" y="2180"/>
                    <a:pt x="561" y="2658"/>
                    <a:pt x="710" y="3152"/>
                  </a:cubicBezTo>
                  <a:cubicBezTo>
                    <a:pt x="2045" y="4191"/>
                    <a:pt x="2819" y="5789"/>
                    <a:pt x="3413" y="7372"/>
                  </a:cubicBezTo>
                  <a:cubicBezTo>
                    <a:pt x="4022" y="9020"/>
                    <a:pt x="4484" y="10734"/>
                    <a:pt x="5440" y="12217"/>
                  </a:cubicBezTo>
                  <a:cubicBezTo>
                    <a:pt x="6940" y="14557"/>
                    <a:pt x="9642" y="16090"/>
                    <a:pt x="12411" y="16156"/>
                  </a:cubicBezTo>
                  <a:cubicBezTo>
                    <a:pt x="12491" y="16158"/>
                    <a:pt x="12570" y="16159"/>
                    <a:pt x="12650" y="16159"/>
                  </a:cubicBezTo>
                  <a:cubicBezTo>
                    <a:pt x="15355" y="16159"/>
                    <a:pt x="18028" y="14806"/>
                    <a:pt x="19597" y="12613"/>
                  </a:cubicBezTo>
                  <a:cubicBezTo>
                    <a:pt x="20454" y="11442"/>
                    <a:pt x="20998" y="9976"/>
                    <a:pt x="20866" y="8542"/>
                  </a:cubicBezTo>
                  <a:cubicBezTo>
                    <a:pt x="20718" y="7091"/>
                    <a:pt x="19762" y="5690"/>
                    <a:pt x="18377" y="5262"/>
                  </a:cubicBezTo>
                  <a:cubicBezTo>
                    <a:pt x="17955" y="5128"/>
                    <a:pt x="17521" y="5088"/>
                    <a:pt x="17082" y="5088"/>
                  </a:cubicBezTo>
                  <a:cubicBezTo>
                    <a:pt x="16494" y="5088"/>
                    <a:pt x="15897" y="5161"/>
                    <a:pt x="15312" y="5180"/>
                  </a:cubicBezTo>
                  <a:cubicBezTo>
                    <a:pt x="15223" y="5182"/>
                    <a:pt x="15135" y="5183"/>
                    <a:pt x="15046" y="5183"/>
                  </a:cubicBezTo>
                  <a:cubicBezTo>
                    <a:pt x="13304" y="5183"/>
                    <a:pt x="11561" y="4722"/>
                    <a:pt x="10071" y="3828"/>
                  </a:cubicBezTo>
                  <a:cubicBezTo>
                    <a:pt x="8950" y="3185"/>
                    <a:pt x="7978" y="2312"/>
                    <a:pt x="6923" y="1554"/>
                  </a:cubicBezTo>
                  <a:cubicBezTo>
                    <a:pt x="5868" y="796"/>
                    <a:pt x="4698" y="136"/>
                    <a:pt x="3413" y="21"/>
                  </a:cubicBezTo>
                  <a:cubicBezTo>
                    <a:pt x="3280" y="7"/>
                    <a:pt x="3147" y="1"/>
                    <a:pt x="3013"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77" name="Google Shape;1267;p57"/>
            <p:cNvSpPr/>
            <p:nvPr/>
          </p:nvSpPr>
          <p:spPr>
            <a:xfrm>
              <a:off x="5346850" y="1469625"/>
              <a:ext cx="349425" cy="219175"/>
            </a:xfrm>
            <a:custGeom>
              <a:avLst/>
              <a:gdLst/>
              <a:ahLst/>
              <a:cxnLst/>
              <a:rect l="l" t="t" r="r" b="b"/>
              <a:pathLst>
                <a:path w="13977" h="8767" extrusionOk="0">
                  <a:moveTo>
                    <a:pt x="7762" y="1"/>
                  </a:moveTo>
                  <a:cubicBezTo>
                    <a:pt x="6790" y="1"/>
                    <a:pt x="5822" y="252"/>
                    <a:pt x="4879" y="542"/>
                  </a:cubicBezTo>
                  <a:cubicBezTo>
                    <a:pt x="4714" y="592"/>
                    <a:pt x="4566" y="625"/>
                    <a:pt x="4401" y="674"/>
                  </a:cubicBezTo>
                  <a:cubicBezTo>
                    <a:pt x="3363" y="1004"/>
                    <a:pt x="2308" y="1317"/>
                    <a:pt x="1270" y="1647"/>
                  </a:cubicBezTo>
                  <a:cubicBezTo>
                    <a:pt x="990" y="1729"/>
                    <a:pt x="709" y="1812"/>
                    <a:pt x="479" y="2009"/>
                  </a:cubicBezTo>
                  <a:cubicBezTo>
                    <a:pt x="34" y="2405"/>
                    <a:pt x="1" y="3097"/>
                    <a:pt x="83" y="3690"/>
                  </a:cubicBezTo>
                  <a:cubicBezTo>
                    <a:pt x="182" y="4547"/>
                    <a:pt x="512" y="5404"/>
                    <a:pt x="825" y="6195"/>
                  </a:cubicBezTo>
                  <a:cubicBezTo>
                    <a:pt x="874" y="5783"/>
                    <a:pt x="973" y="5388"/>
                    <a:pt x="1105" y="4992"/>
                  </a:cubicBezTo>
                  <a:lnTo>
                    <a:pt x="1121" y="4992"/>
                  </a:lnTo>
                  <a:cubicBezTo>
                    <a:pt x="2127" y="2965"/>
                    <a:pt x="4072" y="2207"/>
                    <a:pt x="4072" y="2207"/>
                  </a:cubicBezTo>
                  <a:cubicBezTo>
                    <a:pt x="4072" y="2207"/>
                    <a:pt x="5176" y="7432"/>
                    <a:pt x="12329" y="8190"/>
                  </a:cubicBezTo>
                  <a:cubicBezTo>
                    <a:pt x="12419" y="8165"/>
                    <a:pt x="12514" y="8153"/>
                    <a:pt x="12609" y="8153"/>
                  </a:cubicBezTo>
                  <a:cubicBezTo>
                    <a:pt x="12703" y="8153"/>
                    <a:pt x="12798" y="8165"/>
                    <a:pt x="12889" y="8190"/>
                  </a:cubicBezTo>
                  <a:cubicBezTo>
                    <a:pt x="13202" y="8289"/>
                    <a:pt x="13466" y="8486"/>
                    <a:pt x="13647" y="8767"/>
                  </a:cubicBezTo>
                  <a:cubicBezTo>
                    <a:pt x="13977" y="7366"/>
                    <a:pt x="13960" y="5882"/>
                    <a:pt x="13532" y="4514"/>
                  </a:cubicBezTo>
                  <a:cubicBezTo>
                    <a:pt x="13383" y="4020"/>
                    <a:pt x="13186" y="3542"/>
                    <a:pt x="12922" y="3081"/>
                  </a:cubicBezTo>
                  <a:cubicBezTo>
                    <a:pt x="12889" y="3031"/>
                    <a:pt x="12856" y="2965"/>
                    <a:pt x="12823" y="2916"/>
                  </a:cubicBezTo>
                  <a:cubicBezTo>
                    <a:pt x="11818" y="1301"/>
                    <a:pt x="10071" y="130"/>
                    <a:pt x="8159" y="15"/>
                  </a:cubicBezTo>
                  <a:cubicBezTo>
                    <a:pt x="8026" y="5"/>
                    <a:pt x="7894" y="1"/>
                    <a:pt x="7762"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78" name="Google Shape;1268;p57"/>
            <p:cNvSpPr/>
            <p:nvPr/>
          </p:nvSpPr>
          <p:spPr>
            <a:xfrm>
              <a:off x="5679775" y="1574425"/>
              <a:ext cx="399700" cy="386325"/>
            </a:xfrm>
            <a:custGeom>
              <a:avLst/>
              <a:gdLst/>
              <a:ahLst/>
              <a:cxnLst/>
              <a:rect l="l" t="t" r="r" b="b"/>
              <a:pathLst>
                <a:path w="15988" h="15453" extrusionOk="0">
                  <a:moveTo>
                    <a:pt x="195" y="1"/>
                  </a:moveTo>
                  <a:cubicBezTo>
                    <a:pt x="116" y="1"/>
                    <a:pt x="47" y="57"/>
                    <a:pt x="33" y="125"/>
                  </a:cubicBezTo>
                  <a:cubicBezTo>
                    <a:pt x="0" y="207"/>
                    <a:pt x="50" y="306"/>
                    <a:pt x="132" y="339"/>
                  </a:cubicBezTo>
                  <a:cubicBezTo>
                    <a:pt x="1006" y="619"/>
                    <a:pt x="1764" y="1427"/>
                    <a:pt x="2159" y="2514"/>
                  </a:cubicBezTo>
                  <a:cubicBezTo>
                    <a:pt x="2473" y="3388"/>
                    <a:pt x="2555" y="4360"/>
                    <a:pt x="2637" y="5283"/>
                  </a:cubicBezTo>
                  <a:lnTo>
                    <a:pt x="2670" y="5662"/>
                  </a:lnTo>
                  <a:cubicBezTo>
                    <a:pt x="2819" y="7244"/>
                    <a:pt x="3115" y="9321"/>
                    <a:pt x="3989" y="11150"/>
                  </a:cubicBezTo>
                  <a:cubicBezTo>
                    <a:pt x="4895" y="13046"/>
                    <a:pt x="6346" y="14480"/>
                    <a:pt x="8010" y="15089"/>
                  </a:cubicBezTo>
                  <a:cubicBezTo>
                    <a:pt x="8653" y="15320"/>
                    <a:pt x="9345" y="15452"/>
                    <a:pt x="10021" y="15452"/>
                  </a:cubicBezTo>
                  <a:cubicBezTo>
                    <a:pt x="11257" y="15452"/>
                    <a:pt x="12477" y="15073"/>
                    <a:pt x="13482" y="14348"/>
                  </a:cubicBezTo>
                  <a:cubicBezTo>
                    <a:pt x="15048" y="13227"/>
                    <a:pt x="15987" y="11332"/>
                    <a:pt x="15938" y="9403"/>
                  </a:cubicBezTo>
                  <a:cubicBezTo>
                    <a:pt x="15938" y="9321"/>
                    <a:pt x="15855" y="9239"/>
                    <a:pt x="15773" y="9239"/>
                  </a:cubicBezTo>
                  <a:lnTo>
                    <a:pt x="15756" y="9239"/>
                  </a:lnTo>
                  <a:cubicBezTo>
                    <a:pt x="15674" y="9239"/>
                    <a:pt x="15592" y="9321"/>
                    <a:pt x="15592" y="9420"/>
                  </a:cubicBezTo>
                  <a:cubicBezTo>
                    <a:pt x="15641" y="11233"/>
                    <a:pt x="14751" y="13013"/>
                    <a:pt x="13284" y="14068"/>
                  </a:cubicBezTo>
                  <a:cubicBezTo>
                    <a:pt x="12333" y="14744"/>
                    <a:pt x="11178" y="15102"/>
                    <a:pt x="10024" y="15102"/>
                  </a:cubicBezTo>
                  <a:cubicBezTo>
                    <a:pt x="9379" y="15102"/>
                    <a:pt x="8734" y="14990"/>
                    <a:pt x="8126" y="14760"/>
                  </a:cubicBezTo>
                  <a:cubicBezTo>
                    <a:pt x="6560" y="14183"/>
                    <a:pt x="5159" y="12815"/>
                    <a:pt x="4302" y="11002"/>
                  </a:cubicBezTo>
                  <a:cubicBezTo>
                    <a:pt x="3445" y="9222"/>
                    <a:pt x="3165" y="7195"/>
                    <a:pt x="3016" y="5629"/>
                  </a:cubicBezTo>
                  <a:lnTo>
                    <a:pt x="2984" y="5250"/>
                  </a:lnTo>
                  <a:cubicBezTo>
                    <a:pt x="2901" y="4294"/>
                    <a:pt x="2802" y="3322"/>
                    <a:pt x="2473" y="2399"/>
                  </a:cubicBezTo>
                  <a:cubicBezTo>
                    <a:pt x="2044" y="1196"/>
                    <a:pt x="1220" y="322"/>
                    <a:pt x="248" y="9"/>
                  </a:cubicBezTo>
                  <a:cubicBezTo>
                    <a:pt x="230" y="3"/>
                    <a:pt x="212" y="1"/>
                    <a:pt x="195"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79" name="Google Shape;1269;p57"/>
            <p:cNvSpPr/>
            <p:nvPr/>
          </p:nvSpPr>
          <p:spPr>
            <a:xfrm>
              <a:off x="5655050" y="1487600"/>
              <a:ext cx="454500" cy="215200"/>
            </a:xfrm>
            <a:custGeom>
              <a:avLst/>
              <a:gdLst/>
              <a:ahLst/>
              <a:cxnLst/>
              <a:rect l="l" t="t" r="r" b="b"/>
              <a:pathLst>
                <a:path w="18180" h="8608" extrusionOk="0">
                  <a:moveTo>
                    <a:pt x="4107" y="1"/>
                  </a:moveTo>
                  <a:cubicBezTo>
                    <a:pt x="3590" y="1"/>
                    <a:pt x="3073" y="62"/>
                    <a:pt x="2572" y="186"/>
                  </a:cubicBezTo>
                  <a:cubicBezTo>
                    <a:pt x="1896" y="367"/>
                    <a:pt x="1368" y="615"/>
                    <a:pt x="940" y="944"/>
                  </a:cubicBezTo>
                  <a:cubicBezTo>
                    <a:pt x="429" y="1356"/>
                    <a:pt x="83" y="1933"/>
                    <a:pt x="17" y="2510"/>
                  </a:cubicBezTo>
                  <a:cubicBezTo>
                    <a:pt x="1" y="2609"/>
                    <a:pt x="66" y="2691"/>
                    <a:pt x="165" y="2708"/>
                  </a:cubicBezTo>
                  <a:cubicBezTo>
                    <a:pt x="248" y="2708"/>
                    <a:pt x="330" y="2642"/>
                    <a:pt x="347" y="2559"/>
                  </a:cubicBezTo>
                  <a:cubicBezTo>
                    <a:pt x="413" y="2065"/>
                    <a:pt x="709" y="1570"/>
                    <a:pt x="1154" y="1208"/>
                  </a:cubicBezTo>
                  <a:cubicBezTo>
                    <a:pt x="1533" y="911"/>
                    <a:pt x="2028" y="680"/>
                    <a:pt x="2654" y="532"/>
                  </a:cubicBezTo>
                  <a:cubicBezTo>
                    <a:pt x="3134" y="411"/>
                    <a:pt x="3628" y="352"/>
                    <a:pt x="4123" y="352"/>
                  </a:cubicBezTo>
                  <a:cubicBezTo>
                    <a:pt x="5579" y="352"/>
                    <a:pt x="7039" y="862"/>
                    <a:pt x="8159" y="1785"/>
                  </a:cubicBezTo>
                  <a:cubicBezTo>
                    <a:pt x="8851" y="2378"/>
                    <a:pt x="9428" y="3120"/>
                    <a:pt x="9972" y="3828"/>
                  </a:cubicBezTo>
                  <a:cubicBezTo>
                    <a:pt x="10318" y="4273"/>
                    <a:pt x="10664" y="4718"/>
                    <a:pt x="11059" y="5147"/>
                  </a:cubicBezTo>
                  <a:cubicBezTo>
                    <a:pt x="12823" y="7092"/>
                    <a:pt x="15361" y="8361"/>
                    <a:pt x="17981" y="8608"/>
                  </a:cubicBezTo>
                  <a:lnTo>
                    <a:pt x="17998" y="8608"/>
                  </a:lnTo>
                  <a:cubicBezTo>
                    <a:pt x="18097" y="8608"/>
                    <a:pt x="18163" y="8542"/>
                    <a:pt x="18179" y="8443"/>
                  </a:cubicBezTo>
                  <a:cubicBezTo>
                    <a:pt x="18179" y="8361"/>
                    <a:pt x="18113" y="8278"/>
                    <a:pt x="18014" y="8262"/>
                  </a:cubicBezTo>
                  <a:cubicBezTo>
                    <a:pt x="15476" y="8031"/>
                    <a:pt x="13021" y="6811"/>
                    <a:pt x="11307" y="4916"/>
                  </a:cubicBezTo>
                  <a:cubicBezTo>
                    <a:pt x="10928" y="4504"/>
                    <a:pt x="10581" y="4059"/>
                    <a:pt x="10235" y="3614"/>
                  </a:cubicBezTo>
                  <a:cubicBezTo>
                    <a:pt x="9675" y="2889"/>
                    <a:pt x="9098" y="2131"/>
                    <a:pt x="8373" y="1538"/>
                  </a:cubicBezTo>
                  <a:cubicBezTo>
                    <a:pt x="7189" y="538"/>
                    <a:pt x="5645" y="1"/>
                    <a:pt x="4107"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80" name="Google Shape;1270;p57"/>
            <p:cNvSpPr/>
            <p:nvPr/>
          </p:nvSpPr>
          <p:spPr>
            <a:xfrm>
              <a:off x="5655050" y="1430425"/>
              <a:ext cx="140525" cy="89450"/>
            </a:xfrm>
            <a:custGeom>
              <a:avLst/>
              <a:gdLst/>
              <a:ahLst/>
              <a:cxnLst/>
              <a:rect l="l" t="t" r="r" b="b"/>
              <a:pathLst>
                <a:path w="5621" h="3578" extrusionOk="0">
                  <a:moveTo>
                    <a:pt x="5439" y="1"/>
                  </a:moveTo>
                  <a:cubicBezTo>
                    <a:pt x="3247" y="166"/>
                    <a:pt x="1171" y="1435"/>
                    <a:pt x="34" y="3314"/>
                  </a:cubicBezTo>
                  <a:cubicBezTo>
                    <a:pt x="1" y="3396"/>
                    <a:pt x="17" y="3511"/>
                    <a:pt x="99" y="3561"/>
                  </a:cubicBezTo>
                  <a:cubicBezTo>
                    <a:pt x="132" y="3577"/>
                    <a:pt x="165" y="3577"/>
                    <a:pt x="182" y="3577"/>
                  </a:cubicBezTo>
                  <a:cubicBezTo>
                    <a:pt x="248" y="3577"/>
                    <a:pt x="297" y="3544"/>
                    <a:pt x="330" y="3495"/>
                  </a:cubicBezTo>
                  <a:cubicBezTo>
                    <a:pt x="1418" y="1698"/>
                    <a:pt x="3379" y="495"/>
                    <a:pt x="5456" y="347"/>
                  </a:cubicBezTo>
                  <a:cubicBezTo>
                    <a:pt x="5555" y="347"/>
                    <a:pt x="5621" y="265"/>
                    <a:pt x="5621" y="166"/>
                  </a:cubicBezTo>
                  <a:cubicBezTo>
                    <a:pt x="5621" y="67"/>
                    <a:pt x="5522" y="1"/>
                    <a:pt x="5439"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81" name="Google Shape;1271;p57"/>
            <p:cNvSpPr/>
            <p:nvPr/>
          </p:nvSpPr>
          <p:spPr>
            <a:xfrm>
              <a:off x="5643100" y="1390175"/>
              <a:ext cx="82025" cy="116500"/>
            </a:xfrm>
            <a:custGeom>
              <a:avLst/>
              <a:gdLst/>
              <a:ahLst/>
              <a:cxnLst/>
              <a:rect l="l" t="t" r="r" b="b"/>
              <a:pathLst>
                <a:path w="3281" h="4660" extrusionOk="0">
                  <a:moveTo>
                    <a:pt x="3085" y="1"/>
                  </a:moveTo>
                  <a:cubicBezTo>
                    <a:pt x="3050" y="1"/>
                    <a:pt x="3015" y="10"/>
                    <a:pt x="2984" y="29"/>
                  </a:cubicBezTo>
                  <a:cubicBezTo>
                    <a:pt x="1500" y="1067"/>
                    <a:pt x="429" y="2682"/>
                    <a:pt x="34" y="4462"/>
                  </a:cubicBezTo>
                  <a:cubicBezTo>
                    <a:pt x="1" y="4545"/>
                    <a:pt x="67" y="4643"/>
                    <a:pt x="165" y="4660"/>
                  </a:cubicBezTo>
                  <a:lnTo>
                    <a:pt x="198" y="4660"/>
                  </a:lnTo>
                  <a:cubicBezTo>
                    <a:pt x="281" y="4660"/>
                    <a:pt x="347" y="4610"/>
                    <a:pt x="363" y="4528"/>
                  </a:cubicBezTo>
                  <a:cubicBezTo>
                    <a:pt x="742" y="2847"/>
                    <a:pt x="1764" y="1298"/>
                    <a:pt x="3181" y="309"/>
                  </a:cubicBezTo>
                  <a:cubicBezTo>
                    <a:pt x="3264" y="259"/>
                    <a:pt x="3280" y="144"/>
                    <a:pt x="3231" y="78"/>
                  </a:cubicBezTo>
                  <a:cubicBezTo>
                    <a:pt x="3200" y="27"/>
                    <a:pt x="3143" y="1"/>
                    <a:pt x="3085"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82" name="Google Shape;1272;p57"/>
            <p:cNvSpPr/>
            <p:nvPr/>
          </p:nvSpPr>
          <p:spPr>
            <a:xfrm>
              <a:off x="5681825" y="1557650"/>
              <a:ext cx="492825" cy="307075"/>
            </a:xfrm>
            <a:custGeom>
              <a:avLst/>
              <a:gdLst/>
              <a:ahLst/>
              <a:cxnLst/>
              <a:rect l="l" t="t" r="r" b="b"/>
              <a:pathLst>
                <a:path w="19713" h="12283" extrusionOk="0">
                  <a:moveTo>
                    <a:pt x="1007" y="0"/>
                  </a:moveTo>
                  <a:cubicBezTo>
                    <a:pt x="696" y="0"/>
                    <a:pt x="394" y="61"/>
                    <a:pt x="116" y="186"/>
                  </a:cubicBezTo>
                  <a:cubicBezTo>
                    <a:pt x="34" y="235"/>
                    <a:pt x="1" y="334"/>
                    <a:pt x="34" y="417"/>
                  </a:cubicBezTo>
                  <a:cubicBezTo>
                    <a:pt x="58" y="476"/>
                    <a:pt x="125" y="519"/>
                    <a:pt x="191" y="519"/>
                  </a:cubicBezTo>
                  <a:cubicBezTo>
                    <a:pt x="217" y="519"/>
                    <a:pt x="242" y="513"/>
                    <a:pt x="265" y="499"/>
                  </a:cubicBezTo>
                  <a:cubicBezTo>
                    <a:pt x="498" y="394"/>
                    <a:pt x="745" y="349"/>
                    <a:pt x="992" y="349"/>
                  </a:cubicBezTo>
                  <a:cubicBezTo>
                    <a:pt x="1602" y="349"/>
                    <a:pt x="2216" y="625"/>
                    <a:pt x="2638" y="977"/>
                  </a:cubicBezTo>
                  <a:cubicBezTo>
                    <a:pt x="3330" y="1554"/>
                    <a:pt x="3759" y="2378"/>
                    <a:pt x="4105" y="3185"/>
                  </a:cubicBezTo>
                  <a:cubicBezTo>
                    <a:pt x="4385" y="3795"/>
                    <a:pt x="4632" y="4438"/>
                    <a:pt x="4879" y="5064"/>
                  </a:cubicBezTo>
                  <a:cubicBezTo>
                    <a:pt x="5258" y="6020"/>
                    <a:pt x="5654" y="7009"/>
                    <a:pt x="6132" y="7948"/>
                  </a:cubicBezTo>
                  <a:cubicBezTo>
                    <a:pt x="7088" y="9778"/>
                    <a:pt x="8291" y="11047"/>
                    <a:pt x="9692" y="11723"/>
                  </a:cubicBezTo>
                  <a:cubicBezTo>
                    <a:pt x="10466" y="12102"/>
                    <a:pt x="11356" y="12283"/>
                    <a:pt x="12246" y="12283"/>
                  </a:cubicBezTo>
                  <a:cubicBezTo>
                    <a:pt x="13581" y="12283"/>
                    <a:pt x="14966" y="11871"/>
                    <a:pt x="16136" y="11063"/>
                  </a:cubicBezTo>
                  <a:cubicBezTo>
                    <a:pt x="17866" y="9877"/>
                    <a:pt x="19168" y="7866"/>
                    <a:pt x="19696" y="5526"/>
                  </a:cubicBezTo>
                  <a:cubicBezTo>
                    <a:pt x="19712" y="5443"/>
                    <a:pt x="19646" y="5344"/>
                    <a:pt x="19564" y="5328"/>
                  </a:cubicBezTo>
                  <a:cubicBezTo>
                    <a:pt x="19551" y="5326"/>
                    <a:pt x="19539" y="5325"/>
                    <a:pt x="19527" y="5325"/>
                  </a:cubicBezTo>
                  <a:cubicBezTo>
                    <a:pt x="19445" y="5325"/>
                    <a:pt x="19378" y="5373"/>
                    <a:pt x="19350" y="5460"/>
                  </a:cubicBezTo>
                  <a:cubicBezTo>
                    <a:pt x="18855" y="7701"/>
                    <a:pt x="17603" y="9646"/>
                    <a:pt x="15938" y="10783"/>
                  </a:cubicBezTo>
                  <a:cubicBezTo>
                    <a:pt x="14829" y="11545"/>
                    <a:pt x="13519" y="11939"/>
                    <a:pt x="12249" y="11939"/>
                  </a:cubicBezTo>
                  <a:cubicBezTo>
                    <a:pt x="11404" y="11939"/>
                    <a:pt x="10577" y="11765"/>
                    <a:pt x="9840" y="11409"/>
                  </a:cubicBezTo>
                  <a:cubicBezTo>
                    <a:pt x="8505" y="10767"/>
                    <a:pt x="7368" y="9547"/>
                    <a:pt x="6445" y="7784"/>
                  </a:cubicBezTo>
                  <a:cubicBezTo>
                    <a:pt x="5967" y="6861"/>
                    <a:pt x="5571" y="5888"/>
                    <a:pt x="5209" y="4932"/>
                  </a:cubicBezTo>
                  <a:cubicBezTo>
                    <a:pt x="4962" y="4306"/>
                    <a:pt x="4698" y="3663"/>
                    <a:pt x="4418" y="3037"/>
                  </a:cubicBezTo>
                  <a:cubicBezTo>
                    <a:pt x="4055" y="2197"/>
                    <a:pt x="3594" y="1340"/>
                    <a:pt x="2852" y="713"/>
                  </a:cubicBezTo>
                  <a:cubicBezTo>
                    <a:pt x="2300" y="249"/>
                    <a:pt x="1637" y="0"/>
                    <a:pt x="1007"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83" name="Google Shape;1273;p57"/>
            <p:cNvSpPr/>
            <p:nvPr/>
          </p:nvSpPr>
          <p:spPr>
            <a:xfrm>
              <a:off x="5682650" y="1518425"/>
              <a:ext cx="434300" cy="186025"/>
            </a:xfrm>
            <a:custGeom>
              <a:avLst/>
              <a:gdLst/>
              <a:ahLst/>
              <a:cxnLst/>
              <a:rect l="l" t="t" r="r" b="b"/>
              <a:pathLst>
                <a:path w="17372" h="7441" extrusionOk="0">
                  <a:moveTo>
                    <a:pt x="2292" y="1"/>
                  </a:moveTo>
                  <a:cubicBezTo>
                    <a:pt x="1377" y="1"/>
                    <a:pt x="529" y="414"/>
                    <a:pt x="50" y="1096"/>
                  </a:cubicBezTo>
                  <a:cubicBezTo>
                    <a:pt x="1" y="1178"/>
                    <a:pt x="17" y="1277"/>
                    <a:pt x="83" y="1326"/>
                  </a:cubicBezTo>
                  <a:cubicBezTo>
                    <a:pt x="115" y="1352"/>
                    <a:pt x="151" y="1362"/>
                    <a:pt x="187" y="1362"/>
                  </a:cubicBezTo>
                  <a:cubicBezTo>
                    <a:pt x="244" y="1362"/>
                    <a:pt x="300" y="1334"/>
                    <a:pt x="330" y="1293"/>
                  </a:cubicBezTo>
                  <a:cubicBezTo>
                    <a:pt x="742" y="691"/>
                    <a:pt x="1506" y="338"/>
                    <a:pt x="2332" y="338"/>
                  </a:cubicBezTo>
                  <a:cubicBezTo>
                    <a:pt x="2433" y="338"/>
                    <a:pt x="2535" y="343"/>
                    <a:pt x="2638" y="354"/>
                  </a:cubicBezTo>
                  <a:cubicBezTo>
                    <a:pt x="3643" y="486"/>
                    <a:pt x="4467" y="1079"/>
                    <a:pt x="4978" y="1574"/>
                  </a:cubicBezTo>
                  <a:cubicBezTo>
                    <a:pt x="5621" y="2183"/>
                    <a:pt x="6132" y="2909"/>
                    <a:pt x="6643" y="3634"/>
                  </a:cubicBezTo>
                  <a:lnTo>
                    <a:pt x="6709" y="3733"/>
                  </a:lnTo>
                  <a:cubicBezTo>
                    <a:pt x="7285" y="4557"/>
                    <a:pt x="7829" y="5298"/>
                    <a:pt x="8522" y="5892"/>
                  </a:cubicBezTo>
                  <a:cubicBezTo>
                    <a:pt x="9659" y="6897"/>
                    <a:pt x="11142" y="7441"/>
                    <a:pt x="12642" y="7441"/>
                  </a:cubicBezTo>
                  <a:lnTo>
                    <a:pt x="13037" y="7441"/>
                  </a:lnTo>
                  <a:cubicBezTo>
                    <a:pt x="14669" y="7325"/>
                    <a:pt x="16218" y="6567"/>
                    <a:pt x="17306" y="5348"/>
                  </a:cubicBezTo>
                  <a:cubicBezTo>
                    <a:pt x="17372" y="5265"/>
                    <a:pt x="17372" y="5166"/>
                    <a:pt x="17290" y="5100"/>
                  </a:cubicBezTo>
                  <a:cubicBezTo>
                    <a:pt x="17258" y="5069"/>
                    <a:pt x="17216" y="5053"/>
                    <a:pt x="17175" y="5053"/>
                  </a:cubicBezTo>
                  <a:cubicBezTo>
                    <a:pt x="17129" y="5053"/>
                    <a:pt x="17085" y="5073"/>
                    <a:pt x="17059" y="5117"/>
                  </a:cubicBezTo>
                  <a:cubicBezTo>
                    <a:pt x="16020" y="6271"/>
                    <a:pt x="14554" y="6996"/>
                    <a:pt x="13004" y="7095"/>
                  </a:cubicBezTo>
                  <a:cubicBezTo>
                    <a:pt x="12882" y="7103"/>
                    <a:pt x="12760" y="7106"/>
                    <a:pt x="12638" y="7106"/>
                  </a:cubicBezTo>
                  <a:cubicBezTo>
                    <a:pt x="11225" y="7106"/>
                    <a:pt x="9813" y="6585"/>
                    <a:pt x="8736" y="5644"/>
                  </a:cubicBezTo>
                  <a:cubicBezTo>
                    <a:pt x="8077" y="5068"/>
                    <a:pt x="7549" y="4342"/>
                    <a:pt x="6989" y="3535"/>
                  </a:cubicBezTo>
                  <a:lnTo>
                    <a:pt x="6923" y="3436"/>
                  </a:lnTo>
                  <a:cubicBezTo>
                    <a:pt x="6412" y="2711"/>
                    <a:pt x="5885" y="1953"/>
                    <a:pt x="5225" y="1326"/>
                  </a:cubicBezTo>
                  <a:cubicBezTo>
                    <a:pt x="4665" y="799"/>
                    <a:pt x="3775" y="156"/>
                    <a:pt x="2671" y="24"/>
                  </a:cubicBezTo>
                  <a:cubicBezTo>
                    <a:pt x="2544" y="8"/>
                    <a:pt x="2417" y="1"/>
                    <a:pt x="229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84" name="Google Shape;1274;p57"/>
            <p:cNvSpPr/>
            <p:nvPr/>
          </p:nvSpPr>
          <p:spPr>
            <a:xfrm>
              <a:off x="5379400" y="1645050"/>
              <a:ext cx="39575" cy="44225"/>
            </a:xfrm>
            <a:custGeom>
              <a:avLst/>
              <a:gdLst/>
              <a:ahLst/>
              <a:cxnLst/>
              <a:rect l="l" t="t" r="r" b="b"/>
              <a:pathLst>
                <a:path w="1583" h="1769" extrusionOk="0">
                  <a:moveTo>
                    <a:pt x="806" y="0"/>
                  </a:moveTo>
                  <a:cubicBezTo>
                    <a:pt x="416" y="0"/>
                    <a:pt x="81" y="352"/>
                    <a:pt x="34" y="810"/>
                  </a:cubicBezTo>
                  <a:cubicBezTo>
                    <a:pt x="1" y="1305"/>
                    <a:pt x="297" y="1733"/>
                    <a:pt x="709" y="1766"/>
                  </a:cubicBezTo>
                  <a:cubicBezTo>
                    <a:pt x="727" y="1767"/>
                    <a:pt x="744" y="1768"/>
                    <a:pt x="761" y="1768"/>
                  </a:cubicBezTo>
                  <a:cubicBezTo>
                    <a:pt x="1151" y="1768"/>
                    <a:pt x="1486" y="1415"/>
                    <a:pt x="1533" y="942"/>
                  </a:cubicBezTo>
                  <a:cubicBezTo>
                    <a:pt x="1583" y="464"/>
                    <a:pt x="1286" y="35"/>
                    <a:pt x="858" y="3"/>
                  </a:cubicBezTo>
                  <a:cubicBezTo>
                    <a:pt x="840" y="1"/>
                    <a:pt x="823" y="0"/>
                    <a:pt x="806"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85" name="Google Shape;1275;p57"/>
            <p:cNvSpPr/>
            <p:nvPr/>
          </p:nvSpPr>
          <p:spPr>
            <a:xfrm>
              <a:off x="5519500" y="1657400"/>
              <a:ext cx="39575" cy="44225"/>
            </a:xfrm>
            <a:custGeom>
              <a:avLst/>
              <a:gdLst/>
              <a:ahLst/>
              <a:cxnLst/>
              <a:rect l="l" t="t" r="r" b="b"/>
              <a:pathLst>
                <a:path w="1583" h="1769" extrusionOk="0">
                  <a:moveTo>
                    <a:pt x="805" y="1"/>
                  </a:moveTo>
                  <a:cubicBezTo>
                    <a:pt x="415" y="1"/>
                    <a:pt x="81" y="353"/>
                    <a:pt x="33" y="827"/>
                  </a:cubicBezTo>
                  <a:cubicBezTo>
                    <a:pt x="0" y="1305"/>
                    <a:pt x="297" y="1733"/>
                    <a:pt x="709" y="1766"/>
                  </a:cubicBezTo>
                  <a:cubicBezTo>
                    <a:pt x="726" y="1768"/>
                    <a:pt x="744" y="1769"/>
                    <a:pt x="761" y="1769"/>
                  </a:cubicBezTo>
                  <a:cubicBezTo>
                    <a:pt x="1151" y="1769"/>
                    <a:pt x="1486" y="1417"/>
                    <a:pt x="1533" y="959"/>
                  </a:cubicBezTo>
                  <a:cubicBezTo>
                    <a:pt x="1582" y="464"/>
                    <a:pt x="1269" y="36"/>
                    <a:pt x="857" y="3"/>
                  </a:cubicBezTo>
                  <a:cubicBezTo>
                    <a:pt x="840" y="2"/>
                    <a:pt x="823" y="1"/>
                    <a:pt x="805"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86" name="Google Shape;1276;p57"/>
            <p:cNvSpPr/>
            <p:nvPr/>
          </p:nvSpPr>
          <p:spPr>
            <a:xfrm>
              <a:off x="5519500" y="1623675"/>
              <a:ext cx="53175" cy="29325"/>
            </a:xfrm>
            <a:custGeom>
              <a:avLst/>
              <a:gdLst/>
              <a:ahLst/>
              <a:cxnLst/>
              <a:rect l="l" t="t" r="r" b="b"/>
              <a:pathLst>
                <a:path w="2127" h="1173" extrusionOk="0">
                  <a:moveTo>
                    <a:pt x="808" y="1"/>
                  </a:moveTo>
                  <a:cubicBezTo>
                    <a:pt x="660" y="1"/>
                    <a:pt x="511" y="17"/>
                    <a:pt x="379" y="33"/>
                  </a:cubicBezTo>
                  <a:cubicBezTo>
                    <a:pt x="264" y="50"/>
                    <a:pt x="149" y="149"/>
                    <a:pt x="83" y="248"/>
                  </a:cubicBezTo>
                  <a:cubicBezTo>
                    <a:pt x="17" y="347"/>
                    <a:pt x="0" y="495"/>
                    <a:pt x="33" y="610"/>
                  </a:cubicBezTo>
                  <a:cubicBezTo>
                    <a:pt x="50" y="726"/>
                    <a:pt x="149" y="841"/>
                    <a:pt x="247" y="890"/>
                  </a:cubicBezTo>
                  <a:cubicBezTo>
                    <a:pt x="323" y="941"/>
                    <a:pt x="408" y="962"/>
                    <a:pt x="496" y="962"/>
                  </a:cubicBezTo>
                  <a:cubicBezTo>
                    <a:pt x="523" y="962"/>
                    <a:pt x="550" y="960"/>
                    <a:pt x="577" y="956"/>
                  </a:cubicBezTo>
                  <a:lnTo>
                    <a:pt x="528" y="956"/>
                  </a:lnTo>
                  <a:cubicBezTo>
                    <a:pt x="566" y="952"/>
                    <a:pt x="606" y="950"/>
                    <a:pt x="647" y="950"/>
                  </a:cubicBezTo>
                  <a:cubicBezTo>
                    <a:pt x="746" y="950"/>
                    <a:pt x="851" y="961"/>
                    <a:pt x="956" y="973"/>
                  </a:cubicBezTo>
                  <a:cubicBezTo>
                    <a:pt x="1088" y="989"/>
                    <a:pt x="1203" y="1039"/>
                    <a:pt x="1319" y="1088"/>
                  </a:cubicBezTo>
                  <a:cubicBezTo>
                    <a:pt x="1335" y="1088"/>
                    <a:pt x="1368" y="1105"/>
                    <a:pt x="1385" y="1105"/>
                  </a:cubicBezTo>
                  <a:cubicBezTo>
                    <a:pt x="1465" y="1151"/>
                    <a:pt x="1550" y="1173"/>
                    <a:pt x="1632" y="1173"/>
                  </a:cubicBezTo>
                  <a:cubicBezTo>
                    <a:pt x="1785" y="1173"/>
                    <a:pt x="1931" y="1096"/>
                    <a:pt x="2027" y="956"/>
                  </a:cubicBezTo>
                  <a:cubicBezTo>
                    <a:pt x="2093" y="858"/>
                    <a:pt x="2126" y="709"/>
                    <a:pt x="2093" y="594"/>
                  </a:cubicBezTo>
                  <a:cubicBezTo>
                    <a:pt x="2060" y="478"/>
                    <a:pt x="1978" y="363"/>
                    <a:pt x="1879" y="297"/>
                  </a:cubicBezTo>
                  <a:cubicBezTo>
                    <a:pt x="1665" y="182"/>
                    <a:pt x="1434" y="99"/>
                    <a:pt x="1203" y="50"/>
                  </a:cubicBezTo>
                  <a:cubicBezTo>
                    <a:pt x="1072" y="33"/>
                    <a:pt x="940" y="1"/>
                    <a:pt x="808"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87" name="Google Shape;1277;p57"/>
            <p:cNvSpPr/>
            <p:nvPr/>
          </p:nvSpPr>
          <p:spPr>
            <a:xfrm>
              <a:off x="5378575" y="1612150"/>
              <a:ext cx="53600" cy="25850"/>
            </a:xfrm>
            <a:custGeom>
              <a:avLst/>
              <a:gdLst/>
              <a:ahLst/>
              <a:cxnLst/>
              <a:rect l="l" t="t" r="r" b="b"/>
              <a:pathLst>
                <a:path w="2144" h="1034" extrusionOk="0">
                  <a:moveTo>
                    <a:pt x="1023" y="0"/>
                  </a:moveTo>
                  <a:cubicBezTo>
                    <a:pt x="775" y="0"/>
                    <a:pt x="545" y="49"/>
                    <a:pt x="314" y="115"/>
                  </a:cubicBezTo>
                  <a:cubicBezTo>
                    <a:pt x="198" y="165"/>
                    <a:pt x="100" y="264"/>
                    <a:pt x="50" y="363"/>
                  </a:cubicBezTo>
                  <a:cubicBezTo>
                    <a:pt x="1" y="478"/>
                    <a:pt x="1" y="626"/>
                    <a:pt x="50" y="742"/>
                  </a:cubicBezTo>
                  <a:cubicBezTo>
                    <a:pt x="126" y="932"/>
                    <a:pt x="299" y="1034"/>
                    <a:pt x="487" y="1034"/>
                  </a:cubicBezTo>
                  <a:cubicBezTo>
                    <a:pt x="544" y="1034"/>
                    <a:pt x="603" y="1025"/>
                    <a:pt x="660" y="1005"/>
                  </a:cubicBezTo>
                  <a:cubicBezTo>
                    <a:pt x="676" y="1005"/>
                    <a:pt x="709" y="989"/>
                    <a:pt x="726" y="989"/>
                  </a:cubicBezTo>
                  <a:cubicBezTo>
                    <a:pt x="858" y="956"/>
                    <a:pt x="973" y="939"/>
                    <a:pt x="1105" y="939"/>
                  </a:cubicBezTo>
                  <a:cubicBezTo>
                    <a:pt x="1253" y="956"/>
                    <a:pt x="1402" y="972"/>
                    <a:pt x="1533" y="1005"/>
                  </a:cubicBezTo>
                  <a:lnTo>
                    <a:pt x="1484" y="989"/>
                  </a:lnTo>
                  <a:lnTo>
                    <a:pt x="1484" y="989"/>
                  </a:lnTo>
                  <a:cubicBezTo>
                    <a:pt x="1547" y="1007"/>
                    <a:pt x="1606" y="1020"/>
                    <a:pt x="1664" y="1020"/>
                  </a:cubicBezTo>
                  <a:cubicBezTo>
                    <a:pt x="1713" y="1020"/>
                    <a:pt x="1762" y="1011"/>
                    <a:pt x="1814" y="989"/>
                  </a:cubicBezTo>
                  <a:cubicBezTo>
                    <a:pt x="1929" y="956"/>
                    <a:pt x="2044" y="857"/>
                    <a:pt x="2077" y="742"/>
                  </a:cubicBezTo>
                  <a:cubicBezTo>
                    <a:pt x="2127" y="626"/>
                    <a:pt x="2143" y="494"/>
                    <a:pt x="2094" y="379"/>
                  </a:cubicBezTo>
                  <a:cubicBezTo>
                    <a:pt x="2044" y="280"/>
                    <a:pt x="1962" y="165"/>
                    <a:pt x="1847" y="115"/>
                  </a:cubicBezTo>
                  <a:cubicBezTo>
                    <a:pt x="1698" y="82"/>
                    <a:pt x="1566" y="33"/>
                    <a:pt x="1435" y="17"/>
                  </a:cubicBezTo>
                  <a:cubicBezTo>
                    <a:pt x="1303" y="0"/>
                    <a:pt x="1154" y="0"/>
                    <a:pt x="1023"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88" name="Google Shape;1278;p57"/>
            <p:cNvSpPr/>
            <p:nvPr/>
          </p:nvSpPr>
          <p:spPr>
            <a:xfrm>
              <a:off x="5534750" y="1719125"/>
              <a:ext cx="63050" cy="60000"/>
            </a:xfrm>
            <a:custGeom>
              <a:avLst/>
              <a:gdLst/>
              <a:ahLst/>
              <a:cxnLst/>
              <a:rect l="l" t="t" r="r" b="b"/>
              <a:pathLst>
                <a:path w="2522" h="2400" extrusionOk="0">
                  <a:moveTo>
                    <a:pt x="1250" y="0"/>
                  </a:moveTo>
                  <a:cubicBezTo>
                    <a:pt x="641" y="0"/>
                    <a:pt x="128" y="474"/>
                    <a:pt x="66" y="1094"/>
                  </a:cubicBezTo>
                  <a:cubicBezTo>
                    <a:pt x="0" y="1753"/>
                    <a:pt x="494" y="2330"/>
                    <a:pt x="1154" y="2396"/>
                  </a:cubicBezTo>
                  <a:cubicBezTo>
                    <a:pt x="1185" y="2398"/>
                    <a:pt x="1216" y="2399"/>
                    <a:pt x="1247" y="2399"/>
                  </a:cubicBezTo>
                  <a:cubicBezTo>
                    <a:pt x="1868" y="2399"/>
                    <a:pt x="2409" y="1936"/>
                    <a:pt x="2456" y="1308"/>
                  </a:cubicBezTo>
                  <a:cubicBezTo>
                    <a:pt x="2522" y="649"/>
                    <a:pt x="2027" y="56"/>
                    <a:pt x="1368" y="6"/>
                  </a:cubicBezTo>
                  <a:cubicBezTo>
                    <a:pt x="1328" y="2"/>
                    <a:pt x="1289" y="0"/>
                    <a:pt x="1250" y="0"/>
                  </a:cubicBezTo>
                  <a:close/>
                </a:path>
              </a:pathLst>
            </a:custGeom>
            <a:solidFill>
              <a:srgbClr val="FE6E7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89" name="Google Shape;1279;p57"/>
            <p:cNvSpPr/>
            <p:nvPr/>
          </p:nvSpPr>
          <p:spPr>
            <a:xfrm>
              <a:off x="5445325" y="1766975"/>
              <a:ext cx="54425" cy="66925"/>
            </a:xfrm>
            <a:custGeom>
              <a:avLst/>
              <a:gdLst/>
              <a:ahLst/>
              <a:cxnLst/>
              <a:rect l="l" t="t" r="r" b="b"/>
              <a:pathLst>
                <a:path w="2177" h="2677" extrusionOk="0">
                  <a:moveTo>
                    <a:pt x="1135" y="1"/>
                  </a:moveTo>
                  <a:cubicBezTo>
                    <a:pt x="602" y="1"/>
                    <a:pt x="130" y="545"/>
                    <a:pt x="67" y="1256"/>
                  </a:cubicBezTo>
                  <a:cubicBezTo>
                    <a:pt x="1" y="1982"/>
                    <a:pt x="413" y="2624"/>
                    <a:pt x="973" y="2674"/>
                  </a:cubicBezTo>
                  <a:cubicBezTo>
                    <a:pt x="996" y="2676"/>
                    <a:pt x="1019" y="2677"/>
                    <a:pt x="1042" y="2677"/>
                  </a:cubicBezTo>
                  <a:cubicBezTo>
                    <a:pt x="1575" y="2677"/>
                    <a:pt x="2047" y="2133"/>
                    <a:pt x="2110" y="1438"/>
                  </a:cubicBezTo>
                  <a:cubicBezTo>
                    <a:pt x="2176" y="696"/>
                    <a:pt x="1764" y="53"/>
                    <a:pt x="1204" y="4"/>
                  </a:cubicBezTo>
                  <a:cubicBezTo>
                    <a:pt x="1181" y="2"/>
                    <a:pt x="1158" y="1"/>
                    <a:pt x="1135" y="1"/>
                  </a:cubicBezTo>
                  <a:close/>
                </a:path>
              </a:pathLst>
            </a:custGeom>
            <a:solidFill>
              <a:srgbClr val="FE6E7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90" name="Google Shape;1280;p57"/>
            <p:cNvSpPr/>
            <p:nvPr/>
          </p:nvSpPr>
          <p:spPr>
            <a:xfrm>
              <a:off x="5436675" y="1779675"/>
              <a:ext cx="82850" cy="43025"/>
            </a:xfrm>
            <a:custGeom>
              <a:avLst/>
              <a:gdLst/>
              <a:ahLst/>
              <a:cxnLst/>
              <a:rect l="l" t="t" r="r" b="b"/>
              <a:pathLst>
                <a:path w="3314" h="1721" extrusionOk="0">
                  <a:moveTo>
                    <a:pt x="2538" y="0"/>
                  </a:moveTo>
                  <a:cubicBezTo>
                    <a:pt x="2460" y="0"/>
                    <a:pt x="2376" y="16"/>
                    <a:pt x="2291" y="40"/>
                  </a:cubicBezTo>
                  <a:cubicBezTo>
                    <a:pt x="2127" y="40"/>
                    <a:pt x="1962" y="73"/>
                    <a:pt x="1797" y="89"/>
                  </a:cubicBezTo>
                  <a:cubicBezTo>
                    <a:pt x="1681" y="103"/>
                    <a:pt x="1562" y="111"/>
                    <a:pt x="1443" y="111"/>
                  </a:cubicBezTo>
                  <a:cubicBezTo>
                    <a:pt x="1274" y="111"/>
                    <a:pt x="1104" y="95"/>
                    <a:pt x="940" y="56"/>
                  </a:cubicBezTo>
                  <a:cubicBezTo>
                    <a:pt x="824" y="35"/>
                    <a:pt x="701" y="7"/>
                    <a:pt x="580" y="7"/>
                  </a:cubicBezTo>
                  <a:cubicBezTo>
                    <a:pt x="512" y="7"/>
                    <a:pt x="445" y="16"/>
                    <a:pt x="380" y="40"/>
                  </a:cubicBezTo>
                  <a:cubicBezTo>
                    <a:pt x="198" y="89"/>
                    <a:pt x="83" y="254"/>
                    <a:pt x="50" y="435"/>
                  </a:cubicBezTo>
                  <a:cubicBezTo>
                    <a:pt x="1" y="617"/>
                    <a:pt x="50" y="814"/>
                    <a:pt x="149" y="963"/>
                  </a:cubicBezTo>
                  <a:cubicBezTo>
                    <a:pt x="231" y="1128"/>
                    <a:pt x="380" y="1259"/>
                    <a:pt x="511" y="1358"/>
                  </a:cubicBezTo>
                  <a:cubicBezTo>
                    <a:pt x="841" y="1589"/>
                    <a:pt x="1253" y="1721"/>
                    <a:pt x="1649" y="1721"/>
                  </a:cubicBezTo>
                  <a:cubicBezTo>
                    <a:pt x="2044" y="1721"/>
                    <a:pt x="2440" y="1605"/>
                    <a:pt x="2786" y="1375"/>
                  </a:cubicBezTo>
                  <a:cubicBezTo>
                    <a:pt x="2967" y="1243"/>
                    <a:pt x="3132" y="1095"/>
                    <a:pt x="3231" y="880"/>
                  </a:cubicBezTo>
                  <a:cubicBezTo>
                    <a:pt x="3313" y="666"/>
                    <a:pt x="3297" y="402"/>
                    <a:pt x="3165" y="238"/>
                  </a:cubicBezTo>
                  <a:cubicBezTo>
                    <a:pt x="3033" y="73"/>
                    <a:pt x="2835" y="7"/>
                    <a:pt x="2621" y="7"/>
                  </a:cubicBezTo>
                  <a:cubicBezTo>
                    <a:pt x="2595" y="2"/>
                    <a:pt x="2567" y="0"/>
                    <a:pt x="2538"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91" name="Google Shape;1281;p57"/>
            <p:cNvSpPr/>
            <p:nvPr/>
          </p:nvSpPr>
          <p:spPr>
            <a:xfrm>
              <a:off x="5432975" y="1697675"/>
              <a:ext cx="56875" cy="54225"/>
            </a:xfrm>
            <a:custGeom>
              <a:avLst/>
              <a:gdLst/>
              <a:ahLst/>
              <a:cxnLst/>
              <a:rect l="l" t="t" r="r" b="b"/>
              <a:pathLst>
                <a:path w="2275" h="2169" extrusionOk="0">
                  <a:moveTo>
                    <a:pt x="1104" y="0"/>
                  </a:moveTo>
                  <a:cubicBezTo>
                    <a:pt x="807" y="0"/>
                    <a:pt x="510" y="116"/>
                    <a:pt x="297" y="353"/>
                  </a:cubicBezTo>
                  <a:cubicBezTo>
                    <a:pt x="66" y="633"/>
                    <a:pt x="0" y="1045"/>
                    <a:pt x="182" y="1375"/>
                  </a:cubicBezTo>
                  <a:cubicBezTo>
                    <a:pt x="363" y="1705"/>
                    <a:pt x="709" y="1902"/>
                    <a:pt x="1055" y="2034"/>
                  </a:cubicBezTo>
                  <a:cubicBezTo>
                    <a:pt x="1217" y="2108"/>
                    <a:pt x="1380" y="2169"/>
                    <a:pt x="1566" y="2169"/>
                  </a:cubicBezTo>
                  <a:cubicBezTo>
                    <a:pt x="1587" y="2169"/>
                    <a:pt x="1609" y="2168"/>
                    <a:pt x="1632" y="2166"/>
                  </a:cubicBezTo>
                  <a:cubicBezTo>
                    <a:pt x="1797" y="2150"/>
                    <a:pt x="1945" y="2034"/>
                    <a:pt x="2060" y="1902"/>
                  </a:cubicBezTo>
                  <a:cubicBezTo>
                    <a:pt x="2275" y="1622"/>
                    <a:pt x="2258" y="1227"/>
                    <a:pt x="2176" y="897"/>
                  </a:cubicBezTo>
                  <a:cubicBezTo>
                    <a:pt x="2143" y="716"/>
                    <a:pt x="2077" y="551"/>
                    <a:pt x="1961" y="403"/>
                  </a:cubicBezTo>
                  <a:cubicBezTo>
                    <a:pt x="1747" y="137"/>
                    <a:pt x="1425" y="0"/>
                    <a:pt x="1104" y="0"/>
                  </a:cubicBezTo>
                  <a:close/>
                </a:path>
              </a:pathLst>
            </a:custGeom>
            <a:solidFill>
              <a:srgbClr val="FE7E8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92" name="Google Shape;1282;p57"/>
            <p:cNvSpPr/>
            <p:nvPr/>
          </p:nvSpPr>
          <p:spPr>
            <a:xfrm>
              <a:off x="5429250" y="1645875"/>
              <a:ext cx="46600" cy="110500"/>
            </a:xfrm>
            <a:custGeom>
              <a:avLst/>
              <a:gdLst/>
              <a:ahLst/>
              <a:cxnLst/>
              <a:rect l="l" t="t" r="r" b="b"/>
              <a:pathLst>
                <a:path w="1864" h="4420" extrusionOk="0">
                  <a:moveTo>
                    <a:pt x="1314" y="0"/>
                  </a:moveTo>
                  <a:cubicBezTo>
                    <a:pt x="1240" y="0"/>
                    <a:pt x="1170" y="76"/>
                    <a:pt x="1155" y="151"/>
                  </a:cubicBezTo>
                  <a:cubicBezTo>
                    <a:pt x="1089" y="1041"/>
                    <a:pt x="759" y="1914"/>
                    <a:pt x="199" y="2623"/>
                  </a:cubicBezTo>
                  <a:cubicBezTo>
                    <a:pt x="1" y="2870"/>
                    <a:pt x="1" y="3216"/>
                    <a:pt x="182" y="3464"/>
                  </a:cubicBezTo>
                  <a:cubicBezTo>
                    <a:pt x="528" y="3974"/>
                    <a:pt x="1056" y="4321"/>
                    <a:pt x="1649" y="4419"/>
                  </a:cubicBezTo>
                  <a:lnTo>
                    <a:pt x="1682" y="4419"/>
                  </a:lnTo>
                  <a:cubicBezTo>
                    <a:pt x="1764" y="4419"/>
                    <a:pt x="1830" y="4370"/>
                    <a:pt x="1847" y="4288"/>
                  </a:cubicBezTo>
                  <a:cubicBezTo>
                    <a:pt x="1863" y="4189"/>
                    <a:pt x="1797" y="4090"/>
                    <a:pt x="1698" y="4073"/>
                  </a:cubicBezTo>
                  <a:cubicBezTo>
                    <a:pt x="1204" y="3991"/>
                    <a:pt x="759" y="3694"/>
                    <a:pt x="462" y="3282"/>
                  </a:cubicBezTo>
                  <a:cubicBezTo>
                    <a:pt x="363" y="3150"/>
                    <a:pt x="380" y="2969"/>
                    <a:pt x="462" y="2837"/>
                  </a:cubicBezTo>
                  <a:cubicBezTo>
                    <a:pt x="1072" y="2079"/>
                    <a:pt x="1435" y="1140"/>
                    <a:pt x="1501" y="184"/>
                  </a:cubicBezTo>
                  <a:cubicBezTo>
                    <a:pt x="1501" y="85"/>
                    <a:pt x="1435" y="2"/>
                    <a:pt x="1336" y="2"/>
                  </a:cubicBezTo>
                  <a:cubicBezTo>
                    <a:pt x="1329" y="1"/>
                    <a:pt x="1321" y="0"/>
                    <a:pt x="1314"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93" name="Google Shape;1283;p57"/>
            <p:cNvSpPr/>
            <p:nvPr/>
          </p:nvSpPr>
          <p:spPr>
            <a:xfrm>
              <a:off x="5631150" y="1696775"/>
              <a:ext cx="55350" cy="64050"/>
            </a:xfrm>
            <a:custGeom>
              <a:avLst/>
              <a:gdLst/>
              <a:ahLst/>
              <a:cxnLst/>
              <a:rect l="l" t="t" r="r" b="b"/>
              <a:pathLst>
                <a:path w="2214" h="2562" extrusionOk="0">
                  <a:moveTo>
                    <a:pt x="1970" y="0"/>
                  </a:moveTo>
                  <a:cubicBezTo>
                    <a:pt x="1941" y="0"/>
                    <a:pt x="1911" y="8"/>
                    <a:pt x="1879" y="27"/>
                  </a:cubicBezTo>
                  <a:cubicBezTo>
                    <a:pt x="1039" y="587"/>
                    <a:pt x="396" y="1395"/>
                    <a:pt x="50" y="2350"/>
                  </a:cubicBezTo>
                  <a:cubicBezTo>
                    <a:pt x="0" y="2480"/>
                    <a:pt x="102" y="2562"/>
                    <a:pt x="207" y="2562"/>
                  </a:cubicBezTo>
                  <a:cubicBezTo>
                    <a:pt x="276" y="2562"/>
                    <a:pt x="347" y="2527"/>
                    <a:pt x="380" y="2449"/>
                  </a:cubicBezTo>
                  <a:cubicBezTo>
                    <a:pt x="693" y="1576"/>
                    <a:pt x="1286" y="834"/>
                    <a:pt x="2061" y="323"/>
                  </a:cubicBezTo>
                  <a:cubicBezTo>
                    <a:pt x="2213" y="226"/>
                    <a:pt x="2121" y="0"/>
                    <a:pt x="1970"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94" name="Google Shape;1284;p57"/>
            <p:cNvSpPr/>
            <p:nvPr/>
          </p:nvSpPr>
          <p:spPr>
            <a:xfrm>
              <a:off x="4863550" y="2699900"/>
              <a:ext cx="266600" cy="252525"/>
            </a:xfrm>
            <a:custGeom>
              <a:avLst/>
              <a:gdLst/>
              <a:ahLst/>
              <a:cxnLst/>
              <a:rect l="l" t="t" r="r" b="b"/>
              <a:pathLst>
                <a:path w="10664" h="10101" extrusionOk="0">
                  <a:moveTo>
                    <a:pt x="8636" y="0"/>
                  </a:moveTo>
                  <a:cubicBezTo>
                    <a:pt x="8636" y="0"/>
                    <a:pt x="2967" y="1994"/>
                    <a:pt x="2604" y="2588"/>
                  </a:cubicBezTo>
                  <a:cubicBezTo>
                    <a:pt x="2225" y="3197"/>
                    <a:pt x="132" y="5752"/>
                    <a:pt x="66" y="6263"/>
                  </a:cubicBezTo>
                  <a:cubicBezTo>
                    <a:pt x="0" y="6774"/>
                    <a:pt x="1006" y="8982"/>
                    <a:pt x="1582" y="9328"/>
                  </a:cubicBezTo>
                  <a:cubicBezTo>
                    <a:pt x="1893" y="9515"/>
                    <a:pt x="2591" y="9558"/>
                    <a:pt x="3169" y="9558"/>
                  </a:cubicBezTo>
                  <a:cubicBezTo>
                    <a:pt x="3664" y="9558"/>
                    <a:pt x="4071" y="9526"/>
                    <a:pt x="4071" y="9526"/>
                  </a:cubicBezTo>
                  <a:lnTo>
                    <a:pt x="3610" y="5224"/>
                  </a:lnTo>
                  <a:lnTo>
                    <a:pt x="6626" y="6362"/>
                  </a:lnTo>
                  <a:lnTo>
                    <a:pt x="5390" y="9790"/>
                  </a:lnTo>
                  <a:cubicBezTo>
                    <a:pt x="5821" y="10008"/>
                    <a:pt x="6200" y="10100"/>
                    <a:pt x="6531" y="10100"/>
                  </a:cubicBezTo>
                  <a:cubicBezTo>
                    <a:pt x="8324" y="10100"/>
                    <a:pt x="8735" y="7400"/>
                    <a:pt x="8735" y="7400"/>
                  </a:cubicBezTo>
                  <a:cubicBezTo>
                    <a:pt x="10004" y="6807"/>
                    <a:pt x="10664" y="4615"/>
                    <a:pt x="10664" y="4615"/>
                  </a:cubicBezTo>
                  <a:lnTo>
                    <a:pt x="8636" y="0"/>
                  </a:lnTo>
                  <a:close/>
                </a:path>
              </a:pathLst>
            </a:custGeom>
            <a:solidFill>
              <a:srgbClr val="FEA0A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95" name="Google Shape;1285;p57"/>
            <p:cNvSpPr/>
            <p:nvPr/>
          </p:nvSpPr>
          <p:spPr>
            <a:xfrm>
              <a:off x="5507550" y="1950525"/>
              <a:ext cx="273200" cy="309825"/>
            </a:xfrm>
            <a:custGeom>
              <a:avLst/>
              <a:gdLst/>
              <a:ahLst/>
              <a:cxnLst/>
              <a:rect l="l" t="t" r="r" b="b"/>
              <a:pathLst>
                <a:path w="10928" h="12393" extrusionOk="0">
                  <a:moveTo>
                    <a:pt x="6110" y="0"/>
                  </a:moveTo>
                  <a:cubicBezTo>
                    <a:pt x="4094" y="0"/>
                    <a:pt x="2232" y="1308"/>
                    <a:pt x="1632" y="3325"/>
                  </a:cubicBezTo>
                  <a:lnTo>
                    <a:pt x="0" y="8830"/>
                  </a:lnTo>
                  <a:cubicBezTo>
                    <a:pt x="116" y="8962"/>
                    <a:pt x="215" y="9077"/>
                    <a:pt x="330" y="9192"/>
                  </a:cubicBezTo>
                  <a:cubicBezTo>
                    <a:pt x="3074" y="12076"/>
                    <a:pt x="6650" y="12393"/>
                    <a:pt x="7969" y="12393"/>
                  </a:cubicBezTo>
                  <a:cubicBezTo>
                    <a:pt x="8053" y="12393"/>
                    <a:pt x="8127" y="12392"/>
                    <a:pt x="8191" y="12390"/>
                  </a:cubicBezTo>
                  <a:lnTo>
                    <a:pt x="8488" y="12390"/>
                  </a:lnTo>
                  <a:lnTo>
                    <a:pt x="10515" y="6077"/>
                  </a:lnTo>
                  <a:cubicBezTo>
                    <a:pt x="10631" y="5748"/>
                    <a:pt x="10697" y="5402"/>
                    <a:pt x="10730" y="5072"/>
                  </a:cubicBezTo>
                  <a:cubicBezTo>
                    <a:pt x="10927" y="2897"/>
                    <a:pt x="9559" y="820"/>
                    <a:pt x="7384" y="177"/>
                  </a:cubicBezTo>
                  <a:cubicBezTo>
                    <a:pt x="6959" y="58"/>
                    <a:pt x="6531" y="0"/>
                    <a:pt x="6110"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96" name="Google Shape;1286;p57"/>
            <p:cNvSpPr/>
            <p:nvPr/>
          </p:nvSpPr>
          <p:spPr>
            <a:xfrm>
              <a:off x="5051425" y="2180325"/>
              <a:ext cx="660925" cy="639475"/>
            </a:xfrm>
            <a:custGeom>
              <a:avLst/>
              <a:gdLst/>
              <a:ahLst/>
              <a:cxnLst/>
              <a:rect l="l" t="t" r="r" b="b"/>
              <a:pathLst>
                <a:path w="26437" h="25579" extrusionOk="0">
                  <a:moveTo>
                    <a:pt x="18575" y="0"/>
                  </a:moveTo>
                  <a:lnTo>
                    <a:pt x="14619" y="11999"/>
                  </a:lnTo>
                  <a:lnTo>
                    <a:pt x="1" y="21525"/>
                  </a:lnTo>
                  <a:lnTo>
                    <a:pt x="2753" y="25579"/>
                  </a:lnTo>
                  <a:lnTo>
                    <a:pt x="19383" y="17685"/>
                  </a:lnTo>
                  <a:lnTo>
                    <a:pt x="19646" y="17553"/>
                  </a:lnTo>
                  <a:cubicBezTo>
                    <a:pt x="20602" y="17025"/>
                    <a:pt x="21344" y="16185"/>
                    <a:pt x="21739" y="15163"/>
                  </a:cubicBezTo>
                  <a:lnTo>
                    <a:pt x="22514" y="13185"/>
                  </a:lnTo>
                  <a:lnTo>
                    <a:pt x="26436" y="3198"/>
                  </a:lnTo>
                  <a:lnTo>
                    <a:pt x="26436" y="3198"/>
                  </a:lnTo>
                  <a:cubicBezTo>
                    <a:pt x="26372" y="3200"/>
                    <a:pt x="26298" y="3201"/>
                    <a:pt x="26214" y="3201"/>
                  </a:cubicBezTo>
                  <a:cubicBezTo>
                    <a:pt x="24895" y="3201"/>
                    <a:pt x="21319" y="2884"/>
                    <a:pt x="18575" y="0"/>
                  </a:cubicBezTo>
                  <a:close/>
                </a:path>
              </a:pathLst>
            </a:custGeom>
            <a:solidFill>
              <a:srgbClr val="FEA0A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97" name="Google Shape;1287;p57"/>
            <p:cNvSpPr/>
            <p:nvPr/>
          </p:nvSpPr>
          <p:spPr>
            <a:xfrm>
              <a:off x="5519075" y="2506325"/>
              <a:ext cx="95200" cy="116125"/>
            </a:xfrm>
            <a:custGeom>
              <a:avLst/>
              <a:gdLst/>
              <a:ahLst/>
              <a:cxnLst/>
              <a:rect l="l" t="t" r="r" b="b"/>
              <a:pathLst>
                <a:path w="3808" h="4645" extrusionOk="0">
                  <a:moveTo>
                    <a:pt x="2911" y="1"/>
                  </a:moveTo>
                  <a:cubicBezTo>
                    <a:pt x="1445" y="1"/>
                    <a:pt x="207" y="1126"/>
                    <a:pt x="67" y="2617"/>
                  </a:cubicBezTo>
                  <a:cubicBezTo>
                    <a:pt x="1" y="3376"/>
                    <a:pt x="248" y="4084"/>
                    <a:pt x="677" y="4645"/>
                  </a:cubicBezTo>
                  <a:lnTo>
                    <a:pt x="940" y="4513"/>
                  </a:lnTo>
                  <a:cubicBezTo>
                    <a:pt x="1896" y="3985"/>
                    <a:pt x="2638" y="3145"/>
                    <a:pt x="3033" y="2123"/>
                  </a:cubicBezTo>
                  <a:lnTo>
                    <a:pt x="3808" y="145"/>
                  </a:lnTo>
                  <a:cubicBezTo>
                    <a:pt x="3610" y="79"/>
                    <a:pt x="3396" y="30"/>
                    <a:pt x="3182" y="13"/>
                  </a:cubicBezTo>
                  <a:cubicBezTo>
                    <a:pt x="3091" y="5"/>
                    <a:pt x="3001" y="1"/>
                    <a:pt x="2911" y="1"/>
                  </a:cubicBezTo>
                  <a:close/>
                </a:path>
              </a:pathLst>
            </a:custGeom>
            <a:solidFill>
              <a:srgbClr val="FE6E7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98" name="Google Shape;1288;p57"/>
            <p:cNvSpPr/>
            <p:nvPr/>
          </p:nvSpPr>
          <p:spPr>
            <a:xfrm>
              <a:off x="5416900" y="2478550"/>
              <a:ext cx="72950" cy="37175"/>
            </a:xfrm>
            <a:custGeom>
              <a:avLst/>
              <a:gdLst/>
              <a:ahLst/>
              <a:cxnLst/>
              <a:rect l="l" t="t" r="r" b="b"/>
              <a:pathLst>
                <a:path w="2918" h="1487" extrusionOk="0">
                  <a:moveTo>
                    <a:pt x="194" y="0"/>
                  </a:moveTo>
                  <a:cubicBezTo>
                    <a:pt x="131" y="0"/>
                    <a:pt x="69" y="43"/>
                    <a:pt x="33" y="103"/>
                  </a:cubicBezTo>
                  <a:cubicBezTo>
                    <a:pt x="0" y="185"/>
                    <a:pt x="33" y="284"/>
                    <a:pt x="116" y="333"/>
                  </a:cubicBezTo>
                  <a:lnTo>
                    <a:pt x="2654" y="1487"/>
                  </a:lnTo>
                  <a:lnTo>
                    <a:pt x="2720" y="1487"/>
                  </a:lnTo>
                  <a:cubicBezTo>
                    <a:pt x="2786" y="1487"/>
                    <a:pt x="2852" y="1454"/>
                    <a:pt x="2885" y="1388"/>
                  </a:cubicBezTo>
                  <a:cubicBezTo>
                    <a:pt x="2918" y="1306"/>
                    <a:pt x="2885" y="1207"/>
                    <a:pt x="2786" y="1174"/>
                  </a:cubicBezTo>
                  <a:lnTo>
                    <a:pt x="264" y="20"/>
                  </a:lnTo>
                  <a:cubicBezTo>
                    <a:pt x="241" y="7"/>
                    <a:pt x="218" y="0"/>
                    <a:pt x="194"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99" name="Google Shape;1289;p57"/>
            <p:cNvSpPr/>
            <p:nvPr/>
          </p:nvSpPr>
          <p:spPr>
            <a:xfrm>
              <a:off x="4918350" y="2808400"/>
              <a:ext cx="143000" cy="136925"/>
            </a:xfrm>
            <a:custGeom>
              <a:avLst/>
              <a:gdLst/>
              <a:ahLst/>
              <a:cxnLst/>
              <a:rect l="l" t="t" r="r" b="b"/>
              <a:pathLst>
                <a:path w="5720" h="5477" extrusionOk="0">
                  <a:moveTo>
                    <a:pt x="2856" y="0"/>
                  </a:moveTo>
                  <a:cubicBezTo>
                    <a:pt x="1457" y="0"/>
                    <a:pt x="257" y="1066"/>
                    <a:pt x="132" y="2500"/>
                  </a:cubicBezTo>
                  <a:cubicBezTo>
                    <a:pt x="0" y="3999"/>
                    <a:pt x="1105" y="5334"/>
                    <a:pt x="2621" y="5466"/>
                  </a:cubicBezTo>
                  <a:cubicBezTo>
                    <a:pt x="2701" y="5473"/>
                    <a:pt x="2781" y="5477"/>
                    <a:pt x="2861" y="5477"/>
                  </a:cubicBezTo>
                  <a:cubicBezTo>
                    <a:pt x="4260" y="5477"/>
                    <a:pt x="5463" y="4397"/>
                    <a:pt x="5587" y="2978"/>
                  </a:cubicBezTo>
                  <a:cubicBezTo>
                    <a:pt x="5719" y="1478"/>
                    <a:pt x="4599" y="143"/>
                    <a:pt x="3099" y="11"/>
                  </a:cubicBezTo>
                  <a:cubicBezTo>
                    <a:pt x="3017" y="4"/>
                    <a:pt x="2936" y="0"/>
                    <a:pt x="2856" y="0"/>
                  </a:cubicBezTo>
                  <a:close/>
                </a:path>
              </a:pathLst>
            </a:custGeom>
            <a:solidFill>
              <a:srgbClr val="DF324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00" name="Google Shape;1290;p57"/>
            <p:cNvSpPr/>
            <p:nvPr/>
          </p:nvSpPr>
          <p:spPr>
            <a:xfrm>
              <a:off x="4859425" y="1578825"/>
              <a:ext cx="219625" cy="272025"/>
            </a:xfrm>
            <a:custGeom>
              <a:avLst/>
              <a:gdLst/>
              <a:ahLst/>
              <a:cxnLst/>
              <a:rect l="l" t="t" r="r" b="b"/>
              <a:pathLst>
                <a:path w="8785" h="10881" extrusionOk="0">
                  <a:moveTo>
                    <a:pt x="4803" y="1"/>
                  </a:moveTo>
                  <a:cubicBezTo>
                    <a:pt x="4628" y="1"/>
                    <a:pt x="4453" y="101"/>
                    <a:pt x="4384" y="278"/>
                  </a:cubicBezTo>
                  <a:cubicBezTo>
                    <a:pt x="4302" y="509"/>
                    <a:pt x="4253" y="740"/>
                    <a:pt x="4236" y="970"/>
                  </a:cubicBezTo>
                  <a:cubicBezTo>
                    <a:pt x="4203" y="1399"/>
                    <a:pt x="4286" y="1860"/>
                    <a:pt x="4434" y="2272"/>
                  </a:cubicBezTo>
                  <a:cubicBezTo>
                    <a:pt x="4467" y="2371"/>
                    <a:pt x="4516" y="2470"/>
                    <a:pt x="4549" y="2553"/>
                  </a:cubicBezTo>
                  <a:cubicBezTo>
                    <a:pt x="4425" y="2745"/>
                    <a:pt x="4185" y="2859"/>
                    <a:pt x="3950" y="2859"/>
                  </a:cubicBezTo>
                  <a:cubicBezTo>
                    <a:pt x="3842" y="2859"/>
                    <a:pt x="3736" y="2835"/>
                    <a:pt x="3643" y="2783"/>
                  </a:cubicBezTo>
                  <a:lnTo>
                    <a:pt x="3643" y="2783"/>
                  </a:lnTo>
                  <a:cubicBezTo>
                    <a:pt x="3939" y="3080"/>
                    <a:pt x="4236" y="3410"/>
                    <a:pt x="4417" y="3789"/>
                  </a:cubicBezTo>
                  <a:cubicBezTo>
                    <a:pt x="4582" y="4184"/>
                    <a:pt x="4599" y="4679"/>
                    <a:pt x="4335" y="5025"/>
                  </a:cubicBezTo>
                  <a:cubicBezTo>
                    <a:pt x="4187" y="5210"/>
                    <a:pt x="3940" y="5317"/>
                    <a:pt x="3703" y="5317"/>
                  </a:cubicBezTo>
                  <a:cubicBezTo>
                    <a:pt x="3517" y="5317"/>
                    <a:pt x="3337" y="5252"/>
                    <a:pt x="3214" y="5107"/>
                  </a:cubicBezTo>
                  <a:lnTo>
                    <a:pt x="3214" y="5107"/>
                  </a:lnTo>
                  <a:cubicBezTo>
                    <a:pt x="3462" y="5486"/>
                    <a:pt x="3313" y="6063"/>
                    <a:pt x="2918" y="6277"/>
                  </a:cubicBezTo>
                  <a:cubicBezTo>
                    <a:pt x="2804" y="6334"/>
                    <a:pt x="2676" y="6362"/>
                    <a:pt x="2548" y="6362"/>
                  </a:cubicBezTo>
                  <a:cubicBezTo>
                    <a:pt x="2304" y="6362"/>
                    <a:pt x="2058" y="6263"/>
                    <a:pt x="1896" y="6080"/>
                  </a:cubicBezTo>
                  <a:lnTo>
                    <a:pt x="1896" y="6080"/>
                  </a:lnTo>
                  <a:cubicBezTo>
                    <a:pt x="1978" y="6277"/>
                    <a:pt x="1945" y="6525"/>
                    <a:pt x="1797" y="6689"/>
                  </a:cubicBezTo>
                  <a:cubicBezTo>
                    <a:pt x="1638" y="6891"/>
                    <a:pt x="1379" y="6992"/>
                    <a:pt x="1129" y="6992"/>
                  </a:cubicBezTo>
                  <a:cubicBezTo>
                    <a:pt x="1093" y="6992"/>
                    <a:pt x="1057" y="6990"/>
                    <a:pt x="1022" y="6986"/>
                  </a:cubicBezTo>
                  <a:cubicBezTo>
                    <a:pt x="726" y="6953"/>
                    <a:pt x="462" y="6821"/>
                    <a:pt x="215" y="6656"/>
                  </a:cubicBezTo>
                  <a:cubicBezTo>
                    <a:pt x="132" y="6607"/>
                    <a:pt x="66" y="6558"/>
                    <a:pt x="0" y="6492"/>
                  </a:cubicBezTo>
                  <a:lnTo>
                    <a:pt x="0" y="6492"/>
                  </a:lnTo>
                  <a:cubicBezTo>
                    <a:pt x="380" y="7349"/>
                    <a:pt x="808" y="8189"/>
                    <a:pt x="1302" y="8997"/>
                  </a:cubicBezTo>
                  <a:cubicBezTo>
                    <a:pt x="1616" y="9524"/>
                    <a:pt x="1978" y="10052"/>
                    <a:pt x="2489" y="10414"/>
                  </a:cubicBezTo>
                  <a:cubicBezTo>
                    <a:pt x="2954" y="10729"/>
                    <a:pt x="3527" y="10880"/>
                    <a:pt x="4099" y="10880"/>
                  </a:cubicBezTo>
                  <a:cubicBezTo>
                    <a:pt x="4156" y="10880"/>
                    <a:pt x="4212" y="10879"/>
                    <a:pt x="4269" y="10876"/>
                  </a:cubicBezTo>
                  <a:cubicBezTo>
                    <a:pt x="4895" y="10843"/>
                    <a:pt x="5489" y="10628"/>
                    <a:pt x="6049" y="10332"/>
                  </a:cubicBezTo>
                  <a:cubicBezTo>
                    <a:pt x="6725" y="9969"/>
                    <a:pt x="7335" y="9425"/>
                    <a:pt x="7664" y="8717"/>
                  </a:cubicBezTo>
                  <a:cubicBezTo>
                    <a:pt x="7928" y="8123"/>
                    <a:pt x="7961" y="7398"/>
                    <a:pt x="7664" y="6805"/>
                  </a:cubicBezTo>
                  <a:cubicBezTo>
                    <a:pt x="7977" y="6244"/>
                    <a:pt x="8274" y="5684"/>
                    <a:pt x="8587" y="5107"/>
                  </a:cubicBezTo>
                  <a:cubicBezTo>
                    <a:pt x="8686" y="4942"/>
                    <a:pt x="8785" y="4761"/>
                    <a:pt x="8768" y="4563"/>
                  </a:cubicBezTo>
                  <a:cubicBezTo>
                    <a:pt x="8752" y="4316"/>
                    <a:pt x="8587" y="4118"/>
                    <a:pt x="8422" y="3937"/>
                  </a:cubicBezTo>
                  <a:cubicBezTo>
                    <a:pt x="7335" y="2668"/>
                    <a:pt x="6230" y="1415"/>
                    <a:pt x="5126" y="146"/>
                  </a:cubicBezTo>
                  <a:cubicBezTo>
                    <a:pt x="5040" y="47"/>
                    <a:pt x="4921" y="1"/>
                    <a:pt x="4803" y="1"/>
                  </a:cubicBezTo>
                  <a:close/>
                </a:path>
              </a:pathLst>
            </a:custGeom>
            <a:solidFill>
              <a:srgbClr val="FEA0A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01" name="Google Shape;1291;p57"/>
            <p:cNvSpPr/>
            <p:nvPr/>
          </p:nvSpPr>
          <p:spPr>
            <a:xfrm>
              <a:off x="4931125" y="1598900"/>
              <a:ext cx="69650" cy="163250"/>
            </a:xfrm>
            <a:custGeom>
              <a:avLst/>
              <a:gdLst/>
              <a:ahLst/>
              <a:cxnLst/>
              <a:rect l="l" t="t" r="r" b="b"/>
              <a:pathLst>
                <a:path w="2786" h="6530" extrusionOk="0">
                  <a:moveTo>
                    <a:pt x="1359" y="0"/>
                  </a:moveTo>
                  <a:cubicBezTo>
                    <a:pt x="1286" y="0"/>
                    <a:pt x="1218" y="62"/>
                    <a:pt x="1203" y="151"/>
                  </a:cubicBezTo>
                  <a:cubicBezTo>
                    <a:pt x="1187" y="217"/>
                    <a:pt x="1039" y="1634"/>
                    <a:pt x="2357" y="3167"/>
                  </a:cubicBezTo>
                  <a:cubicBezTo>
                    <a:pt x="1879" y="3513"/>
                    <a:pt x="561" y="4601"/>
                    <a:pt x="17" y="6315"/>
                  </a:cubicBezTo>
                  <a:cubicBezTo>
                    <a:pt x="0" y="6397"/>
                    <a:pt x="50" y="6496"/>
                    <a:pt x="132" y="6529"/>
                  </a:cubicBezTo>
                  <a:lnTo>
                    <a:pt x="181" y="6529"/>
                  </a:lnTo>
                  <a:cubicBezTo>
                    <a:pt x="264" y="6529"/>
                    <a:pt x="330" y="6496"/>
                    <a:pt x="346" y="6414"/>
                  </a:cubicBezTo>
                  <a:cubicBezTo>
                    <a:pt x="956" y="4486"/>
                    <a:pt x="2687" y="3348"/>
                    <a:pt x="2703" y="3332"/>
                  </a:cubicBezTo>
                  <a:cubicBezTo>
                    <a:pt x="2736" y="3315"/>
                    <a:pt x="2769" y="3266"/>
                    <a:pt x="2769" y="3216"/>
                  </a:cubicBezTo>
                  <a:cubicBezTo>
                    <a:pt x="2786" y="3167"/>
                    <a:pt x="2769" y="3118"/>
                    <a:pt x="2736" y="3085"/>
                  </a:cubicBezTo>
                  <a:cubicBezTo>
                    <a:pt x="1401" y="1618"/>
                    <a:pt x="1533" y="200"/>
                    <a:pt x="1549" y="184"/>
                  </a:cubicBezTo>
                  <a:cubicBezTo>
                    <a:pt x="1549" y="85"/>
                    <a:pt x="1483" y="3"/>
                    <a:pt x="1385" y="3"/>
                  </a:cubicBezTo>
                  <a:cubicBezTo>
                    <a:pt x="1376" y="1"/>
                    <a:pt x="1368" y="0"/>
                    <a:pt x="1359" y="0"/>
                  </a:cubicBezTo>
                  <a:close/>
                </a:path>
              </a:pathLst>
            </a:custGeom>
            <a:solidFill>
              <a:srgbClr val="50162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02" name="Google Shape;1292;p57"/>
            <p:cNvSpPr/>
            <p:nvPr/>
          </p:nvSpPr>
          <p:spPr>
            <a:xfrm>
              <a:off x="5077800" y="1476175"/>
              <a:ext cx="137650" cy="172225"/>
            </a:xfrm>
            <a:custGeom>
              <a:avLst/>
              <a:gdLst/>
              <a:ahLst/>
              <a:cxnLst/>
              <a:rect l="l" t="t" r="r" b="b"/>
              <a:pathLst>
                <a:path w="5506" h="6889" extrusionOk="0">
                  <a:moveTo>
                    <a:pt x="3874" y="0"/>
                  </a:moveTo>
                  <a:cubicBezTo>
                    <a:pt x="3939" y="99"/>
                    <a:pt x="4928" y="1698"/>
                    <a:pt x="3462" y="4186"/>
                  </a:cubicBezTo>
                  <a:cubicBezTo>
                    <a:pt x="2102" y="6508"/>
                    <a:pt x="389" y="6593"/>
                    <a:pt x="53" y="6593"/>
                  </a:cubicBezTo>
                  <a:cubicBezTo>
                    <a:pt x="27" y="6593"/>
                    <a:pt x="9" y="6593"/>
                    <a:pt x="0" y="6593"/>
                  </a:cubicBezTo>
                  <a:cubicBezTo>
                    <a:pt x="89" y="6615"/>
                    <a:pt x="1012" y="6888"/>
                    <a:pt x="1949" y="6888"/>
                  </a:cubicBezTo>
                  <a:cubicBezTo>
                    <a:pt x="2412" y="6888"/>
                    <a:pt x="2877" y="6822"/>
                    <a:pt x="3247" y="6626"/>
                  </a:cubicBezTo>
                  <a:cubicBezTo>
                    <a:pt x="4384" y="6032"/>
                    <a:pt x="4912" y="5044"/>
                    <a:pt x="4912" y="5044"/>
                  </a:cubicBezTo>
                  <a:cubicBezTo>
                    <a:pt x="4912" y="5044"/>
                    <a:pt x="5505" y="4104"/>
                    <a:pt x="5489" y="2819"/>
                  </a:cubicBezTo>
                  <a:cubicBezTo>
                    <a:pt x="5456" y="1566"/>
                    <a:pt x="3972" y="99"/>
                    <a:pt x="387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03" name="Google Shape;1293;p57"/>
            <p:cNvSpPr/>
            <p:nvPr/>
          </p:nvSpPr>
          <p:spPr>
            <a:xfrm>
              <a:off x="4714400" y="1215775"/>
              <a:ext cx="364650" cy="373725"/>
            </a:xfrm>
            <a:custGeom>
              <a:avLst/>
              <a:gdLst/>
              <a:ahLst/>
              <a:cxnLst/>
              <a:rect l="l" t="t" r="r" b="b"/>
              <a:pathLst>
                <a:path w="14586" h="14949" extrusionOk="0">
                  <a:moveTo>
                    <a:pt x="7235" y="0"/>
                  </a:moveTo>
                  <a:cubicBezTo>
                    <a:pt x="6988" y="1978"/>
                    <a:pt x="5554" y="4928"/>
                    <a:pt x="4516" y="6692"/>
                  </a:cubicBezTo>
                  <a:cubicBezTo>
                    <a:pt x="3494" y="8439"/>
                    <a:pt x="1615" y="11141"/>
                    <a:pt x="0" y="12295"/>
                  </a:cubicBezTo>
                  <a:cubicBezTo>
                    <a:pt x="3132" y="12872"/>
                    <a:pt x="5670" y="13564"/>
                    <a:pt x="8834" y="14949"/>
                  </a:cubicBezTo>
                  <a:cubicBezTo>
                    <a:pt x="8834" y="14949"/>
                    <a:pt x="11768" y="14174"/>
                    <a:pt x="13169" y="11768"/>
                  </a:cubicBezTo>
                  <a:cubicBezTo>
                    <a:pt x="14586" y="9378"/>
                    <a:pt x="13844" y="6444"/>
                    <a:pt x="13844" y="6444"/>
                  </a:cubicBezTo>
                  <a:cubicBezTo>
                    <a:pt x="11092" y="4351"/>
                    <a:pt x="9246" y="2472"/>
                    <a:pt x="7235"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04" name="Google Shape;1294;p57"/>
            <p:cNvSpPr/>
            <p:nvPr/>
          </p:nvSpPr>
          <p:spPr>
            <a:xfrm>
              <a:off x="4935250" y="1376875"/>
              <a:ext cx="277300" cy="276600"/>
            </a:xfrm>
            <a:custGeom>
              <a:avLst/>
              <a:gdLst/>
              <a:ahLst/>
              <a:cxnLst/>
              <a:rect l="l" t="t" r="r" b="b"/>
              <a:pathLst>
                <a:path w="11092" h="11064" extrusionOk="0">
                  <a:moveTo>
                    <a:pt x="5010" y="0"/>
                  </a:moveTo>
                  <a:cubicBezTo>
                    <a:pt x="5010" y="1"/>
                    <a:pt x="5752" y="2934"/>
                    <a:pt x="4335" y="5324"/>
                  </a:cubicBezTo>
                  <a:cubicBezTo>
                    <a:pt x="2934" y="7730"/>
                    <a:pt x="0" y="8505"/>
                    <a:pt x="0" y="8505"/>
                  </a:cubicBezTo>
                  <a:cubicBezTo>
                    <a:pt x="247" y="8603"/>
                    <a:pt x="461" y="8702"/>
                    <a:pt x="692" y="8818"/>
                  </a:cubicBezTo>
                  <a:cubicBezTo>
                    <a:pt x="972" y="8933"/>
                    <a:pt x="1236" y="9048"/>
                    <a:pt x="1483" y="9164"/>
                  </a:cubicBezTo>
                  <a:cubicBezTo>
                    <a:pt x="3131" y="9922"/>
                    <a:pt x="4417" y="10565"/>
                    <a:pt x="5027" y="10861"/>
                  </a:cubicBezTo>
                  <a:cubicBezTo>
                    <a:pt x="5274" y="10993"/>
                    <a:pt x="5406" y="11059"/>
                    <a:pt x="5406" y="11059"/>
                  </a:cubicBezTo>
                  <a:cubicBezTo>
                    <a:pt x="5420" y="11061"/>
                    <a:pt x="5456" y="11064"/>
                    <a:pt x="5512" y="11064"/>
                  </a:cubicBezTo>
                  <a:cubicBezTo>
                    <a:pt x="5987" y="11064"/>
                    <a:pt x="7876" y="10872"/>
                    <a:pt x="9394" y="8307"/>
                  </a:cubicBezTo>
                  <a:cubicBezTo>
                    <a:pt x="11092" y="5423"/>
                    <a:pt x="9938" y="3593"/>
                    <a:pt x="9872" y="3478"/>
                  </a:cubicBezTo>
                  <a:cubicBezTo>
                    <a:pt x="9872" y="3478"/>
                    <a:pt x="7697" y="2028"/>
                    <a:pt x="5010"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05" name="Google Shape;1295;p57"/>
            <p:cNvSpPr/>
            <p:nvPr/>
          </p:nvSpPr>
          <p:spPr>
            <a:xfrm>
              <a:off x="4889500" y="1605950"/>
              <a:ext cx="171425" cy="183375"/>
            </a:xfrm>
            <a:custGeom>
              <a:avLst/>
              <a:gdLst/>
              <a:ahLst/>
              <a:cxnLst/>
              <a:rect l="l" t="t" r="r" b="b"/>
              <a:pathLst>
                <a:path w="6857" h="7335" extrusionOk="0">
                  <a:moveTo>
                    <a:pt x="3313" y="1"/>
                  </a:moveTo>
                  <a:cubicBezTo>
                    <a:pt x="3116" y="957"/>
                    <a:pt x="2572" y="1962"/>
                    <a:pt x="1962" y="2869"/>
                  </a:cubicBezTo>
                  <a:cubicBezTo>
                    <a:pt x="825" y="4533"/>
                    <a:pt x="1" y="5159"/>
                    <a:pt x="1" y="5159"/>
                  </a:cubicBezTo>
                  <a:lnTo>
                    <a:pt x="1138" y="7335"/>
                  </a:lnTo>
                  <a:cubicBezTo>
                    <a:pt x="5077" y="5637"/>
                    <a:pt x="6857" y="1698"/>
                    <a:pt x="6857" y="1698"/>
                  </a:cubicBezTo>
                  <a:cubicBezTo>
                    <a:pt x="6247" y="1402"/>
                    <a:pt x="4961" y="759"/>
                    <a:pt x="331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06" name="Google Shape;1296;p57"/>
            <p:cNvSpPr/>
            <p:nvPr/>
          </p:nvSpPr>
          <p:spPr>
            <a:xfrm>
              <a:off x="4912175" y="1597300"/>
              <a:ext cx="60175" cy="80375"/>
            </a:xfrm>
            <a:custGeom>
              <a:avLst/>
              <a:gdLst/>
              <a:ahLst/>
              <a:cxnLst/>
              <a:rect l="l" t="t" r="r" b="b"/>
              <a:pathLst>
                <a:path w="2407" h="3215" extrusionOk="0">
                  <a:moveTo>
                    <a:pt x="1615" y="1"/>
                  </a:moveTo>
                  <a:lnTo>
                    <a:pt x="0" y="1781"/>
                  </a:lnTo>
                  <a:cubicBezTo>
                    <a:pt x="0" y="1781"/>
                    <a:pt x="330" y="2885"/>
                    <a:pt x="1055" y="3215"/>
                  </a:cubicBezTo>
                  <a:cubicBezTo>
                    <a:pt x="1665" y="2308"/>
                    <a:pt x="2209" y="1303"/>
                    <a:pt x="2406" y="347"/>
                  </a:cubicBezTo>
                  <a:cubicBezTo>
                    <a:pt x="2159" y="231"/>
                    <a:pt x="1879" y="116"/>
                    <a:pt x="1615" y="1"/>
                  </a:cubicBezTo>
                  <a:close/>
                </a:path>
              </a:pathLst>
            </a:custGeom>
            <a:solidFill>
              <a:srgbClr val="DFDB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07" name="Google Shape;1297;p57"/>
            <p:cNvSpPr/>
            <p:nvPr/>
          </p:nvSpPr>
          <p:spPr>
            <a:xfrm>
              <a:off x="4613450" y="1166825"/>
              <a:ext cx="307800" cy="379650"/>
            </a:xfrm>
            <a:custGeom>
              <a:avLst/>
              <a:gdLst/>
              <a:ahLst/>
              <a:cxnLst/>
              <a:rect l="l" t="t" r="r" b="b"/>
              <a:pathLst>
                <a:path w="12312" h="15186" extrusionOk="0">
                  <a:moveTo>
                    <a:pt x="10370" y="1072"/>
                  </a:moveTo>
                  <a:cubicBezTo>
                    <a:pt x="10457" y="1072"/>
                    <a:pt x="10528" y="1087"/>
                    <a:pt x="10581" y="1118"/>
                  </a:cubicBezTo>
                  <a:cubicBezTo>
                    <a:pt x="10647" y="1151"/>
                    <a:pt x="10696" y="1217"/>
                    <a:pt x="10729" y="1283"/>
                  </a:cubicBezTo>
                  <a:cubicBezTo>
                    <a:pt x="10779" y="1365"/>
                    <a:pt x="10812" y="1464"/>
                    <a:pt x="10845" y="1579"/>
                  </a:cubicBezTo>
                  <a:cubicBezTo>
                    <a:pt x="11026" y="2354"/>
                    <a:pt x="10894" y="3985"/>
                    <a:pt x="9988" y="6161"/>
                  </a:cubicBezTo>
                  <a:cubicBezTo>
                    <a:pt x="9675" y="6952"/>
                    <a:pt x="9246" y="7809"/>
                    <a:pt x="8702" y="8732"/>
                  </a:cubicBezTo>
                  <a:cubicBezTo>
                    <a:pt x="8175" y="9655"/>
                    <a:pt x="7631" y="10430"/>
                    <a:pt x="7087" y="11105"/>
                  </a:cubicBezTo>
                  <a:cubicBezTo>
                    <a:pt x="5472" y="13132"/>
                    <a:pt x="3989" y="14039"/>
                    <a:pt x="3280" y="14105"/>
                  </a:cubicBezTo>
                  <a:cubicBezTo>
                    <a:pt x="3245" y="14109"/>
                    <a:pt x="3212" y="14111"/>
                    <a:pt x="3181" y="14111"/>
                  </a:cubicBezTo>
                  <a:cubicBezTo>
                    <a:pt x="3098" y="14111"/>
                    <a:pt x="3032" y="14096"/>
                    <a:pt x="2983" y="14072"/>
                  </a:cubicBezTo>
                  <a:cubicBezTo>
                    <a:pt x="2406" y="13726"/>
                    <a:pt x="2341" y="10743"/>
                    <a:pt x="4846" y="6458"/>
                  </a:cubicBezTo>
                  <a:cubicBezTo>
                    <a:pt x="7134" y="2584"/>
                    <a:pt x="9518" y="1072"/>
                    <a:pt x="10370" y="1072"/>
                  </a:cubicBezTo>
                  <a:close/>
                  <a:moveTo>
                    <a:pt x="9993" y="0"/>
                  </a:moveTo>
                  <a:cubicBezTo>
                    <a:pt x="7654" y="0"/>
                    <a:pt x="4905" y="3561"/>
                    <a:pt x="3626" y="5749"/>
                  </a:cubicBezTo>
                  <a:cubicBezTo>
                    <a:pt x="2143" y="8271"/>
                    <a:pt x="0" y="13429"/>
                    <a:pt x="2489" y="14896"/>
                  </a:cubicBezTo>
                  <a:cubicBezTo>
                    <a:pt x="2829" y="15096"/>
                    <a:pt x="3193" y="15186"/>
                    <a:pt x="3567" y="15186"/>
                  </a:cubicBezTo>
                  <a:cubicBezTo>
                    <a:pt x="4028" y="15186"/>
                    <a:pt x="4505" y="15050"/>
                    <a:pt x="4978" y="14813"/>
                  </a:cubicBezTo>
                  <a:cubicBezTo>
                    <a:pt x="6922" y="13841"/>
                    <a:pt x="8900" y="11204"/>
                    <a:pt x="9938" y="9457"/>
                  </a:cubicBezTo>
                  <a:cubicBezTo>
                    <a:pt x="10960" y="7710"/>
                    <a:pt x="12312" y="4694"/>
                    <a:pt x="12213" y="2519"/>
                  </a:cubicBezTo>
                  <a:cubicBezTo>
                    <a:pt x="12163" y="1546"/>
                    <a:pt x="11850" y="755"/>
                    <a:pt x="11076" y="294"/>
                  </a:cubicBezTo>
                  <a:cubicBezTo>
                    <a:pt x="10730" y="91"/>
                    <a:pt x="10367" y="0"/>
                    <a:pt x="9993"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08" name="Google Shape;1298;p57"/>
            <p:cNvSpPr/>
            <p:nvPr/>
          </p:nvSpPr>
          <p:spPr>
            <a:xfrm>
              <a:off x="4756000" y="1311150"/>
              <a:ext cx="107150" cy="133325"/>
            </a:xfrm>
            <a:custGeom>
              <a:avLst/>
              <a:gdLst/>
              <a:ahLst/>
              <a:cxnLst/>
              <a:rect l="l" t="t" r="r" b="b"/>
              <a:pathLst>
                <a:path w="4286" h="5333" extrusionOk="0">
                  <a:moveTo>
                    <a:pt x="2566" y="0"/>
                  </a:moveTo>
                  <a:cubicBezTo>
                    <a:pt x="2278" y="0"/>
                    <a:pt x="2030" y="104"/>
                    <a:pt x="1880" y="289"/>
                  </a:cubicBezTo>
                  <a:cubicBezTo>
                    <a:pt x="1632" y="619"/>
                    <a:pt x="1270" y="1113"/>
                    <a:pt x="907" y="1723"/>
                  </a:cubicBezTo>
                  <a:cubicBezTo>
                    <a:pt x="545" y="2333"/>
                    <a:pt x="297" y="2893"/>
                    <a:pt x="133" y="3272"/>
                  </a:cubicBezTo>
                  <a:cubicBezTo>
                    <a:pt x="1" y="3585"/>
                    <a:pt x="116" y="3981"/>
                    <a:pt x="446" y="4327"/>
                  </a:cubicBezTo>
                  <a:lnTo>
                    <a:pt x="1385" y="5332"/>
                  </a:lnTo>
                  <a:cubicBezTo>
                    <a:pt x="1929" y="4657"/>
                    <a:pt x="2473" y="3882"/>
                    <a:pt x="3000" y="2959"/>
                  </a:cubicBezTo>
                  <a:cubicBezTo>
                    <a:pt x="3544" y="2036"/>
                    <a:pt x="3973" y="1179"/>
                    <a:pt x="4286" y="388"/>
                  </a:cubicBezTo>
                  <a:lnTo>
                    <a:pt x="2951" y="58"/>
                  </a:lnTo>
                  <a:cubicBezTo>
                    <a:pt x="2818" y="19"/>
                    <a:pt x="2688" y="0"/>
                    <a:pt x="256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09" name="Google Shape;1299;p57"/>
            <p:cNvSpPr/>
            <p:nvPr/>
          </p:nvSpPr>
          <p:spPr>
            <a:xfrm>
              <a:off x="4671950" y="1193600"/>
              <a:ext cx="217175" cy="326025"/>
            </a:xfrm>
            <a:custGeom>
              <a:avLst/>
              <a:gdLst/>
              <a:ahLst/>
              <a:cxnLst/>
              <a:rect l="l" t="t" r="r" b="b"/>
              <a:pathLst>
                <a:path w="8687" h="13041" extrusionOk="0">
                  <a:moveTo>
                    <a:pt x="8030" y="1"/>
                  </a:moveTo>
                  <a:cubicBezTo>
                    <a:pt x="7178" y="1"/>
                    <a:pt x="4794" y="1513"/>
                    <a:pt x="2506" y="5387"/>
                  </a:cubicBezTo>
                  <a:cubicBezTo>
                    <a:pt x="1" y="9672"/>
                    <a:pt x="66" y="12655"/>
                    <a:pt x="643" y="13001"/>
                  </a:cubicBezTo>
                  <a:cubicBezTo>
                    <a:pt x="692" y="13025"/>
                    <a:pt x="758" y="13040"/>
                    <a:pt x="841" y="13040"/>
                  </a:cubicBezTo>
                  <a:cubicBezTo>
                    <a:pt x="872" y="13040"/>
                    <a:pt x="905" y="13038"/>
                    <a:pt x="940" y="13034"/>
                  </a:cubicBezTo>
                  <a:cubicBezTo>
                    <a:pt x="1649" y="12968"/>
                    <a:pt x="3132" y="12061"/>
                    <a:pt x="4747" y="10034"/>
                  </a:cubicBezTo>
                  <a:lnTo>
                    <a:pt x="3808" y="9029"/>
                  </a:lnTo>
                  <a:cubicBezTo>
                    <a:pt x="3478" y="8683"/>
                    <a:pt x="3363" y="8287"/>
                    <a:pt x="3495" y="7974"/>
                  </a:cubicBezTo>
                  <a:cubicBezTo>
                    <a:pt x="3659" y="7595"/>
                    <a:pt x="3907" y="7035"/>
                    <a:pt x="4269" y="6425"/>
                  </a:cubicBezTo>
                  <a:cubicBezTo>
                    <a:pt x="4632" y="5815"/>
                    <a:pt x="4994" y="5321"/>
                    <a:pt x="5242" y="4991"/>
                  </a:cubicBezTo>
                  <a:cubicBezTo>
                    <a:pt x="5392" y="4806"/>
                    <a:pt x="5640" y="4702"/>
                    <a:pt x="5928" y="4702"/>
                  </a:cubicBezTo>
                  <a:cubicBezTo>
                    <a:pt x="6050" y="4702"/>
                    <a:pt x="6180" y="4721"/>
                    <a:pt x="6313" y="4760"/>
                  </a:cubicBezTo>
                  <a:lnTo>
                    <a:pt x="7648" y="5090"/>
                  </a:lnTo>
                  <a:cubicBezTo>
                    <a:pt x="8554" y="2914"/>
                    <a:pt x="8686" y="1283"/>
                    <a:pt x="8505" y="508"/>
                  </a:cubicBezTo>
                  <a:cubicBezTo>
                    <a:pt x="8472" y="393"/>
                    <a:pt x="8439" y="294"/>
                    <a:pt x="8389" y="212"/>
                  </a:cubicBezTo>
                  <a:cubicBezTo>
                    <a:pt x="8356" y="146"/>
                    <a:pt x="8307" y="80"/>
                    <a:pt x="8241" y="47"/>
                  </a:cubicBezTo>
                  <a:cubicBezTo>
                    <a:pt x="8188" y="16"/>
                    <a:pt x="8117" y="1"/>
                    <a:pt x="8030"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10" name="Google Shape;1300;p57"/>
            <p:cNvSpPr/>
            <p:nvPr/>
          </p:nvSpPr>
          <p:spPr>
            <a:xfrm>
              <a:off x="4764250" y="1318375"/>
              <a:ext cx="55650" cy="95600"/>
            </a:xfrm>
            <a:custGeom>
              <a:avLst/>
              <a:gdLst/>
              <a:ahLst/>
              <a:cxnLst/>
              <a:rect l="l" t="t" r="r" b="b"/>
              <a:pathLst>
                <a:path w="2226" h="3824" extrusionOk="0">
                  <a:moveTo>
                    <a:pt x="2060" y="0"/>
                  </a:moveTo>
                  <a:cubicBezTo>
                    <a:pt x="1962" y="0"/>
                    <a:pt x="1879" y="82"/>
                    <a:pt x="1879" y="181"/>
                  </a:cubicBezTo>
                  <a:cubicBezTo>
                    <a:pt x="1879" y="1483"/>
                    <a:pt x="1187" y="2785"/>
                    <a:pt x="99" y="3511"/>
                  </a:cubicBezTo>
                  <a:cubicBezTo>
                    <a:pt x="17" y="3560"/>
                    <a:pt x="0" y="3675"/>
                    <a:pt x="50" y="3758"/>
                  </a:cubicBezTo>
                  <a:cubicBezTo>
                    <a:pt x="83" y="3807"/>
                    <a:pt x="132" y="3824"/>
                    <a:pt x="198" y="3824"/>
                  </a:cubicBezTo>
                  <a:cubicBezTo>
                    <a:pt x="231" y="3824"/>
                    <a:pt x="264" y="3824"/>
                    <a:pt x="281" y="3807"/>
                  </a:cubicBezTo>
                  <a:cubicBezTo>
                    <a:pt x="1484" y="3000"/>
                    <a:pt x="2225" y="1615"/>
                    <a:pt x="2225" y="181"/>
                  </a:cubicBezTo>
                  <a:cubicBezTo>
                    <a:pt x="2225" y="82"/>
                    <a:pt x="2159" y="0"/>
                    <a:pt x="206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11" name="Google Shape;1301;p57"/>
            <p:cNvSpPr/>
            <p:nvPr/>
          </p:nvSpPr>
          <p:spPr>
            <a:xfrm>
              <a:off x="4785250" y="1316450"/>
              <a:ext cx="83275" cy="133375"/>
            </a:xfrm>
            <a:custGeom>
              <a:avLst/>
              <a:gdLst/>
              <a:ahLst/>
              <a:cxnLst/>
              <a:rect l="l" t="t" r="r" b="b"/>
              <a:pathLst>
                <a:path w="3331" h="5335" extrusionOk="0">
                  <a:moveTo>
                    <a:pt x="3144" y="1"/>
                  </a:moveTo>
                  <a:cubicBezTo>
                    <a:pt x="3077" y="1"/>
                    <a:pt x="3010" y="45"/>
                    <a:pt x="2984" y="110"/>
                  </a:cubicBezTo>
                  <a:cubicBezTo>
                    <a:pt x="2275" y="1906"/>
                    <a:pt x="1303" y="3571"/>
                    <a:pt x="67" y="5038"/>
                  </a:cubicBezTo>
                  <a:cubicBezTo>
                    <a:pt x="1" y="5120"/>
                    <a:pt x="17" y="5219"/>
                    <a:pt x="83" y="5285"/>
                  </a:cubicBezTo>
                  <a:cubicBezTo>
                    <a:pt x="116" y="5318"/>
                    <a:pt x="166" y="5335"/>
                    <a:pt x="199" y="5335"/>
                  </a:cubicBezTo>
                  <a:cubicBezTo>
                    <a:pt x="248" y="5335"/>
                    <a:pt x="298" y="5302"/>
                    <a:pt x="330" y="5269"/>
                  </a:cubicBezTo>
                  <a:cubicBezTo>
                    <a:pt x="1583" y="3769"/>
                    <a:pt x="2588" y="2071"/>
                    <a:pt x="3297" y="242"/>
                  </a:cubicBezTo>
                  <a:cubicBezTo>
                    <a:pt x="3330" y="159"/>
                    <a:pt x="3297" y="61"/>
                    <a:pt x="3198" y="11"/>
                  </a:cubicBezTo>
                  <a:cubicBezTo>
                    <a:pt x="3181" y="4"/>
                    <a:pt x="3162" y="1"/>
                    <a:pt x="314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12" name="Google Shape;1302;p57"/>
            <p:cNvSpPr/>
            <p:nvPr/>
          </p:nvSpPr>
          <p:spPr>
            <a:xfrm>
              <a:off x="4905575" y="1632000"/>
              <a:ext cx="127350" cy="133025"/>
            </a:xfrm>
            <a:custGeom>
              <a:avLst/>
              <a:gdLst/>
              <a:ahLst/>
              <a:cxnLst/>
              <a:rect l="l" t="t" r="r" b="b"/>
              <a:pathLst>
                <a:path w="5094" h="5321" extrusionOk="0">
                  <a:moveTo>
                    <a:pt x="4909" y="1"/>
                  </a:moveTo>
                  <a:cubicBezTo>
                    <a:pt x="4841" y="1"/>
                    <a:pt x="4771" y="35"/>
                    <a:pt x="4747" y="96"/>
                  </a:cubicBezTo>
                  <a:cubicBezTo>
                    <a:pt x="3725" y="2123"/>
                    <a:pt x="2077" y="3870"/>
                    <a:pt x="116" y="5007"/>
                  </a:cubicBezTo>
                  <a:cubicBezTo>
                    <a:pt x="33" y="5057"/>
                    <a:pt x="0" y="5156"/>
                    <a:pt x="50" y="5238"/>
                  </a:cubicBezTo>
                  <a:cubicBezTo>
                    <a:pt x="83" y="5288"/>
                    <a:pt x="132" y="5321"/>
                    <a:pt x="198" y="5321"/>
                  </a:cubicBezTo>
                  <a:cubicBezTo>
                    <a:pt x="231" y="5321"/>
                    <a:pt x="248" y="5321"/>
                    <a:pt x="281" y="5304"/>
                  </a:cubicBezTo>
                  <a:cubicBezTo>
                    <a:pt x="2308" y="4134"/>
                    <a:pt x="3989" y="2337"/>
                    <a:pt x="5044" y="244"/>
                  </a:cubicBezTo>
                  <a:cubicBezTo>
                    <a:pt x="5093" y="162"/>
                    <a:pt x="5060" y="63"/>
                    <a:pt x="4978" y="14"/>
                  </a:cubicBezTo>
                  <a:cubicBezTo>
                    <a:pt x="4956" y="5"/>
                    <a:pt x="4933" y="1"/>
                    <a:pt x="490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13" name="Google Shape;1303;p57"/>
            <p:cNvSpPr/>
            <p:nvPr/>
          </p:nvSpPr>
          <p:spPr>
            <a:xfrm>
              <a:off x="4831400" y="1589800"/>
              <a:ext cx="143000" cy="163850"/>
            </a:xfrm>
            <a:custGeom>
              <a:avLst/>
              <a:gdLst/>
              <a:ahLst/>
              <a:cxnLst/>
              <a:rect l="l" t="t" r="r" b="b"/>
              <a:pathLst>
                <a:path w="5720" h="6554" extrusionOk="0">
                  <a:moveTo>
                    <a:pt x="4629" y="1"/>
                  </a:moveTo>
                  <a:cubicBezTo>
                    <a:pt x="4608" y="1"/>
                    <a:pt x="4587" y="2"/>
                    <a:pt x="4566" y="4"/>
                  </a:cubicBezTo>
                  <a:cubicBezTo>
                    <a:pt x="4236" y="21"/>
                    <a:pt x="3940" y="251"/>
                    <a:pt x="3791" y="548"/>
                  </a:cubicBezTo>
                  <a:cubicBezTo>
                    <a:pt x="3660" y="845"/>
                    <a:pt x="3660" y="1207"/>
                    <a:pt x="3742" y="1520"/>
                  </a:cubicBezTo>
                  <a:cubicBezTo>
                    <a:pt x="3593" y="1265"/>
                    <a:pt x="3293" y="1119"/>
                    <a:pt x="2997" y="1119"/>
                  </a:cubicBezTo>
                  <a:cubicBezTo>
                    <a:pt x="2834" y="1119"/>
                    <a:pt x="2673" y="1163"/>
                    <a:pt x="2539" y="1257"/>
                  </a:cubicBezTo>
                  <a:cubicBezTo>
                    <a:pt x="2160" y="1520"/>
                    <a:pt x="2061" y="2114"/>
                    <a:pt x="2341" y="2476"/>
                  </a:cubicBezTo>
                  <a:cubicBezTo>
                    <a:pt x="2191" y="2369"/>
                    <a:pt x="2008" y="2318"/>
                    <a:pt x="1824" y="2318"/>
                  </a:cubicBezTo>
                  <a:cubicBezTo>
                    <a:pt x="1582" y="2318"/>
                    <a:pt x="1339" y="2407"/>
                    <a:pt x="1171" y="2575"/>
                  </a:cubicBezTo>
                  <a:cubicBezTo>
                    <a:pt x="858" y="2872"/>
                    <a:pt x="792" y="3383"/>
                    <a:pt x="1039" y="3745"/>
                  </a:cubicBezTo>
                  <a:cubicBezTo>
                    <a:pt x="940" y="3646"/>
                    <a:pt x="808" y="3601"/>
                    <a:pt x="674" y="3601"/>
                  </a:cubicBezTo>
                  <a:cubicBezTo>
                    <a:pt x="541" y="3601"/>
                    <a:pt x="405" y="3646"/>
                    <a:pt x="297" y="3729"/>
                  </a:cubicBezTo>
                  <a:cubicBezTo>
                    <a:pt x="83" y="3894"/>
                    <a:pt x="1" y="4190"/>
                    <a:pt x="34" y="4454"/>
                  </a:cubicBezTo>
                  <a:cubicBezTo>
                    <a:pt x="67" y="4734"/>
                    <a:pt x="182" y="4981"/>
                    <a:pt x="330" y="5196"/>
                  </a:cubicBezTo>
                  <a:cubicBezTo>
                    <a:pt x="545" y="5525"/>
                    <a:pt x="808" y="5822"/>
                    <a:pt x="1121" y="6053"/>
                  </a:cubicBezTo>
                  <a:cubicBezTo>
                    <a:pt x="1187" y="6119"/>
                    <a:pt x="1253" y="6168"/>
                    <a:pt x="1336" y="6217"/>
                  </a:cubicBezTo>
                  <a:cubicBezTo>
                    <a:pt x="1583" y="6382"/>
                    <a:pt x="1847" y="6514"/>
                    <a:pt x="2143" y="6547"/>
                  </a:cubicBezTo>
                  <a:cubicBezTo>
                    <a:pt x="2178" y="6551"/>
                    <a:pt x="2214" y="6553"/>
                    <a:pt x="2250" y="6553"/>
                  </a:cubicBezTo>
                  <a:cubicBezTo>
                    <a:pt x="2500" y="6553"/>
                    <a:pt x="2759" y="6452"/>
                    <a:pt x="2918" y="6250"/>
                  </a:cubicBezTo>
                  <a:cubicBezTo>
                    <a:pt x="3066" y="6086"/>
                    <a:pt x="3099" y="5838"/>
                    <a:pt x="3017" y="5641"/>
                  </a:cubicBezTo>
                  <a:lnTo>
                    <a:pt x="3017" y="5641"/>
                  </a:lnTo>
                  <a:cubicBezTo>
                    <a:pt x="3179" y="5824"/>
                    <a:pt x="3425" y="5923"/>
                    <a:pt x="3669" y="5923"/>
                  </a:cubicBezTo>
                  <a:cubicBezTo>
                    <a:pt x="3797" y="5923"/>
                    <a:pt x="3925" y="5895"/>
                    <a:pt x="4039" y="5838"/>
                  </a:cubicBezTo>
                  <a:cubicBezTo>
                    <a:pt x="4434" y="5624"/>
                    <a:pt x="4583" y="5047"/>
                    <a:pt x="4335" y="4668"/>
                  </a:cubicBezTo>
                  <a:lnTo>
                    <a:pt x="4335" y="4668"/>
                  </a:lnTo>
                  <a:cubicBezTo>
                    <a:pt x="4457" y="4811"/>
                    <a:pt x="4634" y="4877"/>
                    <a:pt x="4818" y="4877"/>
                  </a:cubicBezTo>
                  <a:cubicBezTo>
                    <a:pt x="5057" y="4877"/>
                    <a:pt x="5307" y="4765"/>
                    <a:pt x="5456" y="4569"/>
                  </a:cubicBezTo>
                  <a:cubicBezTo>
                    <a:pt x="5720" y="4240"/>
                    <a:pt x="5703" y="3745"/>
                    <a:pt x="5538" y="3350"/>
                  </a:cubicBezTo>
                  <a:cubicBezTo>
                    <a:pt x="5357" y="2954"/>
                    <a:pt x="5060" y="2641"/>
                    <a:pt x="4764" y="2344"/>
                  </a:cubicBezTo>
                  <a:lnTo>
                    <a:pt x="4764" y="2344"/>
                  </a:lnTo>
                  <a:cubicBezTo>
                    <a:pt x="4857" y="2396"/>
                    <a:pt x="4963" y="2420"/>
                    <a:pt x="5071" y="2420"/>
                  </a:cubicBezTo>
                  <a:cubicBezTo>
                    <a:pt x="5306" y="2420"/>
                    <a:pt x="5546" y="2306"/>
                    <a:pt x="5670" y="2114"/>
                  </a:cubicBezTo>
                  <a:cubicBezTo>
                    <a:pt x="5637" y="2031"/>
                    <a:pt x="5588" y="1932"/>
                    <a:pt x="5555" y="1833"/>
                  </a:cubicBezTo>
                  <a:cubicBezTo>
                    <a:pt x="5407" y="1421"/>
                    <a:pt x="5324" y="960"/>
                    <a:pt x="5357" y="531"/>
                  </a:cubicBezTo>
                  <a:lnTo>
                    <a:pt x="5308" y="531"/>
                  </a:lnTo>
                  <a:cubicBezTo>
                    <a:pt x="5246" y="223"/>
                    <a:pt x="4939" y="1"/>
                    <a:pt x="4629" y="1"/>
                  </a:cubicBezTo>
                  <a:close/>
                </a:path>
              </a:pathLst>
            </a:custGeom>
            <a:solidFill>
              <a:srgbClr val="FEA0A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14" name="Google Shape;1304;p57"/>
            <p:cNvSpPr/>
            <p:nvPr/>
          </p:nvSpPr>
          <p:spPr>
            <a:xfrm>
              <a:off x="4918350" y="1622425"/>
              <a:ext cx="37100" cy="32600"/>
            </a:xfrm>
            <a:custGeom>
              <a:avLst/>
              <a:gdLst/>
              <a:ahLst/>
              <a:cxnLst/>
              <a:rect l="l" t="t" r="r" b="b"/>
              <a:pathLst>
                <a:path w="1484" h="1304" extrusionOk="0">
                  <a:moveTo>
                    <a:pt x="196" y="0"/>
                  </a:moveTo>
                  <a:cubicBezTo>
                    <a:pt x="158" y="0"/>
                    <a:pt x="119" y="12"/>
                    <a:pt x="83" y="34"/>
                  </a:cubicBezTo>
                  <a:cubicBezTo>
                    <a:pt x="17" y="100"/>
                    <a:pt x="0" y="199"/>
                    <a:pt x="66" y="281"/>
                  </a:cubicBezTo>
                  <a:cubicBezTo>
                    <a:pt x="379" y="677"/>
                    <a:pt x="758" y="1006"/>
                    <a:pt x="1187" y="1287"/>
                  </a:cubicBezTo>
                  <a:cubicBezTo>
                    <a:pt x="1220" y="1303"/>
                    <a:pt x="1253" y="1303"/>
                    <a:pt x="1286" y="1303"/>
                  </a:cubicBezTo>
                  <a:cubicBezTo>
                    <a:pt x="1335" y="1303"/>
                    <a:pt x="1401" y="1287"/>
                    <a:pt x="1434" y="1221"/>
                  </a:cubicBezTo>
                  <a:cubicBezTo>
                    <a:pt x="1484" y="1155"/>
                    <a:pt x="1451" y="1039"/>
                    <a:pt x="1385" y="990"/>
                  </a:cubicBezTo>
                  <a:cubicBezTo>
                    <a:pt x="989" y="743"/>
                    <a:pt x="627" y="430"/>
                    <a:pt x="330" y="67"/>
                  </a:cubicBezTo>
                  <a:cubicBezTo>
                    <a:pt x="293" y="21"/>
                    <a:pt x="245" y="0"/>
                    <a:pt x="196" y="0"/>
                  </a:cubicBezTo>
                  <a:close/>
                </a:path>
              </a:pathLst>
            </a:custGeom>
            <a:solidFill>
              <a:srgbClr val="50162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15" name="Google Shape;1305;p57"/>
            <p:cNvSpPr/>
            <p:nvPr/>
          </p:nvSpPr>
          <p:spPr>
            <a:xfrm>
              <a:off x="4887025" y="1647000"/>
              <a:ext cx="58125" cy="64450"/>
            </a:xfrm>
            <a:custGeom>
              <a:avLst/>
              <a:gdLst/>
              <a:ahLst/>
              <a:cxnLst/>
              <a:rect l="l" t="t" r="r" b="b"/>
              <a:pathLst>
                <a:path w="2325" h="2578" extrusionOk="0">
                  <a:moveTo>
                    <a:pt x="198" y="0"/>
                  </a:moveTo>
                  <a:cubicBezTo>
                    <a:pt x="171" y="0"/>
                    <a:pt x="142" y="8"/>
                    <a:pt x="116" y="23"/>
                  </a:cubicBezTo>
                  <a:cubicBezTo>
                    <a:pt x="34" y="73"/>
                    <a:pt x="1" y="172"/>
                    <a:pt x="50" y="254"/>
                  </a:cubicBezTo>
                  <a:cubicBezTo>
                    <a:pt x="528" y="1144"/>
                    <a:pt x="1220" y="1935"/>
                    <a:pt x="2028" y="2545"/>
                  </a:cubicBezTo>
                  <a:cubicBezTo>
                    <a:pt x="2061" y="2562"/>
                    <a:pt x="2094" y="2578"/>
                    <a:pt x="2127" y="2578"/>
                  </a:cubicBezTo>
                  <a:cubicBezTo>
                    <a:pt x="2193" y="2578"/>
                    <a:pt x="2242" y="2562"/>
                    <a:pt x="2275" y="2512"/>
                  </a:cubicBezTo>
                  <a:cubicBezTo>
                    <a:pt x="2325" y="2430"/>
                    <a:pt x="2308" y="2331"/>
                    <a:pt x="2242" y="2265"/>
                  </a:cubicBezTo>
                  <a:cubicBezTo>
                    <a:pt x="1468" y="1688"/>
                    <a:pt x="808" y="930"/>
                    <a:pt x="347" y="89"/>
                  </a:cubicBezTo>
                  <a:cubicBezTo>
                    <a:pt x="313" y="33"/>
                    <a:pt x="257" y="0"/>
                    <a:pt x="198" y="0"/>
                  </a:cubicBezTo>
                  <a:close/>
                </a:path>
              </a:pathLst>
            </a:custGeom>
            <a:solidFill>
              <a:srgbClr val="50162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16" name="Google Shape;1306;p57"/>
            <p:cNvSpPr/>
            <p:nvPr/>
          </p:nvSpPr>
          <p:spPr>
            <a:xfrm>
              <a:off x="4852425" y="1676650"/>
              <a:ext cx="59775" cy="58300"/>
            </a:xfrm>
            <a:custGeom>
              <a:avLst/>
              <a:gdLst/>
              <a:ahLst/>
              <a:cxnLst/>
              <a:rect l="l" t="t" r="r" b="b"/>
              <a:pathLst>
                <a:path w="2391" h="2332" extrusionOk="0">
                  <a:moveTo>
                    <a:pt x="198" y="1"/>
                  </a:moveTo>
                  <a:cubicBezTo>
                    <a:pt x="170" y="1"/>
                    <a:pt x="142" y="8"/>
                    <a:pt x="116" y="24"/>
                  </a:cubicBezTo>
                  <a:cubicBezTo>
                    <a:pt x="33" y="73"/>
                    <a:pt x="0" y="172"/>
                    <a:pt x="50" y="255"/>
                  </a:cubicBezTo>
                  <a:cubicBezTo>
                    <a:pt x="544" y="1112"/>
                    <a:pt x="1269" y="1820"/>
                    <a:pt x="2110" y="2298"/>
                  </a:cubicBezTo>
                  <a:cubicBezTo>
                    <a:pt x="2143" y="2315"/>
                    <a:pt x="2176" y="2331"/>
                    <a:pt x="2192" y="2331"/>
                  </a:cubicBezTo>
                  <a:cubicBezTo>
                    <a:pt x="2258" y="2331"/>
                    <a:pt x="2308" y="2298"/>
                    <a:pt x="2341" y="2249"/>
                  </a:cubicBezTo>
                  <a:cubicBezTo>
                    <a:pt x="2390" y="2167"/>
                    <a:pt x="2374" y="2051"/>
                    <a:pt x="2291" y="2002"/>
                  </a:cubicBezTo>
                  <a:cubicBezTo>
                    <a:pt x="1484" y="1540"/>
                    <a:pt x="808" y="881"/>
                    <a:pt x="346" y="90"/>
                  </a:cubicBezTo>
                  <a:cubicBezTo>
                    <a:pt x="313" y="34"/>
                    <a:pt x="256" y="1"/>
                    <a:pt x="198" y="1"/>
                  </a:cubicBezTo>
                  <a:close/>
                </a:path>
              </a:pathLst>
            </a:custGeom>
            <a:solidFill>
              <a:srgbClr val="50162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grpSp>
      <p:pic>
        <p:nvPicPr>
          <p:cNvPr id="117" name="Picture 116"/>
          <p:cNvPicPr>
            <a:picLocks noChangeAspect="1"/>
          </p:cNvPicPr>
          <p:nvPr/>
        </p:nvPicPr>
        <p:blipFill>
          <a:blip r:embed="rId1"/>
          <a:stretch>
            <a:fillRect/>
          </a:stretch>
        </p:blipFill>
        <p:spPr>
          <a:xfrm>
            <a:off x="6291316" y="3474140"/>
            <a:ext cx="2461260" cy="3375660"/>
          </a:xfrm>
          <a:prstGeom prst="rect">
            <a:avLst/>
          </a:prstGeom>
        </p:spPr>
      </p:pic>
      <p:pic>
        <p:nvPicPr>
          <p:cNvPr id="118" name="Picture 117"/>
          <p:cNvPicPr>
            <a:picLocks noChangeAspect="1"/>
          </p:cNvPicPr>
          <p:nvPr/>
        </p:nvPicPr>
        <p:blipFill>
          <a:blip r:embed="rId2"/>
          <a:stretch>
            <a:fillRect/>
          </a:stretch>
        </p:blipFill>
        <p:spPr>
          <a:xfrm>
            <a:off x="10179423" y="230041"/>
            <a:ext cx="1890463" cy="13082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125" y="2157127"/>
            <a:ext cx="10058400" cy="1371600"/>
          </a:xfrm>
        </p:spPr>
        <p:txBody>
          <a:bodyPr/>
          <a:lstStyle/>
          <a:p>
            <a:r>
              <a:rPr lang="en-IN" b="1" dirty="0"/>
              <a:t>THANK YOU …</a:t>
            </a:r>
            <a:endParaRPr lang="en-IN" b="1" dirty="0"/>
          </a:p>
        </p:txBody>
      </p:sp>
      <p:pic>
        <p:nvPicPr>
          <p:cNvPr id="4" name="Google Shape;3750;p53"/>
          <p:cNvPicPr preferRelativeResize="0"/>
          <p:nvPr/>
        </p:nvPicPr>
        <p:blipFill>
          <a:blip r:embed="rId1"/>
          <a:stretch>
            <a:fillRect/>
          </a:stretch>
        </p:blipFill>
        <p:spPr>
          <a:xfrm>
            <a:off x="9885155" y="4015073"/>
            <a:ext cx="2155625" cy="2682100"/>
          </a:xfrm>
          <a:prstGeom prst="rect">
            <a:avLst/>
          </a:prstGeom>
          <a:noFill/>
          <a:ln>
            <a:noFill/>
          </a:ln>
        </p:spPr>
      </p:pic>
      <p:pic>
        <p:nvPicPr>
          <p:cNvPr id="5" name="Google Shape;2461;p36"/>
          <p:cNvPicPr preferRelativeResize="0"/>
          <p:nvPr/>
        </p:nvPicPr>
        <p:blipFill>
          <a:blip r:embed="rId2"/>
          <a:stretch>
            <a:fillRect/>
          </a:stretch>
        </p:blipFill>
        <p:spPr>
          <a:xfrm>
            <a:off x="151220" y="2683823"/>
            <a:ext cx="3712375" cy="4013350"/>
          </a:xfrm>
          <a:prstGeom prst="rect">
            <a:avLst/>
          </a:prstGeom>
          <a:noFill/>
          <a:ln>
            <a:noFill/>
          </a:ln>
        </p:spPr>
      </p:pic>
      <p:pic>
        <p:nvPicPr>
          <p:cNvPr id="6" name="Google Shape;3155;p45"/>
          <p:cNvPicPr preferRelativeResize="0"/>
          <p:nvPr/>
        </p:nvPicPr>
        <p:blipFill>
          <a:blip r:embed="rId3"/>
          <a:stretch>
            <a:fillRect/>
          </a:stretch>
        </p:blipFill>
        <p:spPr>
          <a:xfrm>
            <a:off x="151220" y="68780"/>
            <a:ext cx="2767925" cy="2607400"/>
          </a:xfrm>
          <a:prstGeom prst="rect">
            <a:avLst/>
          </a:prstGeom>
          <a:noFill/>
          <a:ln>
            <a:noFill/>
          </a:ln>
        </p:spPr>
      </p:pic>
      <p:pic>
        <p:nvPicPr>
          <p:cNvPr id="7" name="Google Shape;2298;p31"/>
          <p:cNvPicPr preferRelativeResize="0"/>
          <p:nvPr/>
        </p:nvPicPr>
        <p:blipFill>
          <a:blip r:embed="rId4"/>
          <a:stretch>
            <a:fillRect/>
          </a:stretch>
        </p:blipFill>
        <p:spPr>
          <a:xfrm>
            <a:off x="7953853" y="3429000"/>
            <a:ext cx="2267525" cy="3107375"/>
          </a:xfrm>
          <a:prstGeom prst="rect">
            <a:avLst/>
          </a:prstGeom>
          <a:noFill/>
          <a:ln>
            <a:noFill/>
          </a:ln>
        </p:spPr>
      </p:pic>
      <p:grpSp>
        <p:nvGrpSpPr>
          <p:cNvPr id="8" name="Google Shape;4830;p59"/>
          <p:cNvGrpSpPr/>
          <p:nvPr/>
        </p:nvGrpSpPr>
        <p:grpSpPr>
          <a:xfrm>
            <a:off x="7819954" y="435643"/>
            <a:ext cx="442838" cy="769413"/>
            <a:chOff x="5300832" y="1252071"/>
            <a:chExt cx="442838" cy="769413"/>
          </a:xfrm>
        </p:grpSpPr>
        <p:grpSp>
          <p:nvGrpSpPr>
            <p:cNvPr id="9" name="Google Shape;4831;p59"/>
            <p:cNvGrpSpPr/>
            <p:nvPr/>
          </p:nvGrpSpPr>
          <p:grpSpPr>
            <a:xfrm>
              <a:off x="5300832" y="1252071"/>
              <a:ext cx="442838" cy="769413"/>
              <a:chOff x="1390388" y="3178875"/>
              <a:chExt cx="683920" cy="1188467"/>
            </a:xfrm>
          </p:grpSpPr>
          <p:sp>
            <p:nvSpPr>
              <p:cNvPr id="11" name="Google Shape;4832;p59"/>
              <p:cNvSpPr/>
              <p:nvPr/>
            </p:nvSpPr>
            <p:spPr>
              <a:xfrm flipH="1">
                <a:off x="1390388"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2" name="Google Shape;4833;p59"/>
              <p:cNvSpPr/>
              <p:nvPr/>
            </p:nvSpPr>
            <p:spPr>
              <a:xfrm flipH="1">
                <a:off x="1435938"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grpSp>
        <p:sp>
          <p:nvSpPr>
            <p:cNvPr id="10" name="Google Shape;4834;p59"/>
            <p:cNvSpPr/>
            <p:nvPr/>
          </p:nvSpPr>
          <p:spPr>
            <a:xfrm>
              <a:off x="5418625" y="1392823"/>
              <a:ext cx="258275" cy="477065"/>
            </a:xfrm>
            <a:custGeom>
              <a:avLst/>
              <a:gdLst/>
              <a:ahLst/>
              <a:cxnLst/>
              <a:rect l="l" t="t" r="r" b="b"/>
              <a:pathLst>
                <a:path w="32849" h="60676" extrusionOk="0">
                  <a:moveTo>
                    <a:pt x="19315" y="33985"/>
                  </a:moveTo>
                  <a:cubicBezTo>
                    <a:pt x="20095" y="33985"/>
                    <a:pt x="20257" y="34582"/>
                    <a:pt x="20257" y="35353"/>
                  </a:cubicBezTo>
                  <a:lnTo>
                    <a:pt x="20257" y="39397"/>
                  </a:lnTo>
                  <a:cubicBezTo>
                    <a:pt x="20257" y="40865"/>
                    <a:pt x="19736" y="42203"/>
                    <a:pt x="16408" y="44160"/>
                  </a:cubicBezTo>
                  <a:cubicBezTo>
                    <a:pt x="15051" y="44947"/>
                    <a:pt x="14173" y="45266"/>
                    <a:pt x="13612" y="45266"/>
                  </a:cubicBezTo>
                  <a:cubicBezTo>
                    <a:pt x="12824" y="45266"/>
                    <a:pt x="12657" y="44639"/>
                    <a:pt x="12657" y="43801"/>
                  </a:cubicBezTo>
                  <a:lnTo>
                    <a:pt x="12657" y="39724"/>
                  </a:lnTo>
                  <a:cubicBezTo>
                    <a:pt x="12657" y="38386"/>
                    <a:pt x="13146" y="36984"/>
                    <a:pt x="16408" y="35124"/>
                  </a:cubicBezTo>
                  <a:cubicBezTo>
                    <a:pt x="17833" y="34308"/>
                    <a:pt x="18741" y="33985"/>
                    <a:pt x="19315" y="33985"/>
                  </a:cubicBezTo>
                  <a:close/>
                  <a:moveTo>
                    <a:pt x="27739" y="1"/>
                  </a:moveTo>
                  <a:cubicBezTo>
                    <a:pt x="27446" y="1"/>
                    <a:pt x="27067" y="139"/>
                    <a:pt x="26586" y="417"/>
                  </a:cubicBezTo>
                  <a:lnTo>
                    <a:pt x="13733" y="7854"/>
                  </a:lnTo>
                  <a:cubicBezTo>
                    <a:pt x="3197" y="13954"/>
                    <a:pt x="1" y="21457"/>
                    <a:pt x="1" y="29775"/>
                  </a:cubicBezTo>
                  <a:lnTo>
                    <a:pt x="1" y="52217"/>
                  </a:lnTo>
                  <a:cubicBezTo>
                    <a:pt x="1" y="57308"/>
                    <a:pt x="1146" y="60675"/>
                    <a:pt x="5216" y="60675"/>
                  </a:cubicBezTo>
                  <a:cubicBezTo>
                    <a:pt x="7769" y="60675"/>
                    <a:pt x="11473" y="59350"/>
                    <a:pt x="16767" y="56295"/>
                  </a:cubicBezTo>
                  <a:cubicBezTo>
                    <a:pt x="29587" y="48857"/>
                    <a:pt x="32849" y="41518"/>
                    <a:pt x="32849" y="33200"/>
                  </a:cubicBezTo>
                  <a:lnTo>
                    <a:pt x="32849" y="26643"/>
                  </a:lnTo>
                  <a:cubicBezTo>
                    <a:pt x="32849" y="21571"/>
                    <a:pt x="31678" y="18724"/>
                    <a:pt x="28336" y="18724"/>
                  </a:cubicBezTo>
                  <a:cubicBezTo>
                    <a:pt x="26327" y="18724"/>
                    <a:pt x="23533" y="19753"/>
                    <a:pt x="19736" y="21946"/>
                  </a:cubicBezTo>
                  <a:cubicBezTo>
                    <a:pt x="16767" y="23675"/>
                    <a:pt x="14418" y="25371"/>
                    <a:pt x="12624" y="27100"/>
                  </a:cubicBezTo>
                  <a:lnTo>
                    <a:pt x="12624" y="25567"/>
                  </a:lnTo>
                  <a:cubicBezTo>
                    <a:pt x="12624" y="22239"/>
                    <a:pt x="13407" y="21065"/>
                    <a:pt x="16147" y="19467"/>
                  </a:cubicBezTo>
                  <a:lnTo>
                    <a:pt x="26586" y="13432"/>
                  </a:lnTo>
                  <a:cubicBezTo>
                    <a:pt x="27988" y="12617"/>
                    <a:pt x="28576" y="11507"/>
                    <a:pt x="28576" y="9811"/>
                  </a:cubicBezTo>
                  <a:lnTo>
                    <a:pt x="28576" y="1721"/>
                  </a:lnTo>
                  <a:cubicBezTo>
                    <a:pt x="28576" y="581"/>
                    <a:pt x="28340" y="1"/>
                    <a:pt x="27739"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grpSp>
      <p:grpSp>
        <p:nvGrpSpPr>
          <p:cNvPr id="13" name="Google Shape;4837;p59"/>
          <p:cNvGrpSpPr/>
          <p:nvPr/>
        </p:nvGrpSpPr>
        <p:grpSpPr>
          <a:xfrm>
            <a:off x="8448348" y="668753"/>
            <a:ext cx="437650" cy="769413"/>
            <a:chOff x="5303432" y="2121679"/>
            <a:chExt cx="437650" cy="769413"/>
          </a:xfrm>
        </p:grpSpPr>
        <p:grpSp>
          <p:nvGrpSpPr>
            <p:cNvPr id="14" name="Google Shape;4838;p59"/>
            <p:cNvGrpSpPr/>
            <p:nvPr/>
          </p:nvGrpSpPr>
          <p:grpSpPr>
            <a:xfrm>
              <a:off x="5303432" y="2121679"/>
              <a:ext cx="437650" cy="769413"/>
              <a:chOff x="4215263" y="3178875"/>
              <a:chExt cx="675907" cy="1188467"/>
            </a:xfrm>
          </p:grpSpPr>
          <p:sp>
            <p:nvSpPr>
              <p:cNvPr id="16" name="Google Shape;4839;p59"/>
              <p:cNvSpPr/>
              <p:nvPr/>
            </p:nvSpPr>
            <p:spPr>
              <a:xfrm flipH="1">
                <a:off x="4215263"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7" name="Google Shape;4840;p59"/>
              <p:cNvSpPr/>
              <p:nvPr/>
            </p:nvSpPr>
            <p:spPr>
              <a:xfrm flipH="1">
                <a:off x="4252800"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grpSp>
        <p:sp>
          <p:nvSpPr>
            <p:cNvPr id="15" name="Google Shape;4841;p59"/>
            <p:cNvSpPr/>
            <p:nvPr/>
          </p:nvSpPr>
          <p:spPr>
            <a:xfrm>
              <a:off x="5416049" y="2257798"/>
              <a:ext cx="241766" cy="503913"/>
            </a:xfrm>
            <a:custGeom>
              <a:avLst/>
              <a:gdLst/>
              <a:ahLst/>
              <a:cxnLst/>
              <a:rect l="l" t="t" r="r" b="b"/>
              <a:pathLst>
                <a:path w="31707" h="66087" extrusionOk="0">
                  <a:moveTo>
                    <a:pt x="30715" y="0"/>
                  </a:moveTo>
                  <a:cubicBezTo>
                    <a:pt x="30406" y="0"/>
                    <a:pt x="30021" y="120"/>
                    <a:pt x="29554" y="354"/>
                  </a:cubicBezTo>
                  <a:lnTo>
                    <a:pt x="2088" y="16207"/>
                  </a:lnTo>
                  <a:cubicBezTo>
                    <a:pt x="620" y="17055"/>
                    <a:pt x="0" y="18229"/>
                    <a:pt x="0" y="20023"/>
                  </a:cubicBezTo>
                  <a:lnTo>
                    <a:pt x="0" y="28766"/>
                  </a:lnTo>
                  <a:cubicBezTo>
                    <a:pt x="0" y="29983"/>
                    <a:pt x="276" y="30578"/>
                    <a:pt x="894" y="30578"/>
                  </a:cubicBezTo>
                  <a:cubicBezTo>
                    <a:pt x="1204" y="30578"/>
                    <a:pt x="1599" y="30429"/>
                    <a:pt x="2088" y="30136"/>
                  </a:cubicBezTo>
                  <a:lnTo>
                    <a:pt x="18300" y="20806"/>
                  </a:lnTo>
                  <a:lnTo>
                    <a:pt x="18300" y="27298"/>
                  </a:lnTo>
                  <a:lnTo>
                    <a:pt x="13538" y="31669"/>
                  </a:lnTo>
                  <a:cubicBezTo>
                    <a:pt x="7209" y="37606"/>
                    <a:pt x="4306" y="42042"/>
                    <a:pt x="4306" y="51241"/>
                  </a:cubicBezTo>
                  <a:lnTo>
                    <a:pt x="4306" y="64289"/>
                  </a:lnTo>
                  <a:cubicBezTo>
                    <a:pt x="4306" y="65506"/>
                    <a:pt x="4596" y="66086"/>
                    <a:pt x="5224" y="66086"/>
                  </a:cubicBezTo>
                  <a:cubicBezTo>
                    <a:pt x="5539" y="66086"/>
                    <a:pt x="5937" y="65941"/>
                    <a:pt x="6427" y="65659"/>
                  </a:cubicBezTo>
                  <a:lnTo>
                    <a:pt x="16017" y="60146"/>
                  </a:lnTo>
                  <a:cubicBezTo>
                    <a:pt x="17485" y="59298"/>
                    <a:pt x="18137" y="58123"/>
                    <a:pt x="18137" y="56329"/>
                  </a:cubicBezTo>
                  <a:lnTo>
                    <a:pt x="18137" y="43738"/>
                  </a:lnTo>
                  <a:lnTo>
                    <a:pt x="22508" y="39595"/>
                  </a:lnTo>
                  <a:cubicBezTo>
                    <a:pt x="28804" y="33659"/>
                    <a:pt x="31707" y="29157"/>
                    <a:pt x="31707" y="20023"/>
                  </a:cubicBezTo>
                  <a:lnTo>
                    <a:pt x="31707" y="1822"/>
                  </a:lnTo>
                  <a:cubicBezTo>
                    <a:pt x="31707" y="586"/>
                    <a:pt x="31398" y="0"/>
                    <a:pt x="30715"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grpSp>
      <p:grpSp>
        <p:nvGrpSpPr>
          <p:cNvPr id="18" name="Google Shape;4842;p59"/>
          <p:cNvGrpSpPr/>
          <p:nvPr/>
        </p:nvGrpSpPr>
        <p:grpSpPr>
          <a:xfrm>
            <a:off x="8989036" y="1013949"/>
            <a:ext cx="440378" cy="769413"/>
            <a:chOff x="5302095" y="2998037"/>
            <a:chExt cx="440378" cy="769413"/>
          </a:xfrm>
        </p:grpSpPr>
        <p:grpSp>
          <p:nvGrpSpPr>
            <p:cNvPr id="19" name="Google Shape;4843;p59"/>
            <p:cNvGrpSpPr/>
            <p:nvPr/>
          </p:nvGrpSpPr>
          <p:grpSpPr>
            <a:xfrm>
              <a:off x="5302095" y="2998037"/>
              <a:ext cx="440378" cy="769413"/>
              <a:chOff x="7027913" y="3178875"/>
              <a:chExt cx="680120" cy="1188467"/>
            </a:xfrm>
          </p:grpSpPr>
          <p:sp>
            <p:nvSpPr>
              <p:cNvPr id="21" name="Google Shape;4844;p59"/>
              <p:cNvSpPr/>
              <p:nvPr/>
            </p:nvSpPr>
            <p:spPr>
              <a:xfrm flipH="1">
                <a:off x="7027913"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2" name="Google Shape;4845;p59"/>
              <p:cNvSpPr/>
              <p:nvPr/>
            </p:nvSpPr>
            <p:spPr>
              <a:xfrm flipH="1">
                <a:off x="7069663"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grpSp>
        <p:sp>
          <p:nvSpPr>
            <p:cNvPr id="20" name="Google Shape;4846;p59"/>
            <p:cNvSpPr/>
            <p:nvPr/>
          </p:nvSpPr>
          <p:spPr>
            <a:xfrm>
              <a:off x="5400675" y="3169849"/>
              <a:ext cx="271483" cy="470867"/>
            </a:xfrm>
            <a:custGeom>
              <a:avLst/>
              <a:gdLst/>
              <a:ahLst/>
              <a:cxnLst/>
              <a:rect l="l" t="t" r="r" b="b"/>
              <a:pathLst>
                <a:path w="32947" h="57144" extrusionOk="0">
                  <a:moveTo>
                    <a:pt x="18981" y="14161"/>
                  </a:moveTo>
                  <a:cubicBezTo>
                    <a:pt x="19726" y="14161"/>
                    <a:pt x="19833" y="14806"/>
                    <a:pt x="19833" y="15594"/>
                  </a:cubicBezTo>
                  <a:lnTo>
                    <a:pt x="19833" y="18432"/>
                  </a:lnTo>
                  <a:cubicBezTo>
                    <a:pt x="19833" y="19835"/>
                    <a:pt x="19572" y="21009"/>
                    <a:pt x="16539" y="22770"/>
                  </a:cubicBezTo>
                  <a:cubicBezTo>
                    <a:pt x="15338" y="23449"/>
                    <a:pt x="14555" y="23725"/>
                    <a:pt x="14050" y="23725"/>
                  </a:cubicBezTo>
                  <a:cubicBezTo>
                    <a:pt x="13292" y="23725"/>
                    <a:pt x="13159" y="23103"/>
                    <a:pt x="13179" y="22281"/>
                  </a:cubicBezTo>
                  <a:lnTo>
                    <a:pt x="13179" y="19411"/>
                  </a:lnTo>
                  <a:cubicBezTo>
                    <a:pt x="13179" y="18106"/>
                    <a:pt x="13538" y="16834"/>
                    <a:pt x="16539" y="15137"/>
                  </a:cubicBezTo>
                  <a:cubicBezTo>
                    <a:pt x="17728" y="14439"/>
                    <a:pt x="18492" y="14161"/>
                    <a:pt x="18981" y="14161"/>
                  </a:cubicBezTo>
                  <a:close/>
                  <a:moveTo>
                    <a:pt x="20238" y="31514"/>
                  </a:moveTo>
                  <a:cubicBezTo>
                    <a:pt x="20976" y="31514"/>
                    <a:pt x="21171" y="32008"/>
                    <a:pt x="21171" y="32687"/>
                  </a:cubicBezTo>
                  <a:lnTo>
                    <a:pt x="21171" y="36145"/>
                  </a:lnTo>
                  <a:cubicBezTo>
                    <a:pt x="21171" y="37515"/>
                    <a:pt x="20453" y="38982"/>
                    <a:pt x="16539" y="41233"/>
                  </a:cubicBezTo>
                  <a:cubicBezTo>
                    <a:pt x="14693" y="42297"/>
                    <a:pt x="13537" y="42716"/>
                    <a:pt x="12834" y="42716"/>
                  </a:cubicBezTo>
                  <a:cubicBezTo>
                    <a:pt x="12071" y="42716"/>
                    <a:pt x="11841" y="42223"/>
                    <a:pt x="11841" y="41527"/>
                  </a:cubicBezTo>
                  <a:lnTo>
                    <a:pt x="11841" y="38069"/>
                  </a:lnTo>
                  <a:cubicBezTo>
                    <a:pt x="11841" y="36764"/>
                    <a:pt x="12689" y="35199"/>
                    <a:pt x="16539" y="33013"/>
                  </a:cubicBezTo>
                  <a:cubicBezTo>
                    <a:pt x="18416" y="31934"/>
                    <a:pt x="19558" y="31514"/>
                    <a:pt x="20238" y="31514"/>
                  </a:cubicBezTo>
                  <a:close/>
                  <a:moveTo>
                    <a:pt x="26332" y="1"/>
                  </a:moveTo>
                  <a:cubicBezTo>
                    <a:pt x="24177" y="1"/>
                    <a:pt x="21030" y="1145"/>
                    <a:pt x="16571" y="3720"/>
                  </a:cubicBezTo>
                  <a:cubicBezTo>
                    <a:pt x="5839" y="9918"/>
                    <a:pt x="2545" y="15724"/>
                    <a:pt x="2545" y="22118"/>
                  </a:cubicBezTo>
                  <a:lnTo>
                    <a:pt x="2545" y="25902"/>
                  </a:lnTo>
                  <a:cubicBezTo>
                    <a:pt x="2545" y="29098"/>
                    <a:pt x="3250" y="31127"/>
                    <a:pt x="5466" y="31127"/>
                  </a:cubicBezTo>
                  <a:cubicBezTo>
                    <a:pt x="5535" y="31127"/>
                    <a:pt x="5605" y="31125"/>
                    <a:pt x="5676" y="31121"/>
                  </a:cubicBezTo>
                  <a:lnTo>
                    <a:pt x="5676" y="31121"/>
                  </a:lnTo>
                  <a:cubicBezTo>
                    <a:pt x="2447" y="33763"/>
                    <a:pt x="0" y="38395"/>
                    <a:pt x="0" y="44495"/>
                  </a:cubicBezTo>
                  <a:lnTo>
                    <a:pt x="0" y="50791"/>
                  </a:lnTo>
                  <a:cubicBezTo>
                    <a:pt x="0" y="54680"/>
                    <a:pt x="1190" y="57144"/>
                    <a:pt x="4632" y="57144"/>
                  </a:cubicBezTo>
                  <a:cubicBezTo>
                    <a:pt x="7195" y="57144"/>
                    <a:pt x="11007" y="55778"/>
                    <a:pt x="16506" y="52618"/>
                  </a:cubicBezTo>
                  <a:cubicBezTo>
                    <a:pt x="29358" y="45180"/>
                    <a:pt x="32946" y="38558"/>
                    <a:pt x="32946" y="31773"/>
                  </a:cubicBezTo>
                  <a:lnTo>
                    <a:pt x="32946" y="25510"/>
                  </a:lnTo>
                  <a:cubicBezTo>
                    <a:pt x="32946" y="20459"/>
                    <a:pt x="31304" y="18364"/>
                    <a:pt x="28952" y="18364"/>
                  </a:cubicBezTo>
                  <a:cubicBezTo>
                    <a:pt x="28434" y="18364"/>
                    <a:pt x="27881" y="18466"/>
                    <a:pt x="27303" y="18660"/>
                  </a:cubicBezTo>
                  <a:cubicBezTo>
                    <a:pt x="29619" y="16083"/>
                    <a:pt x="30435" y="13148"/>
                    <a:pt x="30435" y="9788"/>
                  </a:cubicBezTo>
                  <a:lnTo>
                    <a:pt x="30435" y="6004"/>
                  </a:lnTo>
                  <a:cubicBezTo>
                    <a:pt x="30435" y="2267"/>
                    <a:pt x="29365" y="1"/>
                    <a:pt x="26332"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grpSp>
      <p:grpSp>
        <p:nvGrpSpPr>
          <p:cNvPr id="23" name="Google Shape;4847;p59"/>
          <p:cNvGrpSpPr/>
          <p:nvPr/>
        </p:nvGrpSpPr>
        <p:grpSpPr>
          <a:xfrm>
            <a:off x="9423541" y="1438166"/>
            <a:ext cx="442838" cy="769413"/>
            <a:chOff x="5298229" y="3892180"/>
            <a:chExt cx="442838" cy="769413"/>
          </a:xfrm>
        </p:grpSpPr>
        <p:grpSp>
          <p:nvGrpSpPr>
            <p:cNvPr id="24" name="Google Shape;4848;p59"/>
            <p:cNvGrpSpPr/>
            <p:nvPr/>
          </p:nvGrpSpPr>
          <p:grpSpPr>
            <a:xfrm>
              <a:off x="5298229" y="3892180"/>
              <a:ext cx="442838" cy="769413"/>
              <a:chOff x="1390388" y="3178875"/>
              <a:chExt cx="683920" cy="1188467"/>
            </a:xfrm>
          </p:grpSpPr>
          <p:sp>
            <p:nvSpPr>
              <p:cNvPr id="26" name="Google Shape;4849;p59"/>
              <p:cNvSpPr/>
              <p:nvPr/>
            </p:nvSpPr>
            <p:spPr>
              <a:xfrm flipH="1">
                <a:off x="1390388"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7" name="Google Shape;4850;p59"/>
              <p:cNvSpPr/>
              <p:nvPr/>
            </p:nvSpPr>
            <p:spPr>
              <a:xfrm flipH="1">
                <a:off x="1435938"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grpSp>
        <p:sp>
          <p:nvSpPr>
            <p:cNvPr id="25" name="Google Shape;4851;p59"/>
            <p:cNvSpPr/>
            <p:nvPr/>
          </p:nvSpPr>
          <p:spPr>
            <a:xfrm>
              <a:off x="5398274" y="4078525"/>
              <a:ext cx="248014" cy="457705"/>
            </a:xfrm>
            <a:custGeom>
              <a:avLst/>
              <a:gdLst/>
              <a:ahLst/>
              <a:cxnLst/>
              <a:rect l="l" t="t" r="r" b="b"/>
              <a:pathLst>
                <a:path w="31414" h="57974" extrusionOk="0">
                  <a:moveTo>
                    <a:pt x="18431" y="14743"/>
                  </a:moveTo>
                  <a:cubicBezTo>
                    <a:pt x="19179" y="14743"/>
                    <a:pt x="19344" y="15327"/>
                    <a:pt x="19344" y="16143"/>
                  </a:cubicBezTo>
                  <a:lnTo>
                    <a:pt x="19344" y="19926"/>
                  </a:lnTo>
                  <a:cubicBezTo>
                    <a:pt x="19344" y="21231"/>
                    <a:pt x="18855" y="22536"/>
                    <a:pt x="15756" y="24330"/>
                  </a:cubicBezTo>
                  <a:cubicBezTo>
                    <a:pt x="14391" y="25138"/>
                    <a:pt x="13519" y="25458"/>
                    <a:pt x="12969" y="25458"/>
                  </a:cubicBezTo>
                  <a:cubicBezTo>
                    <a:pt x="12230" y="25458"/>
                    <a:pt x="12070" y="24882"/>
                    <a:pt x="12070" y="24134"/>
                  </a:cubicBezTo>
                  <a:lnTo>
                    <a:pt x="12070" y="20285"/>
                  </a:lnTo>
                  <a:cubicBezTo>
                    <a:pt x="12070" y="18948"/>
                    <a:pt x="12526" y="17610"/>
                    <a:pt x="15756" y="15784"/>
                  </a:cubicBezTo>
                  <a:cubicBezTo>
                    <a:pt x="17053" y="15046"/>
                    <a:pt x="17893" y="14743"/>
                    <a:pt x="18431" y="14743"/>
                  </a:cubicBezTo>
                  <a:close/>
                  <a:moveTo>
                    <a:pt x="26432" y="1"/>
                  </a:moveTo>
                  <a:cubicBezTo>
                    <a:pt x="23993" y="1"/>
                    <a:pt x="20454" y="1273"/>
                    <a:pt x="15397" y="4204"/>
                  </a:cubicBezTo>
                  <a:cubicBezTo>
                    <a:pt x="3099" y="11282"/>
                    <a:pt x="0" y="18295"/>
                    <a:pt x="0" y="26255"/>
                  </a:cubicBezTo>
                  <a:lnTo>
                    <a:pt x="0" y="32518"/>
                  </a:lnTo>
                  <a:cubicBezTo>
                    <a:pt x="0" y="37369"/>
                    <a:pt x="1134" y="40093"/>
                    <a:pt x="4341" y="40093"/>
                  </a:cubicBezTo>
                  <a:cubicBezTo>
                    <a:pt x="6265" y="40093"/>
                    <a:pt x="8937" y="39112"/>
                    <a:pt x="12559" y="37019"/>
                  </a:cubicBezTo>
                  <a:cubicBezTo>
                    <a:pt x="15397" y="35388"/>
                    <a:pt x="17615" y="33757"/>
                    <a:pt x="19344" y="32126"/>
                  </a:cubicBezTo>
                  <a:lnTo>
                    <a:pt x="19344" y="33562"/>
                  </a:lnTo>
                  <a:cubicBezTo>
                    <a:pt x="19344" y="36758"/>
                    <a:pt x="18561" y="37900"/>
                    <a:pt x="15951" y="39433"/>
                  </a:cubicBezTo>
                  <a:lnTo>
                    <a:pt x="5970" y="45174"/>
                  </a:lnTo>
                  <a:cubicBezTo>
                    <a:pt x="4632" y="45957"/>
                    <a:pt x="4045" y="47001"/>
                    <a:pt x="4045" y="48632"/>
                  </a:cubicBezTo>
                  <a:lnTo>
                    <a:pt x="4045" y="56330"/>
                  </a:lnTo>
                  <a:cubicBezTo>
                    <a:pt x="4045" y="57422"/>
                    <a:pt x="4279" y="57973"/>
                    <a:pt x="4855" y="57973"/>
                  </a:cubicBezTo>
                  <a:cubicBezTo>
                    <a:pt x="5139" y="57973"/>
                    <a:pt x="5506" y="57839"/>
                    <a:pt x="5970" y="57570"/>
                  </a:cubicBezTo>
                  <a:lnTo>
                    <a:pt x="18267" y="50459"/>
                  </a:lnTo>
                  <a:cubicBezTo>
                    <a:pt x="28347" y="44652"/>
                    <a:pt x="31413" y="37476"/>
                    <a:pt x="31413" y="29517"/>
                  </a:cubicBezTo>
                  <a:lnTo>
                    <a:pt x="31413" y="8118"/>
                  </a:lnTo>
                  <a:cubicBezTo>
                    <a:pt x="31413" y="3228"/>
                    <a:pt x="30318" y="1"/>
                    <a:pt x="26432"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grpSp>
      <p:pic>
        <p:nvPicPr>
          <p:cNvPr id="29" name="Google Shape;3315;p47"/>
          <p:cNvPicPr preferRelativeResize="0"/>
          <p:nvPr/>
        </p:nvPicPr>
        <p:blipFill>
          <a:blip r:embed="rId5"/>
          <a:stretch>
            <a:fillRect/>
          </a:stretch>
        </p:blipFill>
        <p:spPr>
          <a:xfrm>
            <a:off x="9432157" y="465247"/>
            <a:ext cx="3093982" cy="338375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250" fill="hold"/>
                                        <p:tgtEl>
                                          <p:spTgt spid="2"/>
                                        </p:tgtEl>
                                        <p:attrNameLst>
                                          <p:attrName>ppt_x</p:attrName>
                                        </p:attrNameLst>
                                      </p:cBhvr>
                                      <p:tavLst>
                                        <p:tav tm="0">
                                          <p:val>
                                            <p:strVal val="#ppt_x"/>
                                          </p:val>
                                        </p:tav>
                                        <p:tav tm="100000">
                                          <p:val>
                                            <p:strVal val="#ppt_x"/>
                                          </p:val>
                                        </p:tav>
                                      </p:tavLst>
                                    </p:anim>
                                    <p:anim calcmode="lin" valueType="num">
                                      <p:cBhvr additive="base">
                                        <p:cTn id="8" dur="3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623" y="267358"/>
            <a:ext cx="10058400" cy="1371600"/>
          </a:xfrm>
        </p:spPr>
        <p:txBody>
          <a:bodyPr/>
          <a:lstStyle/>
          <a:p>
            <a:pPr algn="ctr"/>
            <a:r>
              <a:rPr lang="en-IN" b="1" dirty="0"/>
              <a:t>ABOUT PROJECT</a:t>
            </a:r>
            <a:endParaRPr lang="en-IN" b="1" dirty="0"/>
          </a:p>
        </p:txBody>
      </p:sp>
      <p:sp>
        <p:nvSpPr>
          <p:cNvPr id="3" name="Content Placeholder 2"/>
          <p:cNvSpPr>
            <a:spLocks noGrp="1"/>
          </p:cNvSpPr>
          <p:nvPr>
            <p:ph idx="1"/>
          </p:nvPr>
        </p:nvSpPr>
        <p:spPr>
          <a:xfrm>
            <a:off x="916075" y="1224892"/>
            <a:ext cx="10058400" cy="4408991"/>
          </a:xfrm>
        </p:spPr>
        <p:txBody>
          <a:bodyPr>
            <a:normAutofit/>
          </a:bodyPr>
          <a:lstStyle/>
          <a:p>
            <a:pPr marL="0" indent="0">
              <a:buNone/>
            </a:pPr>
            <a:endParaRPr lang="en-US" sz="2000" dirty="0"/>
          </a:p>
          <a:p>
            <a:r>
              <a:rPr lang="en-US" sz="2400" b="1" dirty="0"/>
              <a:t>This dataset provides a comprehensive view of sales transactions, covering details about the product, financials, and customer demographics.</a:t>
            </a:r>
            <a:endParaRPr lang="en-US" sz="2400" b="1" dirty="0"/>
          </a:p>
          <a:p>
            <a:r>
              <a:rPr lang="en-IN" sz="2400" b="1" dirty="0"/>
              <a:t>sales performance across various product categories.</a:t>
            </a:r>
            <a:endParaRPr lang="en-IN" sz="2400" b="1" dirty="0"/>
          </a:p>
          <a:p>
            <a:r>
              <a:rPr lang="en-IN" sz="2400" b="1" dirty="0"/>
              <a:t>the distribution of quantity sold and the tax generated (5% of sales) across different product categories</a:t>
            </a:r>
            <a:endParaRPr lang="en-US" sz="2400" b="1" dirty="0"/>
          </a:p>
          <a:p>
            <a:r>
              <a:rPr lang="en-IN" sz="2400" b="1"/>
              <a:t>the </a:t>
            </a:r>
            <a:r>
              <a:rPr lang="en-IN" sz="2400" b="1" dirty="0"/>
              <a:t>payment preferences of customers across cities.</a:t>
            </a:r>
            <a:endParaRPr lang="en-IN" sz="2400" b="1" dirty="0"/>
          </a:p>
          <a:p>
            <a:pPr marL="0" indent="0">
              <a:buNone/>
            </a:pPr>
            <a:endParaRPr lang="en-US" sz="2400" dirty="0"/>
          </a:p>
          <a:p>
            <a:endParaRPr lang="en-IN" dirty="0"/>
          </a:p>
        </p:txBody>
      </p:sp>
      <p:pic>
        <p:nvPicPr>
          <p:cNvPr id="5" name="Google Shape;4835;p59"/>
          <p:cNvPicPr preferRelativeResize="0"/>
          <p:nvPr/>
        </p:nvPicPr>
        <p:blipFill>
          <a:blip r:embed="rId1"/>
          <a:stretch>
            <a:fillRect/>
          </a:stretch>
        </p:blipFill>
        <p:spPr>
          <a:xfrm>
            <a:off x="-142036" y="4279606"/>
            <a:ext cx="1774575" cy="2707000"/>
          </a:xfrm>
          <a:prstGeom prst="rect">
            <a:avLst/>
          </a:prstGeom>
          <a:noFill/>
          <a:ln>
            <a:noFill/>
          </a:ln>
        </p:spPr>
      </p:pic>
      <p:pic>
        <p:nvPicPr>
          <p:cNvPr id="6" name="Google Shape;2105;p27"/>
          <p:cNvPicPr preferRelativeResize="0"/>
          <p:nvPr/>
        </p:nvPicPr>
        <p:blipFill rotWithShape="1">
          <a:blip r:embed="rId2"/>
          <a:srcRect l="11582" r="19924"/>
          <a:stretch>
            <a:fillRect/>
          </a:stretch>
        </p:blipFill>
        <p:spPr>
          <a:xfrm>
            <a:off x="10286784" y="3874109"/>
            <a:ext cx="1978281" cy="3107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custDataLst>
              <p:tags r:id="rId1"/>
            </p:custDataLst>
          </p:nvPr>
        </p:nvSpPr>
        <p:spPr>
          <a:xfrm rot="2700000">
            <a:off x="10765790" y="5950585"/>
            <a:ext cx="492760" cy="492760"/>
          </a:xfrm>
          <a:prstGeom prst="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lt1"/>
              </a:solidFill>
              <a:latin typeface="Arial" panose="020B0604020202020204" pitchFamily="34" charset="0"/>
              <a:sym typeface="Arial" panose="020B0604020202020204" pitchFamily="34" charset="0"/>
            </a:endParaRPr>
          </a:p>
        </p:txBody>
      </p:sp>
      <p:sp>
        <p:nvSpPr>
          <p:cNvPr id="2" name="矩形 1"/>
          <p:cNvSpPr/>
          <p:nvPr>
            <p:custDataLst>
              <p:tags r:id="rId2"/>
            </p:custDataLst>
          </p:nvPr>
        </p:nvSpPr>
        <p:spPr>
          <a:xfrm rot="2700000">
            <a:off x="7295193" y="912715"/>
            <a:ext cx="1193632" cy="1193632"/>
          </a:xfrm>
          <a:prstGeom prst="rect">
            <a:avLst/>
          </a:prstGeom>
          <a:solidFill>
            <a:schemeClr val="accent1">
              <a:alpha val="5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lt1"/>
              </a:solidFill>
              <a:latin typeface="Arial" panose="020B0604020202020204" pitchFamily="34" charset="0"/>
              <a:sym typeface="Arial" panose="020B0604020202020204" pitchFamily="34" charset="0"/>
            </a:endParaRPr>
          </a:p>
        </p:txBody>
      </p:sp>
      <p:sp>
        <p:nvSpPr>
          <p:cNvPr id="3" name="标题 2"/>
          <p:cNvSpPr>
            <a:spLocks noGrp="1"/>
          </p:cNvSpPr>
          <p:nvPr>
            <p:ph type="title"/>
            <p:custDataLst>
              <p:tags r:id="rId3"/>
            </p:custDataLst>
          </p:nvPr>
        </p:nvSpPr>
        <p:spPr>
          <a:xfrm>
            <a:off x="695325" y="665505"/>
            <a:ext cx="5400675" cy="1417536"/>
          </a:xfrm>
        </p:spPr>
        <p:txBody>
          <a:bodyPr vert="horz" wrap="square" lIns="0" tIns="0" rIns="0" bIns="0" rtlCol="0" anchor="b" anchorCtr="0">
            <a:normAutofit/>
          </a:bodyPr>
          <a:lstStyle/>
          <a:p>
            <a:pPr algn="l"/>
            <a:r>
              <a:rPr lang="en-US" spc="0" dirty="0">
                <a:latin typeface="+mj-lt"/>
              </a:rPr>
              <a:t>ABOUT PROJECT</a:t>
            </a:r>
            <a:endParaRPr lang="en-US" spc="0" dirty="0">
              <a:latin typeface="+mj-lt"/>
            </a:endParaRPr>
          </a:p>
        </p:txBody>
      </p:sp>
      <p:pic>
        <p:nvPicPr>
          <p:cNvPr id="11" name="图片 10"/>
          <p:cNvPicPr>
            <a:picLocks noChangeAspect="1"/>
          </p:cNvPicPr>
          <p:nvPr>
            <p:custDataLst>
              <p:tags r:id="rId4"/>
            </p:custDataLst>
          </p:nvPr>
        </p:nvPicPr>
        <p:blipFill>
          <a:blip r:embed="rId5"/>
          <a:srcRect t="7414" b="7414"/>
          <a:stretch>
            <a:fillRect/>
          </a:stretch>
        </p:blipFill>
        <p:spPr>
          <a:xfrm>
            <a:off x="6924519" y="9028"/>
            <a:ext cx="5267481" cy="6843717"/>
          </a:xfrm>
          <a:custGeom>
            <a:avLst/>
            <a:gdLst>
              <a:gd name="connsiteX0" fmla="*/ 2404584 w 5267481"/>
              <a:gd name="connsiteY0" fmla="*/ 4158172 h 6843717"/>
              <a:gd name="connsiteX1" fmla="*/ 3951434 w 5267481"/>
              <a:gd name="connsiteY1" fmla="*/ 5705021 h 6843717"/>
              <a:gd name="connsiteX2" fmla="*/ 2812737 w 5267481"/>
              <a:gd name="connsiteY2" fmla="*/ 6843717 h 6843717"/>
              <a:gd name="connsiteX3" fmla="*/ 1996432 w 5267481"/>
              <a:gd name="connsiteY3" fmla="*/ 6843717 h 6843717"/>
              <a:gd name="connsiteX4" fmla="*/ 857735 w 5267481"/>
              <a:gd name="connsiteY4" fmla="*/ 5705021 h 6843717"/>
              <a:gd name="connsiteX5" fmla="*/ 1114899 w 5267481"/>
              <a:gd name="connsiteY5" fmla="*/ 2948647 h 6843717"/>
              <a:gd name="connsiteX6" fmla="*/ 2229798 w 5267481"/>
              <a:gd name="connsiteY6" fmla="*/ 4063546 h 6843717"/>
              <a:gd name="connsiteX7" fmla="*/ 1114899 w 5267481"/>
              <a:gd name="connsiteY7" fmla="*/ 5178445 h 6843717"/>
              <a:gd name="connsiteX8" fmla="*/ 0 w 5267481"/>
              <a:gd name="connsiteY8" fmla="*/ 4063546 h 6843717"/>
              <a:gd name="connsiteX9" fmla="*/ 3778600 w 5267481"/>
              <a:gd name="connsiteY9" fmla="*/ 0 h 6843717"/>
              <a:gd name="connsiteX10" fmla="*/ 4460202 w 5267481"/>
              <a:gd name="connsiteY10" fmla="*/ 0 h 6843717"/>
              <a:gd name="connsiteX11" fmla="*/ 5267481 w 5267481"/>
              <a:gd name="connsiteY11" fmla="*/ 807279 h 6843717"/>
              <a:gd name="connsiteX12" fmla="*/ 5267481 w 5267481"/>
              <a:gd name="connsiteY12" fmla="*/ 4384207 h 6843717"/>
              <a:gd name="connsiteX13" fmla="*/ 4119401 w 5267481"/>
              <a:gd name="connsiteY13" fmla="*/ 5532287 h 6843717"/>
              <a:gd name="connsiteX14" fmla="*/ 1182857 w 5267481"/>
              <a:gd name="connsiteY14" fmla="*/ 2595743 h 684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67481" h="6843717">
                <a:moveTo>
                  <a:pt x="2404584" y="4158172"/>
                </a:moveTo>
                <a:lnTo>
                  <a:pt x="3951434" y="5705021"/>
                </a:lnTo>
                <a:lnTo>
                  <a:pt x="2812737" y="6843717"/>
                </a:lnTo>
                <a:lnTo>
                  <a:pt x="1996432" y="6843717"/>
                </a:lnTo>
                <a:lnTo>
                  <a:pt x="857735" y="5705021"/>
                </a:lnTo>
                <a:close/>
                <a:moveTo>
                  <a:pt x="1114899" y="2948647"/>
                </a:moveTo>
                <a:lnTo>
                  <a:pt x="2229798" y="4063546"/>
                </a:lnTo>
                <a:lnTo>
                  <a:pt x="1114899" y="5178445"/>
                </a:lnTo>
                <a:lnTo>
                  <a:pt x="0" y="4063546"/>
                </a:lnTo>
                <a:close/>
                <a:moveTo>
                  <a:pt x="3778600" y="0"/>
                </a:moveTo>
                <a:lnTo>
                  <a:pt x="4460202" y="0"/>
                </a:lnTo>
                <a:lnTo>
                  <a:pt x="5267481" y="807279"/>
                </a:lnTo>
                <a:lnTo>
                  <a:pt x="5267481" y="4384207"/>
                </a:lnTo>
                <a:lnTo>
                  <a:pt x="4119401" y="5532287"/>
                </a:lnTo>
                <a:lnTo>
                  <a:pt x="1182857" y="2595743"/>
                </a:lnTo>
                <a:close/>
              </a:path>
            </a:pathLst>
          </a:custGeom>
          <a:ln w="9525" cap="flat" cmpd="sng" algn="ctr">
            <a:solidFill>
              <a:schemeClr val="dk1">
                <a:lumMod val="40000"/>
                <a:lumOff val="60000"/>
                <a:alpha val="50000"/>
              </a:schemeClr>
            </a:solidFill>
            <a:prstDash val="solid"/>
            <a:round/>
            <a:headEnd type="none" w="med" len="med"/>
            <a:tailEnd type="none" w="med" len="med"/>
          </a:ln>
        </p:spPr>
      </p:pic>
      <p:cxnSp>
        <p:nvCxnSpPr>
          <p:cNvPr id="6" name="直接连接符 5"/>
          <p:cNvCxnSpPr/>
          <p:nvPr>
            <p:custDataLst>
              <p:tags r:id="rId6"/>
            </p:custDataLst>
          </p:nvPr>
        </p:nvCxnSpPr>
        <p:spPr>
          <a:xfrm flipH="1">
            <a:off x="703263" y="3247363"/>
            <a:ext cx="5220735" cy="0"/>
          </a:xfrm>
          <a:prstGeom prst="line">
            <a:avLst/>
          </a:prstGeom>
          <a:ln w="12700">
            <a:gradFill flip="none" rotWithShape="1">
              <a:gsLst>
                <a:gs pos="0">
                  <a:schemeClr val="accent1">
                    <a:lumMod val="20000"/>
                    <a:lumOff val="80000"/>
                    <a:alpha val="0"/>
                  </a:schemeClr>
                </a:gs>
                <a:gs pos="100000">
                  <a:schemeClr val="accent1">
                    <a:alpha val="40000"/>
                  </a:schemeClr>
                </a:gs>
              </a:gsLst>
              <a:lin ang="0" scaled="1"/>
              <a:tileRect/>
            </a:gradFill>
          </a:ln>
        </p:spPr>
        <p:style>
          <a:lnRef idx="1">
            <a:srgbClr val="376FFF"/>
          </a:lnRef>
          <a:fillRef idx="0">
            <a:srgbClr val="376FFF"/>
          </a:fillRef>
          <a:effectRef idx="0">
            <a:srgbClr val="376FFF"/>
          </a:effectRef>
          <a:fontRef idx="minor">
            <a:srgbClr val="000000"/>
          </a:fontRef>
        </p:style>
      </p:cxnSp>
      <p:sp>
        <p:nvSpPr>
          <p:cNvPr id="13" name="矩形 12"/>
          <p:cNvSpPr/>
          <p:nvPr>
            <p:custDataLst>
              <p:tags r:id="rId7"/>
            </p:custDataLst>
          </p:nvPr>
        </p:nvSpPr>
        <p:spPr>
          <a:xfrm>
            <a:off x="703263" y="2445245"/>
            <a:ext cx="5256740" cy="665867"/>
          </a:xfrm>
          <a:prstGeom prst="rect">
            <a:avLst/>
          </a:prstGeom>
          <a:ln>
            <a:noFill/>
            <a:prstDash val="sysDash"/>
          </a:ln>
        </p:spPr>
        <p:txBody>
          <a:bodyPr vert="horz" wrap="square" lIns="0" tIns="0" rIns="0" bIns="0" rtlCol="0" anchor="b">
            <a:normAutofit fontScale="80000"/>
          </a:bodyPr>
          <a:p>
            <a:pPr>
              <a:lnSpc>
                <a:spcPct val="150000"/>
              </a:lnSpc>
              <a:spcBef>
                <a:spcPct val="0"/>
              </a:spcBef>
              <a:spcAft>
                <a:spcPct val="0"/>
              </a:spcAft>
            </a:pPr>
            <a:r>
              <a:rPr lang="en-US" sz="1400">
                <a:ln>
                  <a:noFill/>
                  <a:prstDash val="sysDot"/>
                </a:ln>
                <a:solidFill>
                  <a:schemeClr val="tx1">
                    <a:lumMod val="85000"/>
                    <a:lumOff val="15000"/>
                  </a:schemeClr>
                </a:solidFill>
                <a:latin typeface="+mn-lt"/>
              </a:rPr>
              <a:t>This dataset provides a comprehensive view of sales transactions, covering details about the product, financials, and customer demographics.</a:t>
            </a:r>
            <a:endParaRPr lang="en-US" sz="1400">
              <a:ln>
                <a:noFill/>
                <a:prstDash val="sysDot"/>
              </a:ln>
              <a:solidFill>
                <a:schemeClr val="tx1">
                  <a:lumMod val="85000"/>
                  <a:lumOff val="15000"/>
                </a:schemeClr>
              </a:solidFill>
              <a:latin typeface="+mn-lt"/>
            </a:endParaRPr>
          </a:p>
        </p:txBody>
      </p:sp>
      <p:sp>
        <p:nvSpPr>
          <p:cNvPr id="14" name="矩形 13"/>
          <p:cNvSpPr/>
          <p:nvPr>
            <p:custDataLst>
              <p:tags r:id="rId8"/>
            </p:custDataLst>
          </p:nvPr>
        </p:nvSpPr>
        <p:spPr>
          <a:xfrm>
            <a:off x="703263" y="3282293"/>
            <a:ext cx="5256740" cy="665867"/>
          </a:xfrm>
          <a:prstGeom prst="rect">
            <a:avLst/>
          </a:prstGeom>
          <a:ln>
            <a:noFill/>
            <a:prstDash val="sysDash"/>
          </a:ln>
        </p:spPr>
        <p:txBody>
          <a:bodyPr vert="horz" wrap="square" lIns="0" tIns="0" rIns="0" bIns="0" rtlCol="0" anchor="ctr">
            <a:normAutofit/>
          </a:bodyPr>
          <a:p>
            <a:pPr>
              <a:lnSpc>
                <a:spcPct val="150000"/>
              </a:lnSpc>
              <a:spcBef>
                <a:spcPct val="0"/>
              </a:spcBef>
              <a:spcAft>
                <a:spcPct val="0"/>
              </a:spcAft>
            </a:pPr>
            <a:r>
              <a:rPr lang="en-US" sz="1100" dirty="0">
                <a:ln>
                  <a:noFill/>
                  <a:prstDash val="sysDot"/>
                </a:ln>
                <a:solidFill>
                  <a:schemeClr val="tx1">
                    <a:lumMod val="85000"/>
                    <a:lumOff val="15000"/>
                  </a:schemeClr>
                </a:solidFill>
                <a:latin typeface="+mn-lt"/>
              </a:rPr>
              <a:t>sales performance across various product categories.</a:t>
            </a:r>
            <a:endParaRPr lang="en-US" sz="1100" dirty="0">
              <a:ln>
                <a:noFill/>
                <a:prstDash val="sysDot"/>
              </a:ln>
              <a:solidFill>
                <a:schemeClr val="tx1">
                  <a:lumMod val="85000"/>
                  <a:lumOff val="15000"/>
                </a:schemeClr>
              </a:solidFill>
              <a:latin typeface="+mn-lt"/>
            </a:endParaRPr>
          </a:p>
        </p:txBody>
      </p:sp>
      <p:cxnSp>
        <p:nvCxnSpPr>
          <p:cNvPr id="15" name="直接连接符 14"/>
          <p:cNvCxnSpPr/>
          <p:nvPr>
            <p:custDataLst>
              <p:tags r:id="rId9"/>
            </p:custDataLst>
          </p:nvPr>
        </p:nvCxnSpPr>
        <p:spPr>
          <a:xfrm flipH="1">
            <a:off x="703263" y="4065358"/>
            <a:ext cx="5220735" cy="0"/>
          </a:xfrm>
          <a:prstGeom prst="line">
            <a:avLst/>
          </a:prstGeom>
          <a:ln w="12700">
            <a:gradFill flip="none" rotWithShape="1">
              <a:gsLst>
                <a:gs pos="0">
                  <a:schemeClr val="accent1">
                    <a:lumMod val="20000"/>
                    <a:lumOff val="80000"/>
                    <a:alpha val="0"/>
                  </a:schemeClr>
                </a:gs>
                <a:gs pos="100000">
                  <a:schemeClr val="accent1">
                    <a:alpha val="40000"/>
                  </a:schemeClr>
                </a:gs>
              </a:gsLst>
              <a:lin ang="0" scaled="1"/>
              <a:tileRect/>
            </a:gradFill>
          </a:ln>
        </p:spPr>
        <p:style>
          <a:lnRef idx="1">
            <a:srgbClr val="376FFF"/>
          </a:lnRef>
          <a:fillRef idx="0">
            <a:srgbClr val="376FFF"/>
          </a:fillRef>
          <a:effectRef idx="0">
            <a:srgbClr val="376FFF"/>
          </a:effectRef>
          <a:fontRef idx="minor">
            <a:srgbClr val="000000"/>
          </a:fontRef>
        </p:style>
      </p:cxnSp>
      <p:sp>
        <p:nvSpPr>
          <p:cNvPr id="16" name="矩形 15"/>
          <p:cNvSpPr/>
          <p:nvPr>
            <p:custDataLst>
              <p:tags r:id="rId10"/>
            </p:custDataLst>
          </p:nvPr>
        </p:nvSpPr>
        <p:spPr>
          <a:xfrm>
            <a:off x="703263" y="4119340"/>
            <a:ext cx="5256740" cy="665867"/>
          </a:xfrm>
          <a:prstGeom prst="rect">
            <a:avLst/>
          </a:prstGeom>
          <a:ln>
            <a:noFill/>
            <a:prstDash val="sysDash"/>
          </a:ln>
        </p:spPr>
        <p:txBody>
          <a:bodyPr vert="horz" wrap="square" lIns="0" tIns="0" rIns="0" bIns="0" rtlCol="0" anchor="ctr">
            <a:normAutofit/>
          </a:bodyPr>
          <a:p>
            <a:pPr>
              <a:lnSpc>
                <a:spcPct val="150000"/>
              </a:lnSpc>
              <a:spcBef>
                <a:spcPct val="0"/>
              </a:spcBef>
              <a:spcAft>
                <a:spcPct val="0"/>
              </a:spcAft>
            </a:pPr>
            <a:r>
              <a:rPr lang="en-US" sz="1100" dirty="0">
                <a:ln>
                  <a:noFill/>
                  <a:prstDash val="sysDot"/>
                </a:ln>
                <a:solidFill>
                  <a:schemeClr val="tx1">
                    <a:lumMod val="85000"/>
                    <a:lumOff val="15000"/>
                  </a:schemeClr>
                </a:solidFill>
                <a:latin typeface="+mn-lt"/>
              </a:rPr>
              <a:t>the distribution of quantity sold and the tax generated (5% of sales) across different product categories</a:t>
            </a:r>
            <a:endParaRPr lang="en-US" sz="1100" dirty="0">
              <a:ln>
                <a:noFill/>
                <a:prstDash val="sysDot"/>
              </a:ln>
              <a:solidFill>
                <a:schemeClr val="tx1">
                  <a:lumMod val="85000"/>
                  <a:lumOff val="15000"/>
                </a:schemeClr>
              </a:solidFill>
              <a:latin typeface="+mn-lt"/>
            </a:endParaRPr>
          </a:p>
        </p:txBody>
      </p:sp>
      <p:sp>
        <p:nvSpPr>
          <p:cNvPr id="17" name="矩形 16"/>
          <p:cNvSpPr/>
          <p:nvPr>
            <p:custDataLst>
              <p:tags r:id="rId11"/>
            </p:custDataLst>
          </p:nvPr>
        </p:nvSpPr>
        <p:spPr>
          <a:xfrm>
            <a:off x="703263" y="4956388"/>
            <a:ext cx="5256740" cy="665867"/>
          </a:xfrm>
          <a:prstGeom prst="rect">
            <a:avLst/>
          </a:prstGeom>
          <a:ln>
            <a:noFill/>
            <a:prstDash val="sysDash"/>
          </a:ln>
        </p:spPr>
        <p:txBody>
          <a:bodyPr vert="horz" wrap="square" lIns="0" tIns="0" rIns="0" bIns="0" rtlCol="0">
            <a:normAutofit/>
          </a:bodyPr>
          <a:p>
            <a:pPr>
              <a:lnSpc>
                <a:spcPct val="150000"/>
              </a:lnSpc>
              <a:spcBef>
                <a:spcPct val="0"/>
              </a:spcBef>
              <a:spcAft>
                <a:spcPct val="0"/>
              </a:spcAft>
            </a:pPr>
            <a:r>
              <a:rPr lang="en-US" sz="1100" dirty="0">
                <a:ln>
                  <a:noFill/>
                  <a:prstDash val="sysDot"/>
                </a:ln>
                <a:solidFill>
                  <a:schemeClr val="tx1">
                    <a:lumMod val="85000"/>
                    <a:lumOff val="15000"/>
                  </a:schemeClr>
                </a:solidFill>
                <a:latin typeface="+mn-lt"/>
              </a:rPr>
              <a:t>the payment preferences of customers across cities.</a:t>
            </a:r>
            <a:endParaRPr lang="en-US" sz="1100" dirty="0">
              <a:ln>
                <a:noFill/>
                <a:prstDash val="sysDot"/>
              </a:ln>
              <a:solidFill>
                <a:schemeClr val="tx1">
                  <a:lumMod val="85000"/>
                  <a:lumOff val="15000"/>
                </a:schemeClr>
              </a:solidFill>
              <a:latin typeface="+mn-lt"/>
            </a:endParaRPr>
          </a:p>
        </p:txBody>
      </p:sp>
      <p:cxnSp>
        <p:nvCxnSpPr>
          <p:cNvPr id="18" name="直接连接符 17"/>
          <p:cNvCxnSpPr/>
          <p:nvPr>
            <p:custDataLst>
              <p:tags r:id="rId12"/>
            </p:custDataLst>
          </p:nvPr>
        </p:nvCxnSpPr>
        <p:spPr>
          <a:xfrm flipH="1">
            <a:off x="703263" y="4896055"/>
            <a:ext cx="5220735" cy="0"/>
          </a:xfrm>
          <a:prstGeom prst="line">
            <a:avLst/>
          </a:prstGeom>
          <a:ln w="12700">
            <a:gradFill flip="none" rotWithShape="1">
              <a:gsLst>
                <a:gs pos="0">
                  <a:schemeClr val="accent1">
                    <a:lumMod val="20000"/>
                    <a:lumOff val="80000"/>
                    <a:alpha val="0"/>
                  </a:schemeClr>
                </a:gs>
                <a:gs pos="100000">
                  <a:schemeClr val="accent1">
                    <a:alpha val="40000"/>
                  </a:schemeClr>
                </a:gs>
              </a:gsLst>
              <a:lin ang="0" scaled="1"/>
              <a:tileRect/>
            </a:gradFill>
          </a:ln>
        </p:spPr>
        <p:style>
          <a:lnRef idx="1">
            <a:srgbClr val="376FFF"/>
          </a:lnRef>
          <a:fillRef idx="0">
            <a:srgbClr val="376FFF"/>
          </a:fillRef>
          <a:effectRef idx="0">
            <a:srgbClr val="376FFF"/>
          </a:effectRef>
          <a:fontRef idx="minor">
            <a:srgbClr val="000000"/>
          </a:fontRef>
        </p:style>
      </p:cxnSp>
    </p:spTree>
    <p:custDataLst>
      <p:tags r:id="rId1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1964"/>
            <a:ext cx="10058400" cy="1371600"/>
          </a:xfrm>
        </p:spPr>
        <p:txBody>
          <a:bodyPr>
            <a:normAutofit/>
          </a:bodyPr>
          <a:lstStyle/>
          <a:p>
            <a:pPr algn="ctr"/>
            <a:r>
              <a:rPr lang="en-IN" sz="2800" b="1" dirty="0"/>
              <a:t>PROBLEM STATEMENTS</a:t>
            </a:r>
            <a:endParaRPr lang="en-IN" sz="2800" b="1" dirty="0"/>
          </a:p>
        </p:txBody>
      </p:sp>
      <p:sp>
        <p:nvSpPr>
          <p:cNvPr id="3" name="Content Placeholder 2"/>
          <p:cNvSpPr>
            <a:spLocks noGrp="1"/>
          </p:cNvSpPr>
          <p:nvPr>
            <p:ph idx="1"/>
          </p:nvPr>
        </p:nvSpPr>
        <p:spPr>
          <a:xfrm>
            <a:off x="374681" y="1418990"/>
            <a:ext cx="10554929" cy="4970698"/>
          </a:xfrm>
        </p:spPr>
        <p:txBody>
          <a:bodyPr>
            <a:normAutofit fontScale="85000" lnSpcReduction="10000"/>
          </a:bodyPr>
          <a:lstStyle/>
          <a:p>
            <a:r>
              <a:rPr lang="en-IN" sz="2400" dirty="0"/>
              <a:t>1) A retail store wants to </a:t>
            </a:r>
            <a:r>
              <a:rPr lang="en-IN" sz="2400" b="1" dirty="0"/>
              <a:t>analyse the sales performance across various product categories. </a:t>
            </a:r>
            <a:endParaRPr lang="en-IN" sz="2400" b="1" dirty="0"/>
          </a:p>
          <a:p>
            <a:r>
              <a:rPr lang="en-IN" sz="2400" dirty="0"/>
              <a:t>2) Analyse</a:t>
            </a:r>
            <a:r>
              <a:rPr lang="en-IN" sz="2400" baseline="0" dirty="0"/>
              <a:t> </a:t>
            </a:r>
            <a:r>
              <a:rPr lang="en-IN" sz="2400" dirty="0"/>
              <a:t>sales data to understand </a:t>
            </a:r>
            <a:r>
              <a:rPr lang="en-IN" sz="2400" b="1" dirty="0"/>
              <a:t>the distribution of quantity sold and the tax generated (5% of sales) across different product</a:t>
            </a:r>
            <a:r>
              <a:rPr lang="en-IN" sz="2400" dirty="0"/>
              <a:t> categories in these cities. </a:t>
            </a:r>
            <a:endParaRPr lang="en-IN" sz="2400" dirty="0"/>
          </a:p>
          <a:p>
            <a:r>
              <a:rPr lang="en-IN" sz="2400" dirty="0"/>
              <a:t>3) A retail company aims to analyse </a:t>
            </a:r>
            <a:r>
              <a:rPr lang="en-IN" sz="2400" b="1" dirty="0"/>
              <a:t>the purchasing behaviour of male and female customers </a:t>
            </a:r>
            <a:r>
              <a:rPr lang="en-IN" sz="2400" dirty="0"/>
              <a:t>across different product categories.</a:t>
            </a:r>
            <a:endParaRPr lang="en-IN" sz="2400" dirty="0"/>
          </a:p>
          <a:p>
            <a:r>
              <a:rPr lang="en-IN" sz="2400" dirty="0"/>
              <a:t>4) A retail chain is analysing </a:t>
            </a:r>
            <a:r>
              <a:rPr lang="en-IN" sz="2400" b="1" dirty="0"/>
              <a:t>the payment preferences of customers</a:t>
            </a:r>
            <a:r>
              <a:rPr lang="en-IN" sz="2400" dirty="0"/>
              <a:t> across three cities</a:t>
            </a:r>
            <a:endParaRPr lang="en-IN" sz="2400" dirty="0"/>
          </a:p>
          <a:p>
            <a:r>
              <a:rPr lang="en-IN" sz="2400" dirty="0"/>
              <a:t>5) A retail company is </a:t>
            </a:r>
            <a:r>
              <a:rPr lang="en-IN" sz="2400" b="1" dirty="0"/>
              <a:t>analysing customer satisfaction ratings across different product categories.</a:t>
            </a:r>
            <a:r>
              <a:rPr lang="en-IN" sz="2400" dirty="0"/>
              <a:t> The data is segmented by gender (Male and Female) </a:t>
            </a:r>
            <a:endParaRPr lang="en-IN" sz="2400" dirty="0"/>
          </a:p>
          <a:p>
            <a:r>
              <a:rPr lang="en-IN" sz="2400" dirty="0"/>
              <a:t>and membership status (Member and Normal) to understand the overall satisfaction levels and identify areas for improvement.</a:t>
            </a:r>
            <a:endParaRPr lang="en-IN" sz="2400" dirty="0"/>
          </a:p>
          <a:p>
            <a:r>
              <a:rPr lang="en-IN" sz="2400" dirty="0"/>
              <a:t>6) A retail business is </a:t>
            </a:r>
            <a:r>
              <a:rPr lang="en-IN" sz="2400" b="1" dirty="0"/>
              <a:t>analysing its financial performance </a:t>
            </a:r>
            <a:r>
              <a:rPr lang="en-IN" sz="2400" dirty="0"/>
              <a:t>across six product categories:</a:t>
            </a:r>
            <a:endParaRPr lang="en-IN" sz="2400" dirty="0"/>
          </a:p>
          <a:p>
            <a:endParaRPr lang="en-IN" dirty="0"/>
          </a:p>
          <a:p>
            <a:pPr marL="0" indent="0">
              <a:buNone/>
            </a:pPr>
            <a:endParaRPr lang="en-IN" sz="1800" dirty="0"/>
          </a:p>
          <a:p>
            <a:endParaRPr lang="en-IN" dirty="0"/>
          </a:p>
        </p:txBody>
      </p:sp>
      <p:pic>
        <p:nvPicPr>
          <p:cNvPr id="4" name="Google Shape;2936;p42"/>
          <p:cNvPicPr preferRelativeResize="0"/>
          <p:nvPr/>
        </p:nvPicPr>
        <p:blipFill>
          <a:blip r:embed="rId1"/>
          <a:stretch>
            <a:fillRect/>
          </a:stretch>
        </p:blipFill>
        <p:spPr>
          <a:xfrm>
            <a:off x="10520624" y="0"/>
            <a:ext cx="1671376" cy="2848797"/>
          </a:xfrm>
          <a:prstGeom prst="rect">
            <a:avLst/>
          </a:prstGeom>
          <a:noFill/>
          <a:ln>
            <a:noFill/>
          </a:ln>
        </p:spPr>
      </p:pic>
      <p:pic>
        <p:nvPicPr>
          <p:cNvPr id="315" name="Google Shape;2461;p36"/>
          <p:cNvPicPr preferRelativeResize="0"/>
          <p:nvPr/>
        </p:nvPicPr>
        <p:blipFill>
          <a:blip r:embed="rId2"/>
          <a:stretch>
            <a:fillRect/>
          </a:stretch>
        </p:blipFill>
        <p:spPr>
          <a:xfrm>
            <a:off x="9961133" y="4465712"/>
            <a:ext cx="1856186" cy="26252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47" y="573985"/>
            <a:ext cx="7880555" cy="104658"/>
          </a:xfrm>
        </p:spPr>
        <p:txBody>
          <a:bodyPr>
            <a:noAutofit/>
          </a:bodyPr>
          <a:lstStyle/>
          <a:p>
            <a:pPr algn="ctr"/>
            <a:r>
              <a:rPr lang="en-US" sz="2800" b="1" dirty="0"/>
              <a:t>PRODUCTS Vs UNIT PRICE 1</a:t>
            </a:r>
            <a:endParaRPr lang="en-IN" sz="2800" b="1" dirty="0"/>
          </a:p>
        </p:txBody>
      </p:sp>
      <p:sp>
        <p:nvSpPr>
          <p:cNvPr id="7" name="TextBox 6"/>
          <p:cNvSpPr txBox="1"/>
          <p:nvPr/>
        </p:nvSpPr>
        <p:spPr>
          <a:xfrm>
            <a:off x="7600336" y="772644"/>
            <a:ext cx="4062532" cy="6340197"/>
          </a:xfrm>
          <a:prstGeom prst="rect">
            <a:avLst/>
          </a:prstGeom>
          <a:noFill/>
        </p:spPr>
        <p:txBody>
          <a:bodyPr wrap="square" rtlCol="0">
            <a:spAutoFit/>
          </a:bodyPr>
          <a:lstStyle/>
          <a:p>
            <a:endParaRPr lang="en-IN" sz="2000" b="1" dirty="0"/>
          </a:p>
          <a:p>
            <a:r>
              <a:rPr lang="en-IN" sz="2000" b="1" dirty="0"/>
              <a:t>analyse the sales performance across various product categories. </a:t>
            </a:r>
            <a:endParaRPr lang="en-IN" sz="2000" b="1" dirty="0"/>
          </a:p>
          <a:p>
            <a:endParaRPr lang="en-IN" sz="2000" b="1" dirty="0"/>
          </a:p>
          <a:p>
            <a:pPr marL="285750" indent="-285750">
              <a:buFont typeface="Arial" panose="020B0604020202020204" pitchFamily="34" charset="0"/>
              <a:buChar char="•"/>
            </a:pPr>
            <a:r>
              <a:rPr lang="en-IN" sz="1800" b="1" dirty="0"/>
              <a:t>Top Performing Category:</a:t>
            </a:r>
            <a:r>
              <a:rPr lang="en-IN" sz="1800" dirty="0"/>
              <a:t> Fashion Accessories has the highest total unit price of </a:t>
            </a:r>
            <a:r>
              <a:rPr lang="en-IN" sz="1800" b="1" dirty="0"/>
              <a:t>$10,173.35</a:t>
            </a:r>
            <a:r>
              <a:rPr lang="en-IN" sz="1800" dirty="0"/>
              <a:t>, indicating it may be the most profitable category.</a:t>
            </a:r>
            <a:endParaRPr lang="en-IN" sz="1800" dirty="0"/>
          </a:p>
          <a:p>
            <a:pPr marL="285750" indent="-285750">
              <a:buFont typeface="Arial" panose="020B0604020202020204" pitchFamily="34" charset="0"/>
              <a:buChar char="•"/>
            </a:pPr>
            <a:r>
              <a:rPr lang="en-IN" sz="1800" b="1" dirty="0"/>
              <a:t>Most Popular Category:</a:t>
            </a:r>
            <a:r>
              <a:rPr lang="en-IN" sz="1800" dirty="0"/>
              <a:t> Electronic Accessories has the highest quantity sold at</a:t>
            </a:r>
            <a:r>
              <a:rPr lang="en-IN" sz="1800" b="1" dirty="0"/>
              <a:t> 971 </a:t>
            </a:r>
            <a:r>
              <a:rPr lang="en-IN" sz="1800" dirty="0"/>
              <a:t>units, suggesting strong consumer demand.</a:t>
            </a:r>
            <a:endParaRPr lang="en-IN" sz="1800" dirty="0"/>
          </a:p>
          <a:p>
            <a:pPr marL="285750" indent="-285750">
              <a:buFont typeface="Arial" panose="020B0604020202020204" pitchFamily="34" charset="0"/>
              <a:buChar char="•"/>
            </a:pPr>
            <a:r>
              <a:rPr lang="en-IN" sz="1800" b="1" dirty="0"/>
              <a:t>Least Popular Category:</a:t>
            </a:r>
            <a:r>
              <a:rPr lang="en-IN" sz="1800" dirty="0"/>
              <a:t> Health and Beauty has the lowest quantity sold at </a:t>
            </a:r>
            <a:r>
              <a:rPr lang="en-IN" sz="1800" b="1" dirty="0"/>
              <a:t>854</a:t>
            </a:r>
            <a:r>
              <a:rPr lang="en-IN" sz="1800" dirty="0"/>
              <a:t> units, which might indicate a need for promotional efforts.</a:t>
            </a:r>
            <a:endParaRPr lang="en-IN" sz="1800" dirty="0"/>
          </a:p>
          <a:p>
            <a:endParaRPr lang="en-IN" sz="1800" dirty="0"/>
          </a:p>
          <a:p>
            <a:endParaRPr lang="en-IN" dirty="0"/>
          </a:p>
        </p:txBody>
      </p:sp>
      <p:graphicFrame>
        <p:nvGraphicFramePr>
          <p:cNvPr id="8" name="Content Placeholder 7"/>
          <p:cNvGraphicFramePr>
            <a:graphicFrameLocks noGrp="1"/>
          </p:cNvGraphicFramePr>
          <p:nvPr>
            <p:ph idx="1"/>
          </p:nvPr>
        </p:nvGraphicFramePr>
        <p:xfrm>
          <a:off x="411982" y="1012723"/>
          <a:ext cx="7188354" cy="563928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1000"/>
                                        <p:tgtEl>
                                          <p:spTgt spid="7">
                                            <p:txEl>
                                              <p:pRg st="4" end="4"/>
                                            </p:txEl>
                                          </p:spTgt>
                                        </p:tgtEl>
                                      </p:cBhvr>
                                    </p:animEffect>
                                    <p:anim calcmode="lin" valueType="num">
                                      <p:cBhvr>
                                        <p:cTn id="3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1000"/>
                                        <p:tgtEl>
                                          <p:spTgt spid="7">
                                            <p:txEl>
                                              <p:pRg st="5" end="5"/>
                                            </p:txEl>
                                          </p:spTgt>
                                        </p:tgtEl>
                                      </p:cBhvr>
                                    </p:animEffect>
                                    <p:anim calcmode="lin" valueType="num">
                                      <p:cBhvr>
                                        <p:cTn id="3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7115" y="0"/>
            <a:ext cx="8347588" cy="1007805"/>
          </a:xfrm>
        </p:spPr>
        <p:txBody>
          <a:bodyPr>
            <a:normAutofit/>
          </a:bodyPr>
          <a:lstStyle/>
          <a:p>
            <a:r>
              <a:rPr lang="en-US" sz="2400" b="1" dirty="0"/>
              <a:t>PRODUCTS USED BY MALE AND FEMALE  2</a:t>
            </a:r>
            <a:endParaRPr lang="en-IN" sz="2400" b="1" dirty="0"/>
          </a:p>
        </p:txBody>
      </p:sp>
      <p:graphicFrame>
        <p:nvGraphicFramePr>
          <p:cNvPr id="4" name="Content Placeholder 3"/>
          <p:cNvGraphicFramePr>
            <a:graphicFrameLocks noGrp="1"/>
          </p:cNvGraphicFramePr>
          <p:nvPr>
            <p:ph idx="1"/>
          </p:nvPr>
        </p:nvGraphicFramePr>
        <p:xfrm>
          <a:off x="265470" y="698090"/>
          <a:ext cx="11926530" cy="5661052"/>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Box 4"/>
          <p:cNvSpPr txBox="1"/>
          <p:nvPr/>
        </p:nvSpPr>
        <p:spPr>
          <a:xfrm>
            <a:off x="889819" y="2861187"/>
            <a:ext cx="11302181" cy="301621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a:p>
            <a:r>
              <a:rPr lang="en-IN" sz="2400" b="1" dirty="0"/>
              <a:t>analyse the purchasing behaviour of male and female customers </a:t>
            </a:r>
            <a:endParaRPr lang="en-IN" sz="2400" b="1" dirty="0"/>
          </a:p>
          <a:p>
            <a:endParaRPr lang="en-IN" sz="2000" b="1" dirty="0"/>
          </a:p>
          <a:p>
            <a:r>
              <a:rPr lang="en-IN" b="1" dirty="0"/>
              <a:t>Top-Selling Category:</a:t>
            </a:r>
            <a:r>
              <a:rPr lang="en-IN" dirty="0"/>
              <a:t> </a:t>
            </a:r>
            <a:endParaRPr lang="en-IN" dirty="0"/>
          </a:p>
          <a:p>
            <a:r>
              <a:rPr lang="en-IN" b="1" dirty="0"/>
              <a:t>Food and Beverages</a:t>
            </a:r>
            <a:r>
              <a:rPr lang="en-IN" dirty="0"/>
              <a:t> is the top-selling category with a total sales of ₹56,144.84, driven primarily by female customers, who contributed ₹33,170.92.</a:t>
            </a:r>
            <a:endParaRPr lang="en-IN" dirty="0"/>
          </a:p>
          <a:p>
            <a:r>
              <a:rPr lang="en-IN" b="1" dirty="0"/>
              <a:t>Gender-Based Preferences:</a:t>
            </a:r>
            <a:endParaRPr lang="en-IN" dirty="0"/>
          </a:p>
          <a:p>
            <a:r>
              <a:rPr lang="en-IN" b="1" dirty="0"/>
              <a:t>Female Customers</a:t>
            </a:r>
            <a:r>
              <a:rPr lang="en-IN" dirty="0"/>
              <a:t>: Prefer </a:t>
            </a:r>
            <a:r>
              <a:rPr lang="en-IN" b="1" dirty="0"/>
              <a:t>Food and Beverages</a:t>
            </a:r>
            <a:r>
              <a:rPr lang="en-IN" dirty="0"/>
              <a:t> and </a:t>
            </a:r>
            <a:r>
              <a:rPr lang="en-IN" b="1" dirty="0"/>
              <a:t>Fashion Accessories</a:t>
            </a:r>
            <a:r>
              <a:rPr lang="en-IN" dirty="0"/>
              <a:t>, contributing more significantly to these categories.</a:t>
            </a:r>
            <a:endParaRPr lang="en-IN" dirty="0"/>
          </a:p>
          <a:p>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1290" y="222310"/>
            <a:ext cx="6767781" cy="652761"/>
          </a:xfrm>
        </p:spPr>
        <p:txBody>
          <a:bodyPr>
            <a:normAutofit/>
          </a:bodyPr>
          <a:lstStyle/>
          <a:p>
            <a:r>
              <a:rPr lang="en-IN" sz="3200" b="1" dirty="0"/>
              <a:t>CITY Vs QUANTITY 3</a:t>
            </a:r>
            <a:endParaRPr lang="en-IN" sz="3200" b="1" dirty="0"/>
          </a:p>
        </p:txBody>
      </p:sp>
      <p:graphicFrame>
        <p:nvGraphicFramePr>
          <p:cNvPr id="5" name="Chart 4"/>
          <p:cNvGraphicFramePr/>
          <p:nvPr/>
        </p:nvGraphicFramePr>
        <p:xfrm>
          <a:off x="4601496" y="870872"/>
          <a:ext cx="7728155" cy="5722399"/>
        </p:xfrm>
        <a:graphic>
          <a:graphicData uri="http://schemas.openxmlformats.org/drawingml/2006/chart">
            <c:chart xmlns:c="http://schemas.openxmlformats.org/drawingml/2006/chart" xmlns:r="http://schemas.openxmlformats.org/officeDocument/2006/relationships" r:id="rId1"/>
          </a:graphicData>
        </a:graphic>
      </p:graphicFrame>
      <p:sp>
        <p:nvSpPr>
          <p:cNvPr id="10" name="TextBox 9"/>
          <p:cNvSpPr txBox="1"/>
          <p:nvPr/>
        </p:nvSpPr>
        <p:spPr>
          <a:xfrm>
            <a:off x="353960" y="2614780"/>
            <a:ext cx="4395020" cy="2985433"/>
          </a:xfrm>
          <a:prstGeom prst="rect">
            <a:avLst/>
          </a:prstGeom>
          <a:noFill/>
        </p:spPr>
        <p:txBody>
          <a:bodyPr wrap="square">
            <a:spAutoFit/>
          </a:bodyPr>
          <a:lstStyle/>
          <a:p>
            <a:pPr marL="285750" indent="-285750">
              <a:buFont typeface="Arial" panose="020B0604020202020204" pitchFamily="34" charset="0"/>
              <a:buChar char="•"/>
            </a:pPr>
            <a:r>
              <a:rPr lang="en-IN" sz="2000" b="1" dirty="0"/>
              <a:t>the distribution of quantity sold and the tax generated (5% of sales) across different product</a:t>
            </a:r>
            <a:endParaRPr lang="en-IN" sz="2000" b="1" dirty="0"/>
          </a:p>
          <a:p>
            <a:r>
              <a:rPr lang="en-IN" sz="2000" dirty="0"/>
              <a:t> </a:t>
            </a:r>
            <a:endParaRPr lang="en-IN" sz="2000" dirty="0"/>
          </a:p>
          <a:p>
            <a:pPr marL="285750" indent="-285750">
              <a:buFont typeface="Arial" panose="020B0604020202020204" pitchFamily="34" charset="0"/>
              <a:buChar char="•"/>
            </a:pPr>
            <a:r>
              <a:rPr lang="en-IN" sz="1800" b="1" dirty="0"/>
              <a:t>INSIGHTS:</a:t>
            </a:r>
            <a:endParaRPr lang="en-IN" sz="1800" b="1" dirty="0"/>
          </a:p>
          <a:p>
            <a:r>
              <a:rPr lang="en-IN" sz="1800" b="1" dirty="0"/>
              <a:t>Mumbai</a:t>
            </a:r>
            <a:r>
              <a:rPr lang="en-IN" sz="1800" dirty="0"/>
              <a:t> leads in total quantity sold </a:t>
            </a:r>
            <a:r>
              <a:rPr lang="en-IN" sz="1800" b="1" dirty="0"/>
              <a:t>(1,859 units) </a:t>
            </a:r>
            <a:r>
              <a:rPr lang="en-IN" sz="1800" dirty="0"/>
              <a:t>and generates a tax of </a:t>
            </a:r>
            <a:r>
              <a:rPr lang="en-IN" sz="1800" b="1" dirty="0"/>
              <a:t>₹5,057.16</a:t>
            </a:r>
            <a:r>
              <a:rPr lang="en-IN" sz="1800" dirty="0"/>
              <a:t>, primarily driven by the </a:t>
            </a:r>
            <a:r>
              <a:rPr lang="en-IN" sz="1800" b="1" dirty="0"/>
              <a:t>Home and Lifestyle</a:t>
            </a:r>
            <a:r>
              <a:rPr lang="en-IN" sz="1800" dirty="0"/>
              <a:t> category.</a:t>
            </a:r>
            <a:endParaRPr lang="en-IN" sz="1800" dirty="0"/>
          </a:p>
          <a:p>
            <a:endParaRPr lang="en-IN" sz="1800" dirty="0"/>
          </a:p>
        </p:txBody>
      </p:sp>
      <p:grpSp>
        <p:nvGrpSpPr>
          <p:cNvPr id="34" name="Google Shape;843;p49"/>
          <p:cNvGrpSpPr/>
          <p:nvPr/>
        </p:nvGrpSpPr>
        <p:grpSpPr>
          <a:xfrm rot="20760796">
            <a:off x="-195189" y="46104"/>
            <a:ext cx="1747894" cy="2348948"/>
            <a:chOff x="6100125" y="3047575"/>
            <a:chExt cx="890992" cy="1098675"/>
          </a:xfrm>
        </p:grpSpPr>
        <p:sp>
          <p:nvSpPr>
            <p:cNvPr id="35" name="Google Shape;844;p49"/>
            <p:cNvSpPr/>
            <p:nvPr/>
          </p:nvSpPr>
          <p:spPr>
            <a:xfrm>
              <a:off x="6543975" y="3052275"/>
              <a:ext cx="268775" cy="388200"/>
            </a:xfrm>
            <a:custGeom>
              <a:avLst/>
              <a:gdLst/>
              <a:ahLst/>
              <a:cxnLst/>
              <a:rect l="l" t="t" r="r" b="b"/>
              <a:pathLst>
                <a:path w="10751" h="15528" extrusionOk="0">
                  <a:moveTo>
                    <a:pt x="4033" y="1"/>
                  </a:moveTo>
                  <a:cubicBezTo>
                    <a:pt x="3866" y="1"/>
                    <a:pt x="3710" y="112"/>
                    <a:pt x="3660" y="280"/>
                  </a:cubicBezTo>
                  <a:lnTo>
                    <a:pt x="55" y="13299"/>
                  </a:lnTo>
                  <a:cubicBezTo>
                    <a:pt x="0" y="13500"/>
                    <a:pt x="120" y="13712"/>
                    <a:pt x="326" y="13772"/>
                  </a:cubicBezTo>
                  <a:lnTo>
                    <a:pt x="6619" y="15515"/>
                  </a:lnTo>
                  <a:cubicBezTo>
                    <a:pt x="6652" y="15524"/>
                    <a:pt x="6685" y="15528"/>
                    <a:pt x="6718" y="15528"/>
                  </a:cubicBezTo>
                  <a:cubicBezTo>
                    <a:pt x="6886" y="15528"/>
                    <a:pt x="7046" y="15417"/>
                    <a:pt x="7091" y="15249"/>
                  </a:cubicBezTo>
                  <a:lnTo>
                    <a:pt x="10696" y="2229"/>
                  </a:lnTo>
                  <a:cubicBezTo>
                    <a:pt x="10750" y="2023"/>
                    <a:pt x="10631" y="1811"/>
                    <a:pt x="10430" y="1757"/>
                  </a:cubicBezTo>
                  <a:lnTo>
                    <a:pt x="4132" y="14"/>
                  </a:lnTo>
                  <a:cubicBezTo>
                    <a:pt x="4099" y="5"/>
                    <a:pt x="4066" y="1"/>
                    <a:pt x="403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6" name="Google Shape;845;p49"/>
            <p:cNvSpPr/>
            <p:nvPr/>
          </p:nvSpPr>
          <p:spPr>
            <a:xfrm>
              <a:off x="6538675" y="3047575"/>
              <a:ext cx="279375" cy="397600"/>
            </a:xfrm>
            <a:custGeom>
              <a:avLst/>
              <a:gdLst/>
              <a:ahLst/>
              <a:cxnLst/>
              <a:rect l="l" t="t" r="r" b="b"/>
              <a:pathLst>
                <a:path w="11175" h="15904" extrusionOk="0">
                  <a:moveTo>
                    <a:pt x="4245" y="189"/>
                  </a:moveTo>
                  <a:cubicBezTo>
                    <a:pt x="4278" y="189"/>
                    <a:pt x="4311" y="193"/>
                    <a:pt x="4344" y="202"/>
                  </a:cubicBezTo>
                  <a:lnTo>
                    <a:pt x="9746" y="1695"/>
                  </a:lnTo>
                  <a:lnTo>
                    <a:pt x="10642" y="1945"/>
                  </a:lnTo>
                  <a:cubicBezTo>
                    <a:pt x="10843" y="1999"/>
                    <a:pt x="10962" y="2211"/>
                    <a:pt x="10908" y="2417"/>
                  </a:cubicBezTo>
                  <a:lnTo>
                    <a:pt x="7949" y="13107"/>
                  </a:lnTo>
                  <a:lnTo>
                    <a:pt x="7303" y="15437"/>
                  </a:lnTo>
                  <a:cubicBezTo>
                    <a:pt x="7258" y="15605"/>
                    <a:pt x="7098" y="15716"/>
                    <a:pt x="6930" y="15716"/>
                  </a:cubicBezTo>
                  <a:cubicBezTo>
                    <a:pt x="6897" y="15716"/>
                    <a:pt x="6864" y="15712"/>
                    <a:pt x="6831" y="15703"/>
                  </a:cubicBezTo>
                  <a:lnTo>
                    <a:pt x="4616" y="15089"/>
                  </a:lnTo>
                  <a:lnTo>
                    <a:pt x="538" y="13960"/>
                  </a:lnTo>
                  <a:cubicBezTo>
                    <a:pt x="332" y="13900"/>
                    <a:pt x="212" y="13688"/>
                    <a:pt x="267" y="13487"/>
                  </a:cubicBezTo>
                  <a:lnTo>
                    <a:pt x="478" y="12716"/>
                  </a:lnTo>
                  <a:lnTo>
                    <a:pt x="3872" y="468"/>
                  </a:lnTo>
                  <a:cubicBezTo>
                    <a:pt x="3922" y="300"/>
                    <a:pt x="4078" y="189"/>
                    <a:pt x="4245" y="189"/>
                  </a:cubicBezTo>
                  <a:close/>
                  <a:moveTo>
                    <a:pt x="4239" y="1"/>
                  </a:moveTo>
                  <a:cubicBezTo>
                    <a:pt x="3992" y="1"/>
                    <a:pt x="3760" y="167"/>
                    <a:pt x="3693" y="419"/>
                  </a:cubicBezTo>
                  <a:lnTo>
                    <a:pt x="87" y="13433"/>
                  </a:lnTo>
                  <a:cubicBezTo>
                    <a:pt x="0" y="13737"/>
                    <a:pt x="180" y="14058"/>
                    <a:pt x="484" y="14139"/>
                  </a:cubicBezTo>
                  <a:lnTo>
                    <a:pt x="6782" y="15882"/>
                  </a:lnTo>
                  <a:cubicBezTo>
                    <a:pt x="6834" y="15897"/>
                    <a:pt x="6886" y="15904"/>
                    <a:pt x="6938" y="15904"/>
                  </a:cubicBezTo>
                  <a:cubicBezTo>
                    <a:pt x="7187" y="15904"/>
                    <a:pt x="7415" y="15738"/>
                    <a:pt x="7482" y="15485"/>
                  </a:cubicBezTo>
                  <a:lnTo>
                    <a:pt x="11087" y="2466"/>
                  </a:lnTo>
                  <a:cubicBezTo>
                    <a:pt x="11174" y="2162"/>
                    <a:pt x="10995" y="1847"/>
                    <a:pt x="10691" y="1765"/>
                  </a:cubicBezTo>
                  <a:lnTo>
                    <a:pt x="4393" y="23"/>
                  </a:lnTo>
                  <a:cubicBezTo>
                    <a:pt x="4342" y="8"/>
                    <a:pt x="4290" y="1"/>
                    <a:pt x="4239" y="1"/>
                  </a:cubicBezTo>
                  <a:close/>
                </a:path>
              </a:pathLst>
            </a:custGeom>
            <a:solidFill>
              <a:srgbClr val="ABA7D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7" name="Google Shape;846;p49"/>
            <p:cNvSpPr/>
            <p:nvPr/>
          </p:nvSpPr>
          <p:spPr>
            <a:xfrm>
              <a:off x="6556600" y="3271275"/>
              <a:ext cx="175375" cy="141325"/>
            </a:xfrm>
            <a:custGeom>
              <a:avLst/>
              <a:gdLst/>
              <a:ahLst/>
              <a:cxnLst/>
              <a:rect l="l" t="t" r="r" b="b"/>
              <a:pathLst>
                <a:path w="7015" h="5653" extrusionOk="0">
                  <a:moveTo>
                    <a:pt x="1059" y="0"/>
                  </a:moveTo>
                  <a:lnTo>
                    <a:pt x="0" y="3834"/>
                  </a:lnTo>
                  <a:lnTo>
                    <a:pt x="4213" y="5001"/>
                  </a:lnTo>
                  <a:lnTo>
                    <a:pt x="6564" y="5652"/>
                  </a:lnTo>
                  <a:lnTo>
                    <a:pt x="7015" y="4029"/>
                  </a:lnTo>
                  <a:cubicBezTo>
                    <a:pt x="5755" y="1912"/>
                    <a:pt x="3524" y="397"/>
                    <a:pt x="1091" y="11"/>
                  </a:cubicBezTo>
                  <a:lnTo>
                    <a:pt x="1059"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8" name="Google Shape;847;p49"/>
            <p:cNvSpPr/>
            <p:nvPr/>
          </p:nvSpPr>
          <p:spPr>
            <a:xfrm>
              <a:off x="6583050" y="3160375"/>
              <a:ext cx="207575" cy="211650"/>
            </a:xfrm>
            <a:custGeom>
              <a:avLst/>
              <a:gdLst/>
              <a:ahLst/>
              <a:cxnLst/>
              <a:rect l="l" t="t" r="r" b="b"/>
              <a:pathLst>
                <a:path w="8303" h="8466" extrusionOk="0">
                  <a:moveTo>
                    <a:pt x="8302" y="1"/>
                  </a:moveTo>
                  <a:lnTo>
                    <a:pt x="8302" y="1"/>
                  </a:lnTo>
                  <a:cubicBezTo>
                    <a:pt x="6441" y="1877"/>
                    <a:pt x="3808" y="2960"/>
                    <a:pt x="1166" y="2960"/>
                  </a:cubicBezTo>
                  <a:cubicBezTo>
                    <a:pt x="926" y="2960"/>
                    <a:pt x="686" y="2951"/>
                    <a:pt x="446" y="2933"/>
                  </a:cubicBezTo>
                  <a:lnTo>
                    <a:pt x="419" y="2922"/>
                  </a:lnTo>
                  <a:lnTo>
                    <a:pt x="1" y="4436"/>
                  </a:lnTo>
                  <a:lnTo>
                    <a:pt x="33" y="4447"/>
                  </a:lnTo>
                  <a:cubicBezTo>
                    <a:pt x="2466" y="4833"/>
                    <a:pt x="4697" y="6348"/>
                    <a:pt x="5957" y="8465"/>
                  </a:cubicBezTo>
                  <a:lnTo>
                    <a:pt x="8302" y="1"/>
                  </a:lnTo>
                  <a:close/>
                </a:path>
              </a:pathLst>
            </a:custGeom>
            <a:solidFill>
              <a:srgbClr val="D3D3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9" name="Google Shape;848;p49"/>
            <p:cNvSpPr/>
            <p:nvPr/>
          </p:nvSpPr>
          <p:spPr>
            <a:xfrm>
              <a:off x="6593500" y="3070375"/>
              <a:ext cx="209475" cy="164000"/>
            </a:xfrm>
            <a:custGeom>
              <a:avLst/>
              <a:gdLst/>
              <a:ahLst/>
              <a:cxnLst/>
              <a:rect l="l" t="t" r="r" b="b"/>
              <a:pathLst>
                <a:path w="8379" h="6560" extrusionOk="0">
                  <a:moveTo>
                    <a:pt x="1809" y="1"/>
                  </a:moveTo>
                  <a:lnTo>
                    <a:pt x="1" y="6522"/>
                  </a:lnTo>
                  <a:lnTo>
                    <a:pt x="28" y="6533"/>
                  </a:lnTo>
                  <a:cubicBezTo>
                    <a:pt x="268" y="6551"/>
                    <a:pt x="508" y="6560"/>
                    <a:pt x="748" y="6560"/>
                  </a:cubicBezTo>
                  <a:cubicBezTo>
                    <a:pt x="3390" y="6560"/>
                    <a:pt x="6023" y="5477"/>
                    <a:pt x="7884" y="3601"/>
                  </a:cubicBezTo>
                  <a:lnTo>
                    <a:pt x="8379" y="1820"/>
                  </a:lnTo>
                  <a:lnTo>
                    <a:pt x="7347" y="1532"/>
                  </a:lnTo>
                  <a:lnTo>
                    <a:pt x="1809"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0" name="Google Shape;849;p49"/>
            <p:cNvSpPr/>
            <p:nvPr/>
          </p:nvSpPr>
          <p:spPr>
            <a:xfrm>
              <a:off x="6775000" y="3095775"/>
              <a:ext cx="9100" cy="8300"/>
            </a:xfrm>
            <a:custGeom>
              <a:avLst/>
              <a:gdLst/>
              <a:ahLst/>
              <a:cxnLst/>
              <a:rect l="l" t="t" r="r" b="b"/>
              <a:pathLst>
                <a:path w="364" h="332" extrusionOk="0">
                  <a:moveTo>
                    <a:pt x="187" y="1"/>
                  </a:moveTo>
                  <a:cubicBezTo>
                    <a:pt x="114" y="1"/>
                    <a:pt x="45" y="48"/>
                    <a:pt x="22" y="125"/>
                  </a:cubicBezTo>
                  <a:cubicBezTo>
                    <a:pt x="0" y="212"/>
                    <a:pt x="49" y="299"/>
                    <a:pt x="136" y="326"/>
                  </a:cubicBezTo>
                  <a:cubicBezTo>
                    <a:pt x="151" y="330"/>
                    <a:pt x="165" y="331"/>
                    <a:pt x="179" y="331"/>
                  </a:cubicBezTo>
                  <a:cubicBezTo>
                    <a:pt x="254" y="331"/>
                    <a:pt x="319" y="285"/>
                    <a:pt x="342" y="212"/>
                  </a:cubicBezTo>
                  <a:cubicBezTo>
                    <a:pt x="364" y="125"/>
                    <a:pt x="315" y="33"/>
                    <a:pt x="228" y="6"/>
                  </a:cubicBezTo>
                  <a:cubicBezTo>
                    <a:pt x="214" y="2"/>
                    <a:pt x="200" y="1"/>
                    <a:pt x="187" y="1"/>
                  </a:cubicBezTo>
                  <a:close/>
                </a:path>
              </a:pathLst>
            </a:custGeom>
            <a:solidFill>
              <a:srgbClr val="D3D3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1" name="Google Shape;850;p49"/>
            <p:cNvSpPr/>
            <p:nvPr/>
          </p:nvSpPr>
          <p:spPr>
            <a:xfrm>
              <a:off x="6677125" y="3069450"/>
              <a:ext cx="91925" cy="30550"/>
            </a:xfrm>
            <a:custGeom>
              <a:avLst/>
              <a:gdLst/>
              <a:ahLst/>
              <a:cxnLst/>
              <a:rect l="l" t="t" r="r" b="b"/>
              <a:pathLst>
                <a:path w="3677" h="1222" extrusionOk="0">
                  <a:moveTo>
                    <a:pt x="164" y="0"/>
                  </a:moveTo>
                  <a:cubicBezTo>
                    <a:pt x="101" y="0"/>
                    <a:pt x="40" y="45"/>
                    <a:pt x="22" y="109"/>
                  </a:cubicBezTo>
                  <a:cubicBezTo>
                    <a:pt x="1" y="185"/>
                    <a:pt x="49" y="271"/>
                    <a:pt x="125" y="288"/>
                  </a:cubicBezTo>
                  <a:lnTo>
                    <a:pt x="3475" y="1216"/>
                  </a:lnTo>
                  <a:cubicBezTo>
                    <a:pt x="3489" y="1220"/>
                    <a:pt x="3502" y="1222"/>
                    <a:pt x="3516" y="1222"/>
                  </a:cubicBezTo>
                  <a:cubicBezTo>
                    <a:pt x="3579" y="1222"/>
                    <a:pt x="3641" y="1181"/>
                    <a:pt x="3654" y="1118"/>
                  </a:cubicBezTo>
                  <a:cubicBezTo>
                    <a:pt x="3676" y="1037"/>
                    <a:pt x="3633" y="956"/>
                    <a:pt x="3557" y="934"/>
                  </a:cubicBezTo>
                  <a:lnTo>
                    <a:pt x="201" y="5"/>
                  </a:lnTo>
                  <a:cubicBezTo>
                    <a:pt x="189" y="2"/>
                    <a:pt x="177" y="0"/>
                    <a:pt x="164"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2" name="Google Shape;851;p49"/>
            <p:cNvSpPr/>
            <p:nvPr/>
          </p:nvSpPr>
          <p:spPr>
            <a:xfrm>
              <a:off x="6601375" y="3387800"/>
              <a:ext cx="66950" cy="31100"/>
            </a:xfrm>
            <a:custGeom>
              <a:avLst/>
              <a:gdLst/>
              <a:ahLst/>
              <a:cxnLst/>
              <a:rect l="l" t="t" r="r" b="b"/>
              <a:pathLst>
                <a:path w="2678" h="1244" extrusionOk="0">
                  <a:moveTo>
                    <a:pt x="409" y="1"/>
                  </a:moveTo>
                  <a:cubicBezTo>
                    <a:pt x="345" y="1"/>
                    <a:pt x="283" y="18"/>
                    <a:pt x="229" y="47"/>
                  </a:cubicBezTo>
                  <a:cubicBezTo>
                    <a:pt x="147" y="96"/>
                    <a:pt x="82" y="172"/>
                    <a:pt x="55" y="269"/>
                  </a:cubicBezTo>
                  <a:cubicBezTo>
                    <a:pt x="1" y="459"/>
                    <a:pt x="115" y="660"/>
                    <a:pt x="310" y="715"/>
                  </a:cubicBezTo>
                  <a:lnTo>
                    <a:pt x="2178" y="1230"/>
                  </a:lnTo>
                  <a:cubicBezTo>
                    <a:pt x="2211" y="1239"/>
                    <a:pt x="2243" y="1244"/>
                    <a:pt x="2275" y="1244"/>
                  </a:cubicBezTo>
                  <a:cubicBezTo>
                    <a:pt x="2339" y="1244"/>
                    <a:pt x="2401" y="1227"/>
                    <a:pt x="2455" y="1198"/>
                  </a:cubicBezTo>
                  <a:cubicBezTo>
                    <a:pt x="2536" y="1149"/>
                    <a:pt x="2596" y="1073"/>
                    <a:pt x="2623" y="981"/>
                  </a:cubicBezTo>
                  <a:cubicBezTo>
                    <a:pt x="2678" y="785"/>
                    <a:pt x="2564" y="584"/>
                    <a:pt x="2374" y="530"/>
                  </a:cubicBezTo>
                  <a:lnTo>
                    <a:pt x="506" y="14"/>
                  </a:lnTo>
                  <a:cubicBezTo>
                    <a:pt x="473" y="5"/>
                    <a:pt x="441" y="1"/>
                    <a:pt x="409"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3" name="Google Shape;852;p49"/>
            <p:cNvSpPr/>
            <p:nvPr/>
          </p:nvSpPr>
          <p:spPr>
            <a:xfrm>
              <a:off x="6100125" y="3198850"/>
              <a:ext cx="685750" cy="739050"/>
            </a:xfrm>
            <a:custGeom>
              <a:avLst/>
              <a:gdLst/>
              <a:ahLst/>
              <a:cxnLst/>
              <a:rect l="l" t="t" r="r" b="b"/>
              <a:pathLst>
                <a:path w="27430" h="29562" extrusionOk="0">
                  <a:moveTo>
                    <a:pt x="19392" y="0"/>
                  </a:moveTo>
                  <a:cubicBezTo>
                    <a:pt x="18764" y="0"/>
                    <a:pt x="18642" y="2055"/>
                    <a:pt x="17982" y="3321"/>
                  </a:cubicBezTo>
                  <a:cubicBezTo>
                    <a:pt x="17982" y="3321"/>
                    <a:pt x="17646" y="3902"/>
                    <a:pt x="17483" y="4874"/>
                  </a:cubicBezTo>
                  <a:cubicBezTo>
                    <a:pt x="17320" y="5846"/>
                    <a:pt x="16256" y="9098"/>
                    <a:pt x="16256" y="9098"/>
                  </a:cubicBezTo>
                  <a:lnTo>
                    <a:pt x="4110" y="14717"/>
                  </a:lnTo>
                  <a:lnTo>
                    <a:pt x="0" y="29561"/>
                  </a:lnTo>
                  <a:lnTo>
                    <a:pt x="18531" y="13963"/>
                  </a:lnTo>
                  <a:cubicBezTo>
                    <a:pt x="18531" y="13963"/>
                    <a:pt x="20159" y="13691"/>
                    <a:pt x="21283" y="13344"/>
                  </a:cubicBezTo>
                  <a:cubicBezTo>
                    <a:pt x="22407" y="13002"/>
                    <a:pt x="25111" y="11232"/>
                    <a:pt x="25480" y="10596"/>
                  </a:cubicBezTo>
                  <a:cubicBezTo>
                    <a:pt x="25844" y="9961"/>
                    <a:pt x="25860" y="9755"/>
                    <a:pt x="25860" y="9755"/>
                  </a:cubicBezTo>
                  <a:cubicBezTo>
                    <a:pt x="25860" y="9755"/>
                    <a:pt x="26512" y="9728"/>
                    <a:pt x="26653" y="9179"/>
                  </a:cubicBezTo>
                  <a:cubicBezTo>
                    <a:pt x="26800" y="8625"/>
                    <a:pt x="26496" y="8115"/>
                    <a:pt x="25947" y="7985"/>
                  </a:cubicBezTo>
                  <a:lnTo>
                    <a:pt x="25947" y="7985"/>
                  </a:lnTo>
                  <a:cubicBezTo>
                    <a:pt x="25947" y="7985"/>
                    <a:pt x="25978" y="7988"/>
                    <a:pt x="26030" y="7988"/>
                  </a:cubicBezTo>
                  <a:cubicBezTo>
                    <a:pt x="26260" y="7988"/>
                    <a:pt x="26904" y="7930"/>
                    <a:pt x="27104" y="7301"/>
                  </a:cubicBezTo>
                  <a:cubicBezTo>
                    <a:pt x="27343" y="6530"/>
                    <a:pt x="26734" y="6269"/>
                    <a:pt x="26734" y="6269"/>
                  </a:cubicBezTo>
                  <a:cubicBezTo>
                    <a:pt x="26734" y="6269"/>
                    <a:pt x="27305" y="6019"/>
                    <a:pt x="27364" y="5493"/>
                  </a:cubicBezTo>
                  <a:cubicBezTo>
                    <a:pt x="27429" y="4972"/>
                    <a:pt x="27267" y="4467"/>
                    <a:pt x="26767" y="4374"/>
                  </a:cubicBezTo>
                  <a:cubicBezTo>
                    <a:pt x="26736" y="4368"/>
                    <a:pt x="26704" y="4366"/>
                    <a:pt x="26673" y="4366"/>
                  </a:cubicBezTo>
                  <a:cubicBezTo>
                    <a:pt x="26206" y="4366"/>
                    <a:pt x="25765" y="4977"/>
                    <a:pt x="25801" y="5303"/>
                  </a:cubicBezTo>
                  <a:cubicBezTo>
                    <a:pt x="25839" y="5650"/>
                    <a:pt x="25969" y="6079"/>
                    <a:pt x="25969" y="6079"/>
                  </a:cubicBezTo>
                  <a:cubicBezTo>
                    <a:pt x="25969" y="6079"/>
                    <a:pt x="25236" y="6128"/>
                    <a:pt x="25057" y="6861"/>
                  </a:cubicBezTo>
                  <a:cubicBezTo>
                    <a:pt x="24916" y="7452"/>
                    <a:pt x="25225" y="7816"/>
                    <a:pt x="25464" y="7903"/>
                  </a:cubicBezTo>
                  <a:lnTo>
                    <a:pt x="25464" y="7903"/>
                  </a:lnTo>
                  <a:cubicBezTo>
                    <a:pt x="25454" y="7900"/>
                    <a:pt x="25213" y="7813"/>
                    <a:pt x="24939" y="7813"/>
                  </a:cubicBezTo>
                  <a:cubicBezTo>
                    <a:pt x="24682" y="7813"/>
                    <a:pt x="24396" y="7889"/>
                    <a:pt x="24242" y="8180"/>
                  </a:cubicBezTo>
                  <a:cubicBezTo>
                    <a:pt x="23917" y="8794"/>
                    <a:pt x="23960" y="8924"/>
                    <a:pt x="23960" y="8924"/>
                  </a:cubicBezTo>
                  <a:cubicBezTo>
                    <a:pt x="23960" y="8924"/>
                    <a:pt x="23556" y="8807"/>
                    <a:pt x="23131" y="8807"/>
                  </a:cubicBezTo>
                  <a:cubicBezTo>
                    <a:pt x="22762" y="8807"/>
                    <a:pt x="22376" y="8895"/>
                    <a:pt x="22223" y="9223"/>
                  </a:cubicBezTo>
                  <a:lnTo>
                    <a:pt x="20854" y="8843"/>
                  </a:lnTo>
                  <a:cubicBezTo>
                    <a:pt x="20854" y="8843"/>
                    <a:pt x="20925" y="7572"/>
                    <a:pt x="19758" y="5449"/>
                  </a:cubicBezTo>
                  <a:lnTo>
                    <a:pt x="19866" y="3679"/>
                  </a:lnTo>
                  <a:cubicBezTo>
                    <a:pt x="19866" y="3679"/>
                    <a:pt x="21066" y="1670"/>
                    <a:pt x="19888" y="324"/>
                  </a:cubicBezTo>
                  <a:cubicBezTo>
                    <a:pt x="19691" y="98"/>
                    <a:pt x="19530" y="0"/>
                    <a:pt x="19392" y="0"/>
                  </a:cubicBezTo>
                  <a:close/>
                </a:path>
              </a:pathLst>
            </a:custGeom>
            <a:solidFill>
              <a:srgbClr val="FEA0A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4" name="Google Shape;853;p49"/>
            <p:cNvSpPr/>
            <p:nvPr/>
          </p:nvSpPr>
          <p:spPr>
            <a:xfrm>
              <a:off x="6604350" y="3364750"/>
              <a:ext cx="20675" cy="80625"/>
            </a:xfrm>
            <a:custGeom>
              <a:avLst/>
              <a:gdLst/>
              <a:ahLst/>
              <a:cxnLst/>
              <a:rect l="l" t="t" r="r" b="b"/>
              <a:pathLst>
                <a:path w="827" h="3225" extrusionOk="0">
                  <a:moveTo>
                    <a:pt x="126" y="0"/>
                  </a:moveTo>
                  <a:cubicBezTo>
                    <a:pt x="66" y="0"/>
                    <a:pt x="1" y="69"/>
                    <a:pt x="34" y="143"/>
                  </a:cubicBezTo>
                  <a:cubicBezTo>
                    <a:pt x="447" y="1083"/>
                    <a:pt x="637" y="2109"/>
                    <a:pt x="588" y="3135"/>
                  </a:cubicBezTo>
                  <a:cubicBezTo>
                    <a:pt x="585" y="3195"/>
                    <a:pt x="631" y="3225"/>
                    <a:pt x="679" y="3225"/>
                  </a:cubicBezTo>
                  <a:cubicBezTo>
                    <a:pt x="726" y="3225"/>
                    <a:pt x="775" y="3195"/>
                    <a:pt x="778" y="3135"/>
                  </a:cubicBezTo>
                  <a:cubicBezTo>
                    <a:pt x="827" y="2076"/>
                    <a:pt x="626" y="1018"/>
                    <a:pt x="197" y="51"/>
                  </a:cubicBezTo>
                  <a:cubicBezTo>
                    <a:pt x="181" y="15"/>
                    <a:pt x="154" y="0"/>
                    <a:pt x="12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5" name="Google Shape;854;p49"/>
            <p:cNvSpPr/>
            <p:nvPr/>
          </p:nvSpPr>
          <p:spPr>
            <a:xfrm>
              <a:off x="6644675" y="3429725"/>
              <a:ext cx="71125" cy="41700"/>
            </a:xfrm>
            <a:custGeom>
              <a:avLst/>
              <a:gdLst/>
              <a:ahLst/>
              <a:cxnLst/>
              <a:rect l="l" t="t" r="r" b="b"/>
              <a:pathLst>
                <a:path w="2845" h="1668" extrusionOk="0">
                  <a:moveTo>
                    <a:pt x="432" y="0"/>
                  </a:moveTo>
                  <a:cubicBezTo>
                    <a:pt x="411" y="0"/>
                    <a:pt x="389" y="9"/>
                    <a:pt x="370" y="31"/>
                  </a:cubicBezTo>
                  <a:cubicBezTo>
                    <a:pt x="1" y="455"/>
                    <a:pt x="332" y="1008"/>
                    <a:pt x="766" y="1220"/>
                  </a:cubicBezTo>
                  <a:cubicBezTo>
                    <a:pt x="1049" y="1356"/>
                    <a:pt x="1364" y="1399"/>
                    <a:pt x="1668" y="1459"/>
                  </a:cubicBezTo>
                  <a:cubicBezTo>
                    <a:pt x="2004" y="1530"/>
                    <a:pt x="2346" y="1595"/>
                    <a:pt x="2683" y="1665"/>
                  </a:cubicBezTo>
                  <a:cubicBezTo>
                    <a:pt x="2690" y="1667"/>
                    <a:pt x="2696" y="1667"/>
                    <a:pt x="2702" y="1667"/>
                  </a:cubicBezTo>
                  <a:cubicBezTo>
                    <a:pt x="2807" y="1667"/>
                    <a:pt x="2845" y="1501"/>
                    <a:pt x="2732" y="1481"/>
                  </a:cubicBezTo>
                  <a:cubicBezTo>
                    <a:pt x="2466" y="1426"/>
                    <a:pt x="2194" y="1372"/>
                    <a:pt x="1923" y="1318"/>
                  </a:cubicBezTo>
                  <a:cubicBezTo>
                    <a:pt x="1657" y="1269"/>
                    <a:pt x="1385" y="1226"/>
                    <a:pt x="1125" y="1150"/>
                  </a:cubicBezTo>
                  <a:cubicBezTo>
                    <a:pt x="897" y="1090"/>
                    <a:pt x="669" y="987"/>
                    <a:pt x="522" y="797"/>
                  </a:cubicBezTo>
                  <a:cubicBezTo>
                    <a:pt x="386" y="618"/>
                    <a:pt x="343" y="346"/>
                    <a:pt x="506" y="167"/>
                  </a:cubicBezTo>
                  <a:cubicBezTo>
                    <a:pt x="564" y="96"/>
                    <a:pt x="501" y="0"/>
                    <a:pt x="43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6" name="Google Shape;855;p49"/>
            <p:cNvSpPr/>
            <p:nvPr/>
          </p:nvSpPr>
          <p:spPr>
            <a:xfrm>
              <a:off x="6696275" y="3418950"/>
              <a:ext cx="52050" cy="25050"/>
            </a:xfrm>
            <a:custGeom>
              <a:avLst/>
              <a:gdLst/>
              <a:ahLst/>
              <a:cxnLst/>
              <a:rect l="l" t="t" r="r" b="b"/>
              <a:pathLst>
                <a:path w="2082" h="1002" extrusionOk="0">
                  <a:moveTo>
                    <a:pt x="120" y="1"/>
                  </a:moveTo>
                  <a:cubicBezTo>
                    <a:pt x="0" y="1"/>
                    <a:pt x="2" y="185"/>
                    <a:pt x="125" y="191"/>
                  </a:cubicBezTo>
                  <a:cubicBezTo>
                    <a:pt x="782" y="234"/>
                    <a:pt x="1406" y="511"/>
                    <a:pt x="1879" y="973"/>
                  </a:cubicBezTo>
                  <a:cubicBezTo>
                    <a:pt x="1899" y="993"/>
                    <a:pt x="1922" y="1001"/>
                    <a:pt x="1944" y="1001"/>
                  </a:cubicBezTo>
                  <a:cubicBezTo>
                    <a:pt x="2017" y="1001"/>
                    <a:pt x="2081" y="909"/>
                    <a:pt x="2014" y="842"/>
                  </a:cubicBezTo>
                  <a:cubicBezTo>
                    <a:pt x="1504" y="343"/>
                    <a:pt x="831" y="44"/>
                    <a:pt x="125" y="1"/>
                  </a:cubicBezTo>
                  <a:cubicBezTo>
                    <a:pt x="123" y="1"/>
                    <a:pt x="121" y="1"/>
                    <a:pt x="12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7" name="Google Shape;856;p49"/>
            <p:cNvSpPr/>
            <p:nvPr/>
          </p:nvSpPr>
          <p:spPr>
            <a:xfrm>
              <a:off x="6731550" y="3393700"/>
              <a:ext cx="26350" cy="9350"/>
            </a:xfrm>
            <a:custGeom>
              <a:avLst/>
              <a:gdLst/>
              <a:ahLst/>
              <a:cxnLst/>
              <a:rect l="l" t="t" r="r" b="b"/>
              <a:pathLst>
                <a:path w="1054" h="374" extrusionOk="0">
                  <a:moveTo>
                    <a:pt x="120" y="1"/>
                  </a:moveTo>
                  <a:cubicBezTo>
                    <a:pt x="1" y="1"/>
                    <a:pt x="2" y="185"/>
                    <a:pt x="126" y="191"/>
                  </a:cubicBezTo>
                  <a:cubicBezTo>
                    <a:pt x="397" y="202"/>
                    <a:pt x="669" y="261"/>
                    <a:pt x="918" y="370"/>
                  </a:cubicBezTo>
                  <a:cubicBezTo>
                    <a:pt x="926" y="373"/>
                    <a:pt x="934" y="374"/>
                    <a:pt x="942" y="374"/>
                  </a:cubicBezTo>
                  <a:cubicBezTo>
                    <a:pt x="984" y="374"/>
                    <a:pt x="1024" y="340"/>
                    <a:pt x="1038" y="299"/>
                  </a:cubicBezTo>
                  <a:cubicBezTo>
                    <a:pt x="1054" y="245"/>
                    <a:pt x="1016" y="207"/>
                    <a:pt x="973" y="185"/>
                  </a:cubicBezTo>
                  <a:cubicBezTo>
                    <a:pt x="701" y="77"/>
                    <a:pt x="413" y="12"/>
                    <a:pt x="126" y="1"/>
                  </a:cubicBezTo>
                  <a:cubicBezTo>
                    <a:pt x="124" y="1"/>
                    <a:pt x="122" y="1"/>
                    <a:pt x="12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8" name="Google Shape;857;p49"/>
            <p:cNvSpPr/>
            <p:nvPr/>
          </p:nvSpPr>
          <p:spPr>
            <a:xfrm>
              <a:off x="6749600" y="3347500"/>
              <a:ext cx="22150" cy="8975"/>
            </a:xfrm>
            <a:custGeom>
              <a:avLst/>
              <a:gdLst/>
              <a:ahLst/>
              <a:cxnLst/>
              <a:rect l="l" t="t" r="r" b="b"/>
              <a:pathLst>
                <a:path w="886" h="359" extrusionOk="0">
                  <a:moveTo>
                    <a:pt x="108" y="0"/>
                  </a:moveTo>
                  <a:cubicBezTo>
                    <a:pt x="63" y="0"/>
                    <a:pt x="26" y="26"/>
                    <a:pt x="12" y="68"/>
                  </a:cubicBezTo>
                  <a:cubicBezTo>
                    <a:pt x="1" y="117"/>
                    <a:pt x="28" y="171"/>
                    <a:pt x="77" y="187"/>
                  </a:cubicBezTo>
                  <a:cubicBezTo>
                    <a:pt x="305" y="242"/>
                    <a:pt x="527" y="296"/>
                    <a:pt x="755" y="356"/>
                  </a:cubicBezTo>
                  <a:cubicBezTo>
                    <a:pt x="763" y="357"/>
                    <a:pt x="770" y="358"/>
                    <a:pt x="777" y="358"/>
                  </a:cubicBezTo>
                  <a:cubicBezTo>
                    <a:pt x="819" y="358"/>
                    <a:pt x="860" y="331"/>
                    <a:pt x="870" y="285"/>
                  </a:cubicBezTo>
                  <a:cubicBezTo>
                    <a:pt x="886" y="242"/>
                    <a:pt x="853" y="182"/>
                    <a:pt x="804" y="171"/>
                  </a:cubicBezTo>
                  <a:cubicBezTo>
                    <a:pt x="582" y="117"/>
                    <a:pt x="354" y="57"/>
                    <a:pt x="131" y="3"/>
                  </a:cubicBezTo>
                  <a:cubicBezTo>
                    <a:pt x="123" y="1"/>
                    <a:pt x="115" y="0"/>
                    <a:pt x="10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49" name="Google Shape;858;p49"/>
            <p:cNvSpPr/>
            <p:nvPr/>
          </p:nvSpPr>
          <p:spPr>
            <a:xfrm>
              <a:off x="6657975" y="3423150"/>
              <a:ext cx="36550" cy="30875"/>
            </a:xfrm>
            <a:custGeom>
              <a:avLst/>
              <a:gdLst/>
              <a:ahLst/>
              <a:cxnLst/>
              <a:rect l="l" t="t" r="r" b="b"/>
              <a:pathLst>
                <a:path w="1462" h="1235" extrusionOk="0">
                  <a:moveTo>
                    <a:pt x="186" y="1"/>
                  </a:moveTo>
                  <a:cubicBezTo>
                    <a:pt x="126" y="120"/>
                    <a:pt x="77" y="256"/>
                    <a:pt x="50" y="397"/>
                  </a:cubicBezTo>
                  <a:cubicBezTo>
                    <a:pt x="6" y="636"/>
                    <a:pt x="1" y="886"/>
                    <a:pt x="82" y="1114"/>
                  </a:cubicBezTo>
                  <a:lnTo>
                    <a:pt x="832" y="1228"/>
                  </a:lnTo>
                  <a:cubicBezTo>
                    <a:pt x="858" y="1232"/>
                    <a:pt x="885" y="1234"/>
                    <a:pt x="911" y="1234"/>
                  </a:cubicBezTo>
                  <a:cubicBezTo>
                    <a:pt x="1151" y="1234"/>
                    <a:pt x="1362" y="1060"/>
                    <a:pt x="1396" y="815"/>
                  </a:cubicBezTo>
                  <a:lnTo>
                    <a:pt x="1418" y="690"/>
                  </a:lnTo>
                  <a:cubicBezTo>
                    <a:pt x="1461" y="424"/>
                    <a:pt x="1271" y="169"/>
                    <a:pt x="1005" y="126"/>
                  </a:cubicBezTo>
                  <a:lnTo>
                    <a:pt x="186" y="1"/>
                  </a:lnTo>
                  <a:close/>
                </a:path>
              </a:pathLst>
            </a:custGeom>
            <a:solidFill>
              <a:srgbClr val="FEB5B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0" name="Google Shape;859;p49"/>
            <p:cNvSpPr/>
            <p:nvPr/>
          </p:nvSpPr>
          <p:spPr>
            <a:xfrm>
              <a:off x="6711875" y="3395750"/>
              <a:ext cx="32050" cy="30375"/>
            </a:xfrm>
            <a:custGeom>
              <a:avLst/>
              <a:gdLst/>
              <a:ahLst/>
              <a:cxnLst/>
              <a:rect l="l" t="t" r="r" b="b"/>
              <a:pathLst>
                <a:path w="1282" h="1215" extrusionOk="0">
                  <a:moveTo>
                    <a:pt x="337" y="0"/>
                  </a:moveTo>
                  <a:cubicBezTo>
                    <a:pt x="250" y="103"/>
                    <a:pt x="6" y="695"/>
                    <a:pt x="0" y="923"/>
                  </a:cubicBezTo>
                  <a:lnTo>
                    <a:pt x="543" y="1184"/>
                  </a:lnTo>
                  <a:cubicBezTo>
                    <a:pt x="587" y="1204"/>
                    <a:pt x="634" y="1214"/>
                    <a:pt x="681" y="1214"/>
                  </a:cubicBezTo>
                  <a:cubicBezTo>
                    <a:pt x="846" y="1214"/>
                    <a:pt x="1021" y="1097"/>
                    <a:pt x="1113" y="907"/>
                  </a:cubicBezTo>
                  <a:lnTo>
                    <a:pt x="1168" y="793"/>
                  </a:lnTo>
                  <a:cubicBezTo>
                    <a:pt x="1282" y="543"/>
                    <a:pt x="1217" y="266"/>
                    <a:pt x="1021" y="174"/>
                  </a:cubicBezTo>
                  <a:lnTo>
                    <a:pt x="337" y="0"/>
                  </a:lnTo>
                  <a:close/>
                </a:path>
              </a:pathLst>
            </a:custGeom>
            <a:solidFill>
              <a:srgbClr val="FEB5B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1" name="Google Shape;860;p49"/>
            <p:cNvSpPr/>
            <p:nvPr/>
          </p:nvSpPr>
          <p:spPr>
            <a:xfrm>
              <a:off x="6734825" y="3359650"/>
              <a:ext cx="25675" cy="30125"/>
            </a:xfrm>
            <a:custGeom>
              <a:avLst/>
              <a:gdLst/>
              <a:ahLst/>
              <a:cxnLst/>
              <a:rect l="l" t="t" r="r" b="b"/>
              <a:pathLst>
                <a:path w="1027" h="1205" extrusionOk="0">
                  <a:moveTo>
                    <a:pt x="206" y="0"/>
                  </a:moveTo>
                  <a:cubicBezTo>
                    <a:pt x="152" y="125"/>
                    <a:pt x="109" y="255"/>
                    <a:pt x="76" y="396"/>
                  </a:cubicBezTo>
                  <a:cubicBezTo>
                    <a:pt x="27" y="630"/>
                    <a:pt x="0" y="880"/>
                    <a:pt x="33" y="1102"/>
                  </a:cubicBezTo>
                  <a:lnTo>
                    <a:pt x="527" y="1200"/>
                  </a:lnTo>
                  <a:cubicBezTo>
                    <a:pt x="542" y="1203"/>
                    <a:pt x="557" y="1205"/>
                    <a:pt x="573" y="1205"/>
                  </a:cubicBezTo>
                  <a:cubicBezTo>
                    <a:pt x="737" y="1205"/>
                    <a:pt x="901" y="1025"/>
                    <a:pt x="950" y="782"/>
                  </a:cubicBezTo>
                  <a:lnTo>
                    <a:pt x="972" y="657"/>
                  </a:lnTo>
                  <a:cubicBezTo>
                    <a:pt x="1026" y="391"/>
                    <a:pt x="928" y="147"/>
                    <a:pt x="749" y="109"/>
                  </a:cubicBezTo>
                  <a:lnTo>
                    <a:pt x="206" y="0"/>
                  </a:lnTo>
                  <a:close/>
                </a:path>
              </a:pathLst>
            </a:custGeom>
            <a:solidFill>
              <a:srgbClr val="FEB5B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2" name="Google Shape;861;p49"/>
            <p:cNvSpPr/>
            <p:nvPr/>
          </p:nvSpPr>
          <p:spPr>
            <a:xfrm>
              <a:off x="6566100" y="3198250"/>
              <a:ext cx="22825" cy="36875"/>
            </a:xfrm>
            <a:custGeom>
              <a:avLst/>
              <a:gdLst/>
              <a:ahLst/>
              <a:cxnLst/>
              <a:rect l="l" t="t" r="r" b="b"/>
              <a:pathLst>
                <a:path w="913" h="1475" extrusionOk="0">
                  <a:moveTo>
                    <a:pt x="407" y="0"/>
                  </a:moveTo>
                  <a:lnTo>
                    <a:pt x="0" y="1472"/>
                  </a:lnTo>
                  <a:cubicBezTo>
                    <a:pt x="0" y="1472"/>
                    <a:pt x="19" y="1474"/>
                    <a:pt x="51" y="1474"/>
                  </a:cubicBezTo>
                  <a:cubicBezTo>
                    <a:pt x="187" y="1474"/>
                    <a:pt x="559" y="1428"/>
                    <a:pt x="695" y="940"/>
                  </a:cubicBezTo>
                  <a:cubicBezTo>
                    <a:pt x="858" y="343"/>
                    <a:pt x="912" y="142"/>
                    <a:pt x="912" y="142"/>
                  </a:cubicBezTo>
                  <a:lnTo>
                    <a:pt x="407" y="0"/>
                  </a:lnTo>
                  <a:close/>
                </a:path>
              </a:pathLst>
            </a:custGeom>
            <a:solidFill>
              <a:srgbClr val="FEB5B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3" name="Google Shape;862;p49"/>
            <p:cNvSpPr/>
            <p:nvPr/>
          </p:nvSpPr>
          <p:spPr>
            <a:xfrm>
              <a:off x="6479500" y="3633000"/>
              <a:ext cx="365000" cy="449050"/>
            </a:xfrm>
            <a:custGeom>
              <a:avLst/>
              <a:gdLst/>
              <a:ahLst/>
              <a:cxnLst/>
              <a:rect l="l" t="t" r="r" b="b"/>
              <a:pathLst>
                <a:path w="14600" h="17962" extrusionOk="0">
                  <a:moveTo>
                    <a:pt x="2818" y="1"/>
                  </a:moveTo>
                  <a:lnTo>
                    <a:pt x="1998" y="1488"/>
                  </a:lnTo>
                  <a:lnTo>
                    <a:pt x="0" y="1950"/>
                  </a:lnTo>
                  <a:lnTo>
                    <a:pt x="7553" y="17961"/>
                  </a:lnTo>
                  <a:lnTo>
                    <a:pt x="14600" y="13574"/>
                  </a:lnTo>
                  <a:lnTo>
                    <a:pt x="2818" y="1"/>
                  </a:lnTo>
                  <a:close/>
                </a:path>
              </a:pathLst>
            </a:custGeom>
            <a:solidFill>
              <a:srgbClr val="FE973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4" name="Google Shape;863;p49"/>
            <p:cNvSpPr/>
            <p:nvPr/>
          </p:nvSpPr>
          <p:spPr>
            <a:xfrm>
              <a:off x="6549950" y="3564600"/>
              <a:ext cx="364725" cy="407775"/>
            </a:xfrm>
            <a:custGeom>
              <a:avLst/>
              <a:gdLst/>
              <a:ahLst/>
              <a:cxnLst/>
              <a:rect l="l" t="t" r="r" b="b"/>
              <a:pathLst>
                <a:path w="14589" h="16311" extrusionOk="0">
                  <a:moveTo>
                    <a:pt x="1678" y="0"/>
                  </a:moveTo>
                  <a:lnTo>
                    <a:pt x="0" y="2737"/>
                  </a:lnTo>
                  <a:lnTo>
                    <a:pt x="11782" y="16310"/>
                  </a:lnTo>
                  <a:lnTo>
                    <a:pt x="14589" y="10360"/>
                  </a:lnTo>
                  <a:lnTo>
                    <a:pt x="1678" y="0"/>
                  </a:lnTo>
                  <a:close/>
                </a:path>
              </a:pathLst>
            </a:custGeom>
            <a:solidFill>
              <a:srgbClr val="FD7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5" name="Google Shape;864;p49"/>
            <p:cNvSpPr/>
            <p:nvPr/>
          </p:nvSpPr>
          <p:spPr>
            <a:xfrm>
              <a:off x="6525775" y="3667000"/>
              <a:ext cx="322000" cy="308500"/>
            </a:xfrm>
            <a:custGeom>
              <a:avLst/>
              <a:gdLst/>
              <a:ahLst/>
              <a:cxnLst/>
              <a:rect l="l" t="t" r="r" b="b"/>
              <a:pathLst>
                <a:path w="12880" h="12340" extrusionOk="0">
                  <a:moveTo>
                    <a:pt x="146" y="1"/>
                  </a:moveTo>
                  <a:cubicBezTo>
                    <a:pt x="125" y="1"/>
                    <a:pt x="102" y="7"/>
                    <a:pt x="82" y="20"/>
                  </a:cubicBezTo>
                  <a:cubicBezTo>
                    <a:pt x="22" y="58"/>
                    <a:pt x="1" y="134"/>
                    <a:pt x="39" y="194"/>
                  </a:cubicBezTo>
                  <a:lnTo>
                    <a:pt x="7303" y="12057"/>
                  </a:lnTo>
                  <a:cubicBezTo>
                    <a:pt x="7325" y="12095"/>
                    <a:pt x="7363" y="12117"/>
                    <a:pt x="7401" y="12117"/>
                  </a:cubicBezTo>
                  <a:lnTo>
                    <a:pt x="7406" y="12117"/>
                  </a:lnTo>
                  <a:lnTo>
                    <a:pt x="12744" y="12339"/>
                  </a:lnTo>
                  <a:cubicBezTo>
                    <a:pt x="12814" y="12339"/>
                    <a:pt x="12874" y="12285"/>
                    <a:pt x="12879" y="12220"/>
                  </a:cubicBezTo>
                  <a:cubicBezTo>
                    <a:pt x="12879" y="12152"/>
                    <a:pt x="12829" y="12089"/>
                    <a:pt x="12763" y="12089"/>
                  </a:cubicBezTo>
                  <a:cubicBezTo>
                    <a:pt x="12760" y="12089"/>
                    <a:pt x="12757" y="12089"/>
                    <a:pt x="12754" y="12089"/>
                  </a:cubicBezTo>
                  <a:lnTo>
                    <a:pt x="7482" y="11872"/>
                  </a:lnTo>
                  <a:lnTo>
                    <a:pt x="256" y="63"/>
                  </a:lnTo>
                  <a:cubicBezTo>
                    <a:pt x="231" y="24"/>
                    <a:pt x="189" y="1"/>
                    <a:pt x="14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6" name="Google Shape;865;p49"/>
            <p:cNvSpPr/>
            <p:nvPr/>
          </p:nvSpPr>
          <p:spPr>
            <a:xfrm>
              <a:off x="6664775" y="3963625"/>
              <a:ext cx="49825" cy="121550"/>
            </a:xfrm>
            <a:custGeom>
              <a:avLst/>
              <a:gdLst/>
              <a:ahLst/>
              <a:cxnLst/>
              <a:rect l="l" t="t" r="r" b="b"/>
              <a:pathLst>
                <a:path w="1993" h="4862" extrusionOk="0">
                  <a:moveTo>
                    <a:pt x="1854" y="0"/>
                  </a:moveTo>
                  <a:cubicBezTo>
                    <a:pt x="1803" y="0"/>
                    <a:pt x="1754" y="32"/>
                    <a:pt x="1732" y="83"/>
                  </a:cubicBezTo>
                  <a:lnTo>
                    <a:pt x="28" y="4693"/>
                  </a:lnTo>
                  <a:cubicBezTo>
                    <a:pt x="0" y="4758"/>
                    <a:pt x="33" y="4828"/>
                    <a:pt x="98" y="4856"/>
                  </a:cubicBezTo>
                  <a:cubicBezTo>
                    <a:pt x="109" y="4856"/>
                    <a:pt x="120" y="4861"/>
                    <a:pt x="131" y="4861"/>
                  </a:cubicBezTo>
                  <a:cubicBezTo>
                    <a:pt x="135" y="4861"/>
                    <a:pt x="139" y="4862"/>
                    <a:pt x="143" y="4862"/>
                  </a:cubicBezTo>
                  <a:cubicBezTo>
                    <a:pt x="193" y="4862"/>
                    <a:pt x="241" y="4830"/>
                    <a:pt x="261" y="4780"/>
                  </a:cubicBezTo>
                  <a:lnTo>
                    <a:pt x="1971" y="170"/>
                  </a:lnTo>
                  <a:cubicBezTo>
                    <a:pt x="1993" y="105"/>
                    <a:pt x="1960" y="34"/>
                    <a:pt x="1895" y="7"/>
                  </a:cubicBezTo>
                  <a:cubicBezTo>
                    <a:pt x="1882" y="3"/>
                    <a:pt x="1868" y="0"/>
                    <a:pt x="1854"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7" name="Google Shape;866;p49"/>
            <p:cNvSpPr/>
            <p:nvPr/>
          </p:nvSpPr>
          <p:spPr>
            <a:xfrm>
              <a:off x="6358275" y="3698025"/>
              <a:ext cx="207575" cy="445100"/>
            </a:xfrm>
            <a:custGeom>
              <a:avLst/>
              <a:gdLst/>
              <a:ahLst/>
              <a:cxnLst/>
              <a:rect l="l" t="t" r="r" b="b"/>
              <a:pathLst>
                <a:path w="8303" h="17804" extrusionOk="0">
                  <a:moveTo>
                    <a:pt x="5305" y="0"/>
                  </a:moveTo>
                  <a:lnTo>
                    <a:pt x="3829" y="842"/>
                  </a:lnTo>
                  <a:lnTo>
                    <a:pt x="1885" y="201"/>
                  </a:lnTo>
                  <a:lnTo>
                    <a:pt x="1" y="17803"/>
                  </a:lnTo>
                  <a:lnTo>
                    <a:pt x="8302" y="17722"/>
                  </a:lnTo>
                  <a:lnTo>
                    <a:pt x="5305"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8" name="Google Shape;867;p49"/>
            <p:cNvSpPr/>
            <p:nvPr/>
          </p:nvSpPr>
          <p:spPr>
            <a:xfrm>
              <a:off x="6490900" y="3661500"/>
              <a:ext cx="212175" cy="479575"/>
            </a:xfrm>
            <a:custGeom>
              <a:avLst/>
              <a:gdLst/>
              <a:ahLst/>
              <a:cxnLst/>
              <a:rect l="l" t="t" r="r" b="b"/>
              <a:pathLst>
                <a:path w="8487" h="19183" extrusionOk="0">
                  <a:moveTo>
                    <a:pt x="2856" y="1"/>
                  </a:moveTo>
                  <a:lnTo>
                    <a:pt x="0" y="1461"/>
                  </a:lnTo>
                  <a:lnTo>
                    <a:pt x="2997" y="19183"/>
                  </a:lnTo>
                  <a:lnTo>
                    <a:pt x="8487" y="15562"/>
                  </a:lnTo>
                  <a:lnTo>
                    <a:pt x="2856"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59" name="Google Shape;868;p49"/>
            <p:cNvSpPr/>
            <p:nvPr/>
          </p:nvSpPr>
          <p:spPr>
            <a:xfrm>
              <a:off x="6354900" y="4040900"/>
              <a:ext cx="214475" cy="105350"/>
            </a:xfrm>
            <a:custGeom>
              <a:avLst/>
              <a:gdLst/>
              <a:ahLst/>
              <a:cxnLst/>
              <a:rect l="l" t="t" r="r" b="b"/>
              <a:pathLst>
                <a:path w="8579" h="4214" extrusionOk="0">
                  <a:moveTo>
                    <a:pt x="4211" y="1"/>
                  </a:moveTo>
                  <a:cubicBezTo>
                    <a:pt x="4178" y="1"/>
                    <a:pt x="4146" y="13"/>
                    <a:pt x="4121" y="38"/>
                  </a:cubicBezTo>
                  <a:lnTo>
                    <a:pt x="49" y="3996"/>
                  </a:lnTo>
                  <a:cubicBezTo>
                    <a:pt x="0" y="4045"/>
                    <a:pt x="0" y="4121"/>
                    <a:pt x="49" y="4175"/>
                  </a:cubicBezTo>
                  <a:cubicBezTo>
                    <a:pt x="71" y="4197"/>
                    <a:pt x="98" y="4208"/>
                    <a:pt x="125" y="4213"/>
                  </a:cubicBezTo>
                  <a:cubicBezTo>
                    <a:pt x="163" y="4213"/>
                    <a:pt x="196" y="4202"/>
                    <a:pt x="223" y="4175"/>
                  </a:cubicBezTo>
                  <a:lnTo>
                    <a:pt x="4213" y="299"/>
                  </a:lnTo>
                  <a:lnTo>
                    <a:pt x="8356" y="4099"/>
                  </a:lnTo>
                  <a:cubicBezTo>
                    <a:pt x="8379" y="4122"/>
                    <a:pt x="8409" y="4133"/>
                    <a:pt x="8440" y="4133"/>
                  </a:cubicBezTo>
                  <a:cubicBezTo>
                    <a:pt x="8473" y="4133"/>
                    <a:pt x="8507" y="4120"/>
                    <a:pt x="8530" y="4094"/>
                  </a:cubicBezTo>
                  <a:cubicBezTo>
                    <a:pt x="8579" y="4040"/>
                    <a:pt x="8573" y="3964"/>
                    <a:pt x="8524" y="3915"/>
                  </a:cubicBezTo>
                  <a:lnTo>
                    <a:pt x="4295" y="33"/>
                  </a:lnTo>
                  <a:cubicBezTo>
                    <a:pt x="4271" y="12"/>
                    <a:pt x="4241" y="1"/>
                    <a:pt x="421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0" name="Google Shape;869;p49"/>
            <p:cNvSpPr/>
            <p:nvPr/>
          </p:nvSpPr>
          <p:spPr>
            <a:xfrm>
              <a:off x="6450850" y="3715950"/>
              <a:ext cx="12525" cy="331200"/>
            </a:xfrm>
            <a:custGeom>
              <a:avLst/>
              <a:gdLst/>
              <a:ahLst/>
              <a:cxnLst/>
              <a:rect l="l" t="t" r="r" b="b"/>
              <a:pathLst>
                <a:path w="501" h="13248" extrusionOk="0">
                  <a:moveTo>
                    <a:pt x="120" y="0"/>
                  </a:moveTo>
                  <a:cubicBezTo>
                    <a:pt x="55" y="0"/>
                    <a:pt x="1" y="60"/>
                    <a:pt x="1" y="130"/>
                  </a:cubicBezTo>
                  <a:lnTo>
                    <a:pt x="245" y="13128"/>
                  </a:lnTo>
                  <a:cubicBezTo>
                    <a:pt x="245" y="13194"/>
                    <a:pt x="294" y="13242"/>
                    <a:pt x="359" y="13248"/>
                  </a:cubicBezTo>
                  <a:lnTo>
                    <a:pt x="375" y="13248"/>
                  </a:lnTo>
                  <a:cubicBezTo>
                    <a:pt x="440" y="13248"/>
                    <a:pt x="500" y="13194"/>
                    <a:pt x="495" y="13123"/>
                  </a:cubicBezTo>
                  <a:lnTo>
                    <a:pt x="250" y="125"/>
                  </a:lnTo>
                  <a:cubicBezTo>
                    <a:pt x="250" y="54"/>
                    <a:pt x="191" y="0"/>
                    <a:pt x="12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1" name="Google Shape;870;p49"/>
            <p:cNvSpPr/>
            <p:nvPr/>
          </p:nvSpPr>
          <p:spPr>
            <a:xfrm>
              <a:off x="6427975" y="3447700"/>
              <a:ext cx="37625" cy="269275"/>
            </a:xfrm>
            <a:custGeom>
              <a:avLst/>
              <a:gdLst/>
              <a:ahLst/>
              <a:cxnLst/>
              <a:rect l="l" t="t" r="r" b="b"/>
              <a:pathLst>
                <a:path w="1505" h="10771" extrusionOk="0">
                  <a:moveTo>
                    <a:pt x="1381" y="0"/>
                  </a:moveTo>
                  <a:cubicBezTo>
                    <a:pt x="1316" y="0"/>
                    <a:pt x="1247" y="42"/>
                    <a:pt x="1236" y="127"/>
                  </a:cubicBezTo>
                  <a:lnTo>
                    <a:pt x="280" y="8319"/>
                  </a:lnTo>
                  <a:cubicBezTo>
                    <a:pt x="194" y="9096"/>
                    <a:pt x="101" y="9872"/>
                    <a:pt x="9" y="10649"/>
                  </a:cubicBezTo>
                  <a:cubicBezTo>
                    <a:pt x="1" y="10730"/>
                    <a:pt x="61" y="10771"/>
                    <a:pt x="125" y="10771"/>
                  </a:cubicBezTo>
                  <a:cubicBezTo>
                    <a:pt x="189" y="10771"/>
                    <a:pt x="259" y="10730"/>
                    <a:pt x="270" y="10649"/>
                  </a:cubicBezTo>
                  <a:lnTo>
                    <a:pt x="1225" y="2450"/>
                  </a:lnTo>
                  <a:cubicBezTo>
                    <a:pt x="1312" y="1674"/>
                    <a:pt x="1404" y="903"/>
                    <a:pt x="1497" y="127"/>
                  </a:cubicBezTo>
                  <a:cubicBezTo>
                    <a:pt x="1505" y="42"/>
                    <a:pt x="1445" y="0"/>
                    <a:pt x="138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2" name="Google Shape;871;p49"/>
            <p:cNvSpPr/>
            <p:nvPr/>
          </p:nvSpPr>
          <p:spPr>
            <a:xfrm>
              <a:off x="6466875" y="3446875"/>
              <a:ext cx="10200" cy="269300"/>
            </a:xfrm>
            <a:custGeom>
              <a:avLst/>
              <a:gdLst/>
              <a:ahLst/>
              <a:cxnLst/>
              <a:rect l="l" t="t" r="r" b="b"/>
              <a:pathLst>
                <a:path w="408" h="10772" extrusionOk="0">
                  <a:moveTo>
                    <a:pt x="277" y="1"/>
                  </a:moveTo>
                  <a:cubicBezTo>
                    <a:pt x="212" y="1"/>
                    <a:pt x="147" y="43"/>
                    <a:pt x="147" y="127"/>
                  </a:cubicBezTo>
                  <a:cubicBezTo>
                    <a:pt x="109" y="2858"/>
                    <a:pt x="71" y="5594"/>
                    <a:pt x="33" y="8325"/>
                  </a:cubicBezTo>
                  <a:cubicBezTo>
                    <a:pt x="22" y="9096"/>
                    <a:pt x="11" y="9873"/>
                    <a:pt x="0" y="10649"/>
                  </a:cubicBezTo>
                  <a:cubicBezTo>
                    <a:pt x="0" y="10731"/>
                    <a:pt x="65" y="10771"/>
                    <a:pt x="131" y="10771"/>
                  </a:cubicBezTo>
                  <a:cubicBezTo>
                    <a:pt x="196" y="10771"/>
                    <a:pt x="261" y="10731"/>
                    <a:pt x="261" y="10649"/>
                  </a:cubicBezTo>
                  <a:cubicBezTo>
                    <a:pt x="299" y="7913"/>
                    <a:pt x="337" y="5182"/>
                    <a:pt x="375" y="2451"/>
                  </a:cubicBezTo>
                  <a:lnTo>
                    <a:pt x="408" y="127"/>
                  </a:lnTo>
                  <a:cubicBezTo>
                    <a:pt x="408" y="43"/>
                    <a:pt x="342" y="1"/>
                    <a:pt x="27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3" name="Google Shape;872;p49"/>
            <p:cNvSpPr/>
            <p:nvPr/>
          </p:nvSpPr>
          <p:spPr>
            <a:xfrm>
              <a:off x="6486950" y="3609433"/>
              <a:ext cx="14874" cy="69218"/>
            </a:xfrm>
            <a:custGeom>
              <a:avLst/>
              <a:gdLst/>
              <a:ahLst/>
              <a:cxnLst/>
              <a:rect l="l" t="t" r="r" b="b"/>
              <a:pathLst>
                <a:path w="595" h="2412" extrusionOk="0">
                  <a:moveTo>
                    <a:pt x="161" y="0"/>
                  </a:moveTo>
                  <a:cubicBezTo>
                    <a:pt x="85" y="0"/>
                    <a:pt x="1" y="65"/>
                    <a:pt x="17" y="163"/>
                  </a:cubicBezTo>
                  <a:cubicBezTo>
                    <a:pt x="120" y="880"/>
                    <a:pt x="229" y="1597"/>
                    <a:pt x="332" y="2319"/>
                  </a:cubicBezTo>
                  <a:cubicBezTo>
                    <a:pt x="341" y="2383"/>
                    <a:pt x="385" y="2411"/>
                    <a:pt x="434" y="2411"/>
                  </a:cubicBezTo>
                  <a:cubicBezTo>
                    <a:pt x="509" y="2411"/>
                    <a:pt x="595" y="2347"/>
                    <a:pt x="582" y="2248"/>
                  </a:cubicBezTo>
                  <a:lnTo>
                    <a:pt x="267" y="93"/>
                  </a:lnTo>
                  <a:cubicBezTo>
                    <a:pt x="256" y="28"/>
                    <a:pt x="210" y="0"/>
                    <a:pt x="16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4" name="Google Shape;873;p49"/>
            <p:cNvSpPr/>
            <p:nvPr/>
          </p:nvSpPr>
          <p:spPr>
            <a:xfrm>
              <a:off x="6522924" y="3577522"/>
              <a:ext cx="27847" cy="56018"/>
            </a:xfrm>
            <a:custGeom>
              <a:avLst/>
              <a:gdLst/>
              <a:ahLst/>
              <a:cxnLst/>
              <a:rect l="l" t="t" r="r" b="b"/>
              <a:pathLst>
                <a:path w="1114" h="1952" extrusionOk="0">
                  <a:moveTo>
                    <a:pt x="176" y="0"/>
                  </a:moveTo>
                  <a:cubicBezTo>
                    <a:pt x="92" y="0"/>
                    <a:pt x="1" y="95"/>
                    <a:pt x="50" y="200"/>
                  </a:cubicBezTo>
                  <a:cubicBezTo>
                    <a:pt x="316" y="760"/>
                    <a:pt x="582" y="1324"/>
                    <a:pt x="842" y="1883"/>
                  </a:cubicBezTo>
                  <a:cubicBezTo>
                    <a:pt x="864" y="1931"/>
                    <a:pt x="902" y="1951"/>
                    <a:pt x="940" y="1951"/>
                  </a:cubicBezTo>
                  <a:cubicBezTo>
                    <a:pt x="1024" y="1951"/>
                    <a:pt x="1113" y="1857"/>
                    <a:pt x="1065" y="1753"/>
                  </a:cubicBezTo>
                  <a:cubicBezTo>
                    <a:pt x="804" y="1194"/>
                    <a:pt x="538" y="629"/>
                    <a:pt x="272" y="65"/>
                  </a:cubicBezTo>
                  <a:cubicBezTo>
                    <a:pt x="250" y="19"/>
                    <a:pt x="214" y="0"/>
                    <a:pt x="17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5" name="Google Shape;874;p49"/>
            <p:cNvSpPr/>
            <p:nvPr/>
          </p:nvSpPr>
          <p:spPr>
            <a:xfrm>
              <a:off x="6486100" y="3444900"/>
              <a:ext cx="89750" cy="157575"/>
            </a:xfrm>
            <a:custGeom>
              <a:avLst/>
              <a:gdLst/>
              <a:ahLst/>
              <a:cxnLst/>
              <a:rect l="l" t="t" r="r" b="b"/>
              <a:pathLst>
                <a:path w="3590" h="6303" extrusionOk="0">
                  <a:moveTo>
                    <a:pt x="178" y="1"/>
                  </a:moveTo>
                  <a:cubicBezTo>
                    <a:pt x="92" y="1"/>
                    <a:pt x="0" y="94"/>
                    <a:pt x="57" y="195"/>
                  </a:cubicBezTo>
                  <a:lnTo>
                    <a:pt x="3314" y="6238"/>
                  </a:lnTo>
                  <a:cubicBezTo>
                    <a:pt x="3338" y="6283"/>
                    <a:pt x="3375" y="6302"/>
                    <a:pt x="3414" y="6302"/>
                  </a:cubicBezTo>
                  <a:cubicBezTo>
                    <a:pt x="3500" y="6302"/>
                    <a:pt x="3589" y="6209"/>
                    <a:pt x="3537" y="6108"/>
                  </a:cubicBezTo>
                  <a:lnTo>
                    <a:pt x="279" y="65"/>
                  </a:lnTo>
                  <a:cubicBezTo>
                    <a:pt x="256" y="19"/>
                    <a:pt x="218" y="1"/>
                    <a:pt x="178"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6" name="Google Shape;875;p49"/>
            <p:cNvSpPr/>
            <p:nvPr/>
          </p:nvSpPr>
          <p:spPr>
            <a:xfrm>
              <a:off x="6477375" y="3446800"/>
              <a:ext cx="80825" cy="184450"/>
            </a:xfrm>
            <a:custGeom>
              <a:avLst/>
              <a:gdLst/>
              <a:ahLst/>
              <a:cxnLst/>
              <a:rect l="l" t="t" r="r" b="b"/>
              <a:pathLst>
                <a:path w="3233" h="7378" extrusionOk="0">
                  <a:moveTo>
                    <a:pt x="156" y="0"/>
                  </a:moveTo>
                  <a:cubicBezTo>
                    <a:pt x="77" y="0"/>
                    <a:pt x="0" y="60"/>
                    <a:pt x="36" y="152"/>
                  </a:cubicBezTo>
                  <a:lnTo>
                    <a:pt x="2947" y="7291"/>
                  </a:lnTo>
                  <a:cubicBezTo>
                    <a:pt x="2970" y="7351"/>
                    <a:pt x="3023" y="7378"/>
                    <a:pt x="3075" y="7378"/>
                  </a:cubicBezTo>
                  <a:cubicBezTo>
                    <a:pt x="3155" y="7378"/>
                    <a:pt x="3232" y="7316"/>
                    <a:pt x="3196" y="7221"/>
                  </a:cubicBezTo>
                  <a:cubicBezTo>
                    <a:pt x="2224" y="4843"/>
                    <a:pt x="1258" y="2465"/>
                    <a:pt x="286" y="87"/>
                  </a:cubicBezTo>
                  <a:cubicBezTo>
                    <a:pt x="262" y="26"/>
                    <a:pt x="209" y="0"/>
                    <a:pt x="1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7" name="Google Shape;876;p49"/>
            <p:cNvSpPr/>
            <p:nvPr/>
          </p:nvSpPr>
          <p:spPr>
            <a:xfrm>
              <a:off x="6669123" y="3161754"/>
              <a:ext cx="321994" cy="119350"/>
            </a:xfrm>
            <a:custGeom>
              <a:avLst/>
              <a:gdLst/>
              <a:ahLst/>
              <a:cxnLst/>
              <a:rect l="l" t="t" r="r" b="b"/>
              <a:pathLst>
                <a:path w="19036" h="4774" extrusionOk="0">
                  <a:moveTo>
                    <a:pt x="17181" y="0"/>
                  </a:moveTo>
                  <a:cubicBezTo>
                    <a:pt x="17136" y="0"/>
                    <a:pt x="17089" y="2"/>
                    <a:pt x="17043" y="5"/>
                  </a:cubicBezTo>
                  <a:lnTo>
                    <a:pt x="1678" y="1211"/>
                  </a:lnTo>
                  <a:cubicBezTo>
                    <a:pt x="1189" y="1249"/>
                    <a:pt x="760" y="1482"/>
                    <a:pt x="462" y="1830"/>
                  </a:cubicBezTo>
                  <a:cubicBezTo>
                    <a:pt x="168" y="2177"/>
                    <a:pt x="0" y="2639"/>
                    <a:pt x="38" y="3127"/>
                  </a:cubicBezTo>
                  <a:cubicBezTo>
                    <a:pt x="110" y="4060"/>
                    <a:pt x="892" y="4773"/>
                    <a:pt x="1812" y="4773"/>
                  </a:cubicBezTo>
                  <a:cubicBezTo>
                    <a:pt x="1861" y="4773"/>
                    <a:pt x="1910" y="4771"/>
                    <a:pt x="1960" y="4767"/>
                  </a:cubicBezTo>
                  <a:lnTo>
                    <a:pt x="17320" y="3562"/>
                  </a:lnTo>
                  <a:cubicBezTo>
                    <a:pt x="18297" y="3486"/>
                    <a:pt x="19036" y="2622"/>
                    <a:pt x="18960" y="1645"/>
                  </a:cubicBezTo>
                  <a:cubicBezTo>
                    <a:pt x="18887" y="714"/>
                    <a:pt x="18101" y="0"/>
                    <a:pt x="17181" y="0"/>
                  </a:cubicBezTo>
                  <a:close/>
                </a:path>
              </a:pathLst>
            </a:custGeom>
            <a:solidFill>
              <a:srgbClr val="FED0A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8" name="Google Shape;877;p49"/>
            <p:cNvSpPr/>
            <p:nvPr/>
          </p:nvSpPr>
          <p:spPr>
            <a:xfrm>
              <a:off x="6662473" y="3156027"/>
              <a:ext cx="321994" cy="119350"/>
            </a:xfrm>
            <a:custGeom>
              <a:avLst/>
              <a:gdLst/>
              <a:ahLst/>
              <a:cxnLst/>
              <a:rect l="l" t="t" r="r" b="b"/>
              <a:pathLst>
                <a:path w="19036" h="4774" extrusionOk="0">
                  <a:moveTo>
                    <a:pt x="17178" y="1"/>
                  </a:moveTo>
                  <a:cubicBezTo>
                    <a:pt x="17131" y="1"/>
                    <a:pt x="17085" y="3"/>
                    <a:pt x="17038" y="6"/>
                  </a:cubicBezTo>
                  <a:lnTo>
                    <a:pt x="1678" y="1212"/>
                  </a:lnTo>
                  <a:cubicBezTo>
                    <a:pt x="1189" y="1250"/>
                    <a:pt x="760" y="1483"/>
                    <a:pt x="462" y="1831"/>
                  </a:cubicBezTo>
                  <a:cubicBezTo>
                    <a:pt x="163" y="2178"/>
                    <a:pt x="0" y="2640"/>
                    <a:pt x="38" y="3128"/>
                  </a:cubicBezTo>
                  <a:cubicBezTo>
                    <a:pt x="111" y="4064"/>
                    <a:pt x="897" y="4773"/>
                    <a:pt x="1816" y="4773"/>
                  </a:cubicBezTo>
                  <a:cubicBezTo>
                    <a:pt x="1862" y="4773"/>
                    <a:pt x="1908" y="4772"/>
                    <a:pt x="1955" y="4768"/>
                  </a:cubicBezTo>
                  <a:lnTo>
                    <a:pt x="17320" y="3563"/>
                  </a:lnTo>
                  <a:cubicBezTo>
                    <a:pt x="18297" y="3487"/>
                    <a:pt x="19036" y="2623"/>
                    <a:pt x="18960" y="1646"/>
                  </a:cubicBezTo>
                  <a:cubicBezTo>
                    <a:pt x="18887" y="710"/>
                    <a:pt x="18101" y="1"/>
                    <a:pt x="1717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69" name="Google Shape;878;p49"/>
            <p:cNvSpPr/>
            <p:nvPr/>
          </p:nvSpPr>
          <p:spPr>
            <a:xfrm rot="-178147">
              <a:off x="6706367" y="3192924"/>
              <a:ext cx="64228" cy="62728"/>
            </a:xfrm>
            <a:custGeom>
              <a:avLst/>
              <a:gdLst/>
              <a:ahLst/>
              <a:cxnLst/>
              <a:rect l="l" t="t" r="r" b="b"/>
              <a:pathLst>
                <a:path w="2569" h="2509" extrusionOk="0">
                  <a:moveTo>
                    <a:pt x="1211" y="1"/>
                  </a:moveTo>
                  <a:lnTo>
                    <a:pt x="875" y="837"/>
                  </a:lnTo>
                  <a:lnTo>
                    <a:pt x="1" y="1038"/>
                  </a:lnTo>
                  <a:lnTo>
                    <a:pt x="690" y="1613"/>
                  </a:lnTo>
                  <a:lnTo>
                    <a:pt x="609" y="2509"/>
                  </a:lnTo>
                  <a:lnTo>
                    <a:pt x="1369" y="2026"/>
                  </a:lnTo>
                  <a:lnTo>
                    <a:pt x="2194" y="2384"/>
                  </a:lnTo>
                  <a:lnTo>
                    <a:pt x="2194" y="2384"/>
                  </a:lnTo>
                  <a:lnTo>
                    <a:pt x="1971" y="1510"/>
                  </a:lnTo>
                  <a:lnTo>
                    <a:pt x="2569" y="837"/>
                  </a:lnTo>
                  <a:lnTo>
                    <a:pt x="1667" y="777"/>
                  </a:lnTo>
                  <a:lnTo>
                    <a:pt x="1211" y="1"/>
                  </a:lnTo>
                  <a:close/>
                </a:path>
              </a:pathLst>
            </a:custGeom>
            <a:solidFill>
              <a:srgbClr val="FE973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70" name="Google Shape;879;p49"/>
            <p:cNvSpPr/>
            <p:nvPr/>
          </p:nvSpPr>
          <p:spPr>
            <a:xfrm rot="-178147">
              <a:off x="6793716" y="3181457"/>
              <a:ext cx="64228" cy="62753"/>
            </a:xfrm>
            <a:custGeom>
              <a:avLst/>
              <a:gdLst/>
              <a:ahLst/>
              <a:cxnLst/>
              <a:rect l="l" t="t" r="r" b="b"/>
              <a:pathLst>
                <a:path w="2569" h="2510" extrusionOk="0">
                  <a:moveTo>
                    <a:pt x="1211" y="1"/>
                  </a:moveTo>
                  <a:lnTo>
                    <a:pt x="875" y="837"/>
                  </a:lnTo>
                  <a:lnTo>
                    <a:pt x="0" y="1038"/>
                  </a:lnTo>
                  <a:lnTo>
                    <a:pt x="690" y="1613"/>
                  </a:lnTo>
                  <a:lnTo>
                    <a:pt x="609" y="2509"/>
                  </a:lnTo>
                  <a:lnTo>
                    <a:pt x="1369" y="2026"/>
                  </a:lnTo>
                  <a:lnTo>
                    <a:pt x="2194" y="2384"/>
                  </a:lnTo>
                  <a:lnTo>
                    <a:pt x="2194" y="2384"/>
                  </a:lnTo>
                  <a:lnTo>
                    <a:pt x="1977" y="1510"/>
                  </a:lnTo>
                  <a:lnTo>
                    <a:pt x="2569" y="837"/>
                  </a:lnTo>
                  <a:lnTo>
                    <a:pt x="1673" y="777"/>
                  </a:lnTo>
                  <a:lnTo>
                    <a:pt x="1211" y="1"/>
                  </a:lnTo>
                  <a:close/>
                </a:path>
              </a:pathLst>
            </a:custGeom>
            <a:solidFill>
              <a:srgbClr val="FE973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71" name="Google Shape;880;p49"/>
            <p:cNvSpPr/>
            <p:nvPr/>
          </p:nvSpPr>
          <p:spPr>
            <a:xfrm rot="-178147">
              <a:off x="6881738" y="3169954"/>
              <a:ext cx="64228" cy="62753"/>
            </a:xfrm>
            <a:custGeom>
              <a:avLst/>
              <a:gdLst/>
              <a:ahLst/>
              <a:cxnLst/>
              <a:rect l="l" t="t" r="r" b="b"/>
              <a:pathLst>
                <a:path w="2569" h="2510" extrusionOk="0">
                  <a:moveTo>
                    <a:pt x="1211" y="1"/>
                  </a:moveTo>
                  <a:lnTo>
                    <a:pt x="880" y="837"/>
                  </a:lnTo>
                  <a:lnTo>
                    <a:pt x="0" y="1038"/>
                  </a:lnTo>
                  <a:lnTo>
                    <a:pt x="695" y="1613"/>
                  </a:lnTo>
                  <a:lnTo>
                    <a:pt x="608" y="2509"/>
                  </a:lnTo>
                  <a:lnTo>
                    <a:pt x="1374" y="2026"/>
                  </a:lnTo>
                  <a:lnTo>
                    <a:pt x="2199" y="2384"/>
                  </a:lnTo>
                  <a:lnTo>
                    <a:pt x="1977" y="1510"/>
                  </a:lnTo>
                  <a:lnTo>
                    <a:pt x="2569" y="837"/>
                  </a:lnTo>
                  <a:lnTo>
                    <a:pt x="1673" y="777"/>
                  </a:lnTo>
                  <a:lnTo>
                    <a:pt x="1211" y="1"/>
                  </a:lnTo>
                  <a:close/>
                </a:path>
              </a:pathLst>
            </a:custGeom>
            <a:solidFill>
              <a:srgbClr val="FE973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fade">
                                      <p:cBhvr>
                                        <p:cTn id="25"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397" y="116367"/>
            <a:ext cx="10058400" cy="1371600"/>
          </a:xfrm>
        </p:spPr>
        <p:txBody>
          <a:bodyPr>
            <a:normAutofit/>
          </a:bodyPr>
          <a:lstStyle/>
          <a:p>
            <a:r>
              <a:rPr lang="en-IN" sz="3200" b="1" dirty="0"/>
              <a:t>CITY Vs PRODUCTS 4</a:t>
            </a:r>
            <a:endParaRPr lang="en-IN" sz="3200" b="1" dirty="0"/>
          </a:p>
        </p:txBody>
      </p:sp>
      <p:graphicFrame>
        <p:nvGraphicFramePr>
          <p:cNvPr id="4" name="Content Placeholder 3"/>
          <p:cNvGraphicFramePr>
            <a:graphicFrameLocks noGrp="1"/>
          </p:cNvGraphicFramePr>
          <p:nvPr>
            <p:ph idx="1"/>
          </p:nvPr>
        </p:nvGraphicFramePr>
        <p:xfrm>
          <a:off x="-191339" y="1142177"/>
          <a:ext cx="7157142" cy="5493367"/>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Box 4"/>
          <p:cNvSpPr txBox="1"/>
          <p:nvPr/>
        </p:nvSpPr>
        <p:spPr>
          <a:xfrm>
            <a:off x="6822832" y="894303"/>
            <a:ext cx="5022582" cy="4524315"/>
          </a:xfrm>
          <a:prstGeom prst="rect">
            <a:avLst/>
          </a:prstGeom>
          <a:noFill/>
        </p:spPr>
        <p:txBody>
          <a:bodyPr wrap="square" rtlCol="0">
            <a:spAutoFit/>
          </a:bodyPr>
          <a:lstStyle/>
          <a:p>
            <a:pPr marL="285750" indent="-285750">
              <a:buFont typeface="Arial" panose="020B0604020202020204" pitchFamily="34" charset="0"/>
              <a:buChar char="•"/>
            </a:pPr>
            <a:endParaRPr lang="en-IN" sz="1800" b="1" dirty="0"/>
          </a:p>
          <a:p>
            <a:r>
              <a:rPr lang="en-IN" sz="1800" dirty="0"/>
              <a:t>analysing </a:t>
            </a:r>
            <a:r>
              <a:rPr lang="en-IN" sz="1800" b="1" dirty="0"/>
              <a:t>the payment preferences of customers</a:t>
            </a:r>
            <a:r>
              <a:rPr lang="en-IN" sz="1800" dirty="0"/>
              <a:t> </a:t>
            </a:r>
            <a:endParaRPr lang="en-IN" sz="1800"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sz="1800" b="1" dirty="0"/>
              <a:t>Ewallet</a:t>
            </a:r>
            <a:r>
              <a:rPr lang="en-IN" sz="1800" dirty="0"/>
              <a:t> is the most popular payment method in </a:t>
            </a:r>
            <a:r>
              <a:rPr lang="en-IN" sz="1800" b="1" dirty="0"/>
              <a:t>Mumbai</a:t>
            </a:r>
            <a:r>
              <a:rPr lang="en-IN" sz="1800" dirty="0"/>
              <a:t> (126 transactions) and </a:t>
            </a:r>
            <a:r>
              <a:rPr lang="en-IN" sz="1800" b="1" dirty="0"/>
              <a:t>Satara</a:t>
            </a:r>
            <a:r>
              <a:rPr lang="en-IN" sz="1800" dirty="0"/>
              <a:t> (113 transactions), suggesting a growing trend towards digital payments in these cities.</a:t>
            </a: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Cash</a:t>
            </a:r>
            <a:r>
              <a:rPr lang="en-IN" sz="1800" dirty="0"/>
              <a:t> is the most used payment method in </a:t>
            </a:r>
            <a:r>
              <a:rPr lang="en-IN" sz="1800" b="1" dirty="0"/>
              <a:t>Pune</a:t>
            </a:r>
            <a:r>
              <a:rPr lang="en-IN" sz="1800" dirty="0"/>
              <a:t> (124 transactions), showing that cash remains a significant mode of payment.</a:t>
            </a:r>
            <a:endParaRPr lang="en-IN" sz="1800" dirty="0"/>
          </a:p>
          <a:p>
            <a:endParaRPr lang="en-IN" sz="1800" dirty="0"/>
          </a:p>
          <a:p>
            <a:endParaRPr lang="en-IN" dirty="0"/>
          </a:p>
        </p:txBody>
      </p:sp>
      <p:grpSp>
        <p:nvGrpSpPr>
          <p:cNvPr id="3" name="Google Shape;742;p42"/>
          <p:cNvGrpSpPr/>
          <p:nvPr/>
        </p:nvGrpSpPr>
        <p:grpSpPr>
          <a:xfrm rot="-320906">
            <a:off x="10112857" y="5916986"/>
            <a:ext cx="1082690" cy="839816"/>
            <a:chOff x="4159225" y="1883250"/>
            <a:chExt cx="669675" cy="519450"/>
          </a:xfrm>
        </p:grpSpPr>
        <p:sp>
          <p:nvSpPr>
            <p:cNvPr id="6" name="Google Shape;743;p42"/>
            <p:cNvSpPr/>
            <p:nvPr/>
          </p:nvSpPr>
          <p:spPr>
            <a:xfrm>
              <a:off x="4159225" y="2173250"/>
              <a:ext cx="229450" cy="229450"/>
            </a:xfrm>
            <a:custGeom>
              <a:avLst/>
              <a:gdLst/>
              <a:ahLst/>
              <a:cxnLst/>
              <a:rect l="l" t="t" r="r" b="b"/>
              <a:pathLst>
                <a:path w="9178" h="9178" extrusionOk="0">
                  <a:moveTo>
                    <a:pt x="5512" y="0"/>
                  </a:moveTo>
                  <a:lnTo>
                    <a:pt x="4439" y="2252"/>
                  </a:lnTo>
                  <a:lnTo>
                    <a:pt x="3103" y="144"/>
                  </a:lnTo>
                  <a:lnTo>
                    <a:pt x="3287" y="2632"/>
                  </a:lnTo>
                  <a:lnTo>
                    <a:pt x="1074" y="1493"/>
                  </a:lnTo>
                  <a:lnTo>
                    <a:pt x="2488" y="3548"/>
                  </a:lnTo>
                  <a:lnTo>
                    <a:pt x="0" y="3653"/>
                  </a:lnTo>
                  <a:lnTo>
                    <a:pt x="2252" y="4727"/>
                  </a:lnTo>
                  <a:lnTo>
                    <a:pt x="144" y="6075"/>
                  </a:lnTo>
                  <a:lnTo>
                    <a:pt x="2632" y="5879"/>
                  </a:lnTo>
                  <a:lnTo>
                    <a:pt x="2632" y="5879"/>
                  </a:lnTo>
                  <a:lnTo>
                    <a:pt x="1480" y="8091"/>
                  </a:lnTo>
                  <a:lnTo>
                    <a:pt x="3535" y="6690"/>
                  </a:lnTo>
                  <a:lnTo>
                    <a:pt x="3653" y="9178"/>
                  </a:lnTo>
                  <a:lnTo>
                    <a:pt x="4727" y="6926"/>
                  </a:lnTo>
                  <a:lnTo>
                    <a:pt x="6075" y="9034"/>
                  </a:lnTo>
                  <a:lnTo>
                    <a:pt x="5879" y="6546"/>
                  </a:lnTo>
                  <a:lnTo>
                    <a:pt x="8091" y="7685"/>
                  </a:lnTo>
                  <a:lnTo>
                    <a:pt x="6677" y="5630"/>
                  </a:lnTo>
                  <a:lnTo>
                    <a:pt x="9178" y="5525"/>
                  </a:lnTo>
                  <a:lnTo>
                    <a:pt x="6926" y="4452"/>
                  </a:lnTo>
                  <a:lnTo>
                    <a:pt x="9021" y="3103"/>
                  </a:lnTo>
                  <a:lnTo>
                    <a:pt x="9021" y="3103"/>
                  </a:lnTo>
                  <a:lnTo>
                    <a:pt x="6533" y="3300"/>
                  </a:lnTo>
                  <a:lnTo>
                    <a:pt x="7685" y="1087"/>
                  </a:lnTo>
                  <a:lnTo>
                    <a:pt x="5630" y="2501"/>
                  </a:lnTo>
                  <a:lnTo>
                    <a:pt x="5512"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7" name="Google Shape;744;p42"/>
            <p:cNvSpPr/>
            <p:nvPr/>
          </p:nvSpPr>
          <p:spPr>
            <a:xfrm>
              <a:off x="4331050" y="1887850"/>
              <a:ext cx="494600" cy="391800"/>
            </a:xfrm>
            <a:custGeom>
              <a:avLst/>
              <a:gdLst/>
              <a:ahLst/>
              <a:cxnLst/>
              <a:rect l="l" t="t" r="r" b="b"/>
              <a:pathLst>
                <a:path w="19784" h="15672" extrusionOk="0">
                  <a:moveTo>
                    <a:pt x="1" y="0"/>
                  </a:moveTo>
                  <a:lnTo>
                    <a:pt x="1" y="15671"/>
                  </a:lnTo>
                  <a:lnTo>
                    <a:pt x="19783" y="15671"/>
                  </a:lnTo>
                  <a:lnTo>
                    <a:pt x="19783"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8" name="Google Shape;745;p42"/>
            <p:cNvSpPr/>
            <p:nvPr/>
          </p:nvSpPr>
          <p:spPr>
            <a:xfrm>
              <a:off x="4306825" y="1886200"/>
              <a:ext cx="494925" cy="391800"/>
            </a:xfrm>
            <a:custGeom>
              <a:avLst/>
              <a:gdLst/>
              <a:ahLst/>
              <a:cxnLst/>
              <a:rect l="l" t="t" r="r" b="b"/>
              <a:pathLst>
                <a:path w="19797" h="15672" extrusionOk="0">
                  <a:moveTo>
                    <a:pt x="1" y="1"/>
                  </a:moveTo>
                  <a:lnTo>
                    <a:pt x="1" y="15672"/>
                  </a:lnTo>
                  <a:lnTo>
                    <a:pt x="19796" y="15672"/>
                  </a:lnTo>
                  <a:lnTo>
                    <a:pt x="19796"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9" name="Google Shape;746;p42"/>
            <p:cNvSpPr/>
            <p:nvPr/>
          </p:nvSpPr>
          <p:spPr>
            <a:xfrm>
              <a:off x="4303900" y="2079650"/>
              <a:ext cx="525000" cy="7875"/>
            </a:xfrm>
            <a:custGeom>
              <a:avLst/>
              <a:gdLst/>
              <a:ahLst/>
              <a:cxnLst/>
              <a:rect l="l" t="t" r="r" b="b"/>
              <a:pathLst>
                <a:path w="21000" h="315" extrusionOk="0">
                  <a:moveTo>
                    <a:pt x="0" y="0"/>
                  </a:moveTo>
                  <a:lnTo>
                    <a:pt x="0" y="209"/>
                  </a:lnTo>
                  <a:lnTo>
                    <a:pt x="21000" y="314"/>
                  </a:lnTo>
                  <a:lnTo>
                    <a:pt x="21000" y="105"/>
                  </a:lnTo>
                  <a:lnTo>
                    <a:pt x="0"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0" name="Google Shape;747;p42"/>
            <p:cNvSpPr/>
            <p:nvPr/>
          </p:nvSpPr>
          <p:spPr>
            <a:xfrm>
              <a:off x="4552975" y="1883250"/>
              <a:ext cx="4925" cy="408500"/>
            </a:xfrm>
            <a:custGeom>
              <a:avLst/>
              <a:gdLst/>
              <a:ahLst/>
              <a:cxnLst/>
              <a:rect l="l" t="t" r="r" b="b"/>
              <a:pathLst>
                <a:path w="197" h="16340" extrusionOk="0">
                  <a:moveTo>
                    <a:pt x="0" y="1"/>
                  </a:moveTo>
                  <a:lnTo>
                    <a:pt x="0" y="16340"/>
                  </a:lnTo>
                  <a:lnTo>
                    <a:pt x="197" y="16340"/>
                  </a:lnTo>
                  <a:lnTo>
                    <a:pt x="197"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1" name="Google Shape;748;p42"/>
            <p:cNvSpPr/>
            <p:nvPr/>
          </p:nvSpPr>
          <p:spPr>
            <a:xfrm>
              <a:off x="4528425" y="2071775"/>
              <a:ext cx="50900" cy="55025"/>
            </a:xfrm>
            <a:custGeom>
              <a:avLst/>
              <a:gdLst/>
              <a:ahLst/>
              <a:cxnLst/>
              <a:rect l="l" t="t" r="r" b="b"/>
              <a:pathLst>
                <a:path w="2036" h="2201" extrusionOk="0">
                  <a:moveTo>
                    <a:pt x="1061" y="1"/>
                  </a:moveTo>
                  <a:lnTo>
                    <a:pt x="969" y="328"/>
                  </a:lnTo>
                  <a:cubicBezTo>
                    <a:pt x="773" y="970"/>
                    <a:pt x="445" y="1559"/>
                    <a:pt x="0" y="2056"/>
                  </a:cubicBezTo>
                  <a:lnTo>
                    <a:pt x="157" y="2200"/>
                  </a:lnTo>
                  <a:cubicBezTo>
                    <a:pt x="550" y="1755"/>
                    <a:pt x="864" y="1231"/>
                    <a:pt x="1074" y="669"/>
                  </a:cubicBezTo>
                  <a:cubicBezTo>
                    <a:pt x="1283" y="1153"/>
                    <a:pt x="1545" y="1611"/>
                    <a:pt x="1859" y="2030"/>
                  </a:cubicBezTo>
                  <a:cubicBezTo>
                    <a:pt x="1886" y="2082"/>
                    <a:pt x="1925" y="2109"/>
                    <a:pt x="1977" y="2122"/>
                  </a:cubicBezTo>
                  <a:lnTo>
                    <a:pt x="2017" y="1925"/>
                  </a:lnTo>
                  <a:cubicBezTo>
                    <a:pt x="2025" y="1925"/>
                    <a:pt x="2034" y="1931"/>
                    <a:pt x="2035" y="1931"/>
                  </a:cubicBezTo>
                  <a:cubicBezTo>
                    <a:pt x="2035" y="1931"/>
                    <a:pt x="2034" y="1930"/>
                    <a:pt x="2030" y="1925"/>
                  </a:cubicBezTo>
                  <a:cubicBezTo>
                    <a:pt x="1689" y="1428"/>
                    <a:pt x="1349" y="904"/>
                    <a:pt x="1166" y="328"/>
                  </a:cubicBezTo>
                  <a:lnTo>
                    <a:pt x="1061"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2" name="Google Shape;749;p42"/>
            <p:cNvSpPr/>
            <p:nvPr/>
          </p:nvSpPr>
          <p:spPr>
            <a:xfrm>
              <a:off x="4553625" y="2018400"/>
              <a:ext cx="76275" cy="63875"/>
            </a:xfrm>
            <a:custGeom>
              <a:avLst/>
              <a:gdLst/>
              <a:ahLst/>
              <a:cxnLst/>
              <a:rect l="l" t="t" r="r" b="b"/>
              <a:pathLst>
                <a:path w="3051" h="2555" extrusionOk="0">
                  <a:moveTo>
                    <a:pt x="2287" y="201"/>
                  </a:moveTo>
                  <a:cubicBezTo>
                    <a:pt x="2390" y="201"/>
                    <a:pt x="2491" y="234"/>
                    <a:pt x="2580" y="316"/>
                  </a:cubicBezTo>
                  <a:cubicBezTo>
                    <a:pt x="2841" y="552"/>
                    <a:pt x="2658" y="971"/>
                    <a:pt x="2514" y="1154"/>
                  </a:cubicBezTo>
                  <a:cubicBezTo>
                    <a:pt x="2056" y="1769"/>
                    <a:pt x="1100" y="2345"/>
                    <a:pt x="302" y="2345"/>
                  </a:cubicBezTo>
                  <a:lnTo>
                    <a:pt x="262" y="2345"/>
                  </a:lnTo>
                  <a:cubicBezTo>
                    <a:pt x="341" y="2254"/>
                    <a:pt x="432" y="2123"/>
                    <a:pt x="537" y="1939"/>
                  </a:cubicBezTo>
                  <a:cubicBezTo>
                    <a:pt x="577" y="1887"/>
                    <a:pt x="603" y="1835"/>
                    <a:pt x="629" y="1822"/>
                  </a:cubicBezTo>
                  <a:cubicBezTo>
                    <a:pt x="734" y="1664"/>
                    <a:pt x="838" y="1520"/>
                    <a:pt x="930" y="1376"/>
                  </a:cubicBezTo>
                  <a:cubicBezTo>
                    <a:pt x="1061" y="1180"/>
                    <a:pt x="1205" y="984"/>
                    <a:pt x="1349" y="800"/>
                  </a:cubicBezTo>
                  <a:cubicBezTo>
                    <a:pt x="1388" y="761"/>
                    <a:pt x="1427" y="709"/>
                    <a:pt x="1480" y="643"/>
                  </a:cubicBezTo>
                  <a:cubicBezTo>
                    <a:pt x="1570" y="553"/>
                    <a:pt x="1945" y="201"/>
                    <a:pt x="2287" y="201"/>
                  </a:cubicBezTo>
                  <a:close/>
                  <a:moveTo>
                    <a:pt x="2297" y="1"/>
                  </a:moveTo>
                  <a:cubicBezTo>
                    <a:pt x="1969" y="1"/>
                    <a:pt x="1613" y="235"/>
                    <a:pt x="1336" y="512"/>
                  </a:cubicBezTo>
                  <a:cubicBezTo>
                    <a:pt x="1283" y="565"/>
                    <a:pt x="1231" y="617"/>
                    <a:pt x="1179" y="683"/>
                  </a:cubicBezTo>
                  <a:cubicBezTo>
                    <a:pt x="1035" y="866"/>
                    <a:pt x="904" y="1062"/>
                    <a:pt x="773" y="1259"/>
                  </a:cubicBezTo>
                  <a:cubicBezTo>
                    <a:pt x="668" y="1403"/>
                    <a:pt x="563" y="1547"/>
                    <a:pt x="459" y="1691"/>
                  </a:cubicBezTo>
                  <a:cubicBezTo>
                    <a:pt x="446" y="1717"/>
                    <a:pt x="406" y="1769"/>
                    <a:pt x="367" y="1835"/>
                  </a:cubicBezTo>
                  <a:cubicBezTo>
                    <a:pt x="262" y="2018"/>
                    <a:pt x="144" y="2175"/>
                    <a:pt x="0" y="2332"/>
                  </a:cubicBezTo>
                  <a:cubicBezTo>
                    <a:pt x="7" y="2326"/>
                    <a:pt x="14" y="2322"/>
                    <a:pt x="20" y="2322"/>
                  </a:cubicBezTo>
                  <a:cubicBezTo>
                    <a:pt x="27" y="2322"/>
                    <a:pt x="33" y="2326"/>
                    <a:pt x="40" y="2332"/>
                  </a:cubicBezTo>
                  <a:lnTo>
                    <a:pt x="0" y="2529"/>
                  </a:lnTo>
                  <a:cubicBezTo>
                    <a:pt x="105" y="2542"/>
                    <a:pt x="197" y="2555"/>
                    <a:pt x="302" y="2555"/>
                  </a:cubicBezTo>
                  <a:cubicBezTo>
                    <a:pt x="1192" y="2555"/>
                    <a:pt x="2187" y="1939"/>
                    <a:pt x="2684" y="1285"/>
                  </a:cubicBezTo>
                  <a:cubicBezTo>
                    <a:pt x="2933" y="958"/>
                    <a:pt x="3051" y="460"/>
                    <a:pt x="2724" y="172"/>
                  </a:cubicBezTo>
                  <a:cubicBezTo>
                    <a:pt x="2595" y="52"/>
                    <a:pt x="2449" y="1"/>
                    <a:pt x="229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3" name="Google Shape;750;p42"/>
            <p:cNvSpPr/>
            <p:nvPr/>
          </p:nvSpPr>
          <p:spPr>
            <a:xfrm>
              <a:off x="4486850" y="2007775"/>
              <a:ext cx="72375" cy="76475"/>
            </a:xfrm>
            <a:custGeom>
              <a:avLst/>
              <a:gdLst/>
              <a:ahLst/>
              <a:cxnLst/>
              <a:rect l="l" t="t" r="r" b="b"/>
              <a:pathLst>
                <a:path w="2895" h="3059" extrusionOk="0">
                  <a:moveTo>
                    <a:pt x="821" y="200"/>
                  </a:moveTo>
                  <a:cubicBezTo>
                    <a:pt x="1018" y="200"/>
                    <a:pt x="1221" y="285"/>
                    <a:pt x="1362" y="401"/>
                  </a:cubicBezTo>
                  <a:cubicBezTo>
                    <a:pt x="1611" y="636"/>
                    <a:pt x="1807" y="924"/>
                    <a:pt x="1925" y="1252"/>
                  </a:cubicBezTo>
                  <a:cubicBezTo>
                    <a:pt x="1991" y="1396"/>
                    <a:pt x="2069" y="1540"/>
                    <a:pt x="2161" y="1710"/>
                  </a:cubicBezTo>
                  <a:cubicBezTo>
                    <a:pt x="2357" y="2063"/>
                    <a:pt x="2527" y="2443"/>
                    <a:pt x="2645" y="2836"/>
                  </a:cubicBezTo>
                  <a:cubicBezTo>
                    <a:pt x="2462" y="2783"/>
                    <a:pt x="2292" y="2718"/>
                    <a:pt x="2122" y="2626"/>
                  </a:cubicBezTo>
                  <a:cubicBezTo>
                    <a:pt x="2043" y="2574"/>
                    <a:pt x="1964" y="2535"/>
                    <a:pt x="1899" y="2508"/>
                  </a:cubicBezTo>
                  <a:cubicBezTo>
                    <a:pt x="1336" y="2273"/>
                    <a:pt x="655" y="1906"/>
                    <a:pt x="367" y="1291"/>
                  </a:cubicBezTo>
                  <a:cubicBezTo>
                    <a:pt x="210" y="964"/>
                    <a:pt x="210" y="505"/>
                    <a:pt x="498" y="296"/>
                  </a:cubicBezTo>
                  <a:cubicBezTo>
                    <a:pt x="594" y="229"/>
                    <a:pt x="706" y="200"/>
                    <a:pt x="821" y="200"/>
                  </a:cubicBezTo>
                  <a:close/>
                  <a:moveTo>
                    <a:pt x="835" y="0"/>
                  </a:moveTo>
                  <a:cubicBezTo>
                    <a:pt x="680" y="0"/>
                    <a:pt x="527" y="41"/>
                    <a:pt x="393" y="139"/>
                  </a:cubicBezTo>
                  <a:cubicBezTo>
                    <a:pt x="1" y="401"/>
                    <a:pt x="1" y="977"/>
                    <a:pt x="184" y="1383"/>
                  </a:cubicBezTo>
                  <a:cubicBezTo>
                    <a:pt x="498" y="2063"/>
                    <a:pt x="1218" y="2443"/>
                    <a:pt x="1820" y="2705"/>
                  </a:cubicBezTo>
                  <a:cubicBezTo>
                    <a:pt x="1886" y="2731"/>
                    <a:pt x="1951" y="2757"/>
                    <a:pt x="2030" y="2810"/>
                  </a:cubicBezTo>
                  <a:cubicBezTo>
                    <a:pt x="2252" y="2940"/>
                    <a:pt x="2501" y="3019"/>
                    <a:pt x="2750" y="3058"/>
                  </a:cubicBezTo>
                  <a:lnTo>
                    <a:pt x="2789" y="3058"/>
                  </a:lnTo>
                  <a:lnTo>
                    <a:pt x="2894" y="3045"/>
                  </a:lnTo>
                  <a:lnTo>
                    <a:pt x="2881" y="2940"/>
                  </a:lnTo>
                  <a:cubicBezTo>
                    <a:pt x="2763" y="2469"/>
                    <a:pt x="2580" y="2024"/>
                    <a:pt x="2344" y="1605"/>
                  </a:cubicBezTo>
                  <a:cubicBezTo>
                    <a:pt x="2266" y="1461"/>
                    <a:pt x="2187" y="1304"/>
                    <a:pt x="2122" y="1160"/>
                  </a:cubicBezTo>
                  <a:cubicBezTo>
                    <a:pt x="1991" y="806"/>
                    <a:pt x="1781" y="492"/>
                    <a:pt x="1506" y="244"/>
                  </a:cubicBezTo>
                  <a:cubicBezTo>
                    <a:pt x="1323" y="100"/>
                    <a:pt x="1077" y="0"/>
                    <a:pt x="83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grpSp>
      <p:grpSp>
        <p:nvGrpSpPr>
          <p:cNvPr id="14" name="Google Shape;727;p42"/>
          <p:cNvGrpSpPr/>
          <p:nvPr/>
        </p:nvGrpSpPr>
        <p:grpSpPr>
          <a:xfrm rot="987829">
            <a:off x="10995620" y="5450018"/>
            <a:ext cx="962064" cy="792049"/>
            <a:chOff x="5177150" y="1453425"/>
            <a:chExt cx="712875" cy="538400"/>
          </a:xfrm>
        </p:grpSpPr>
        <p:sp>
          <p:nvSpPr>
            <p:cNvPr id="15" name="Google Shape;728;p42"/>
            <p:cNvSpPr/>
            <p:nvPr/>
          </p:nvSpPr>
          <p:spPr>
            <a:xfrm>
              <a:off x="5650750" y="1465175"/>
              <a:ext cx="239275" cy="526650"/>
            </a:xfrm>
            <a:custGeom>
              <a:avLst/>
              <a:gdLst/>
              <a:ahLst/>
              <a:cxnLst/>
              <a:rect l="l" t="t" r="r" b="b"/>
              <a:pathLst>
                <a:path w="9571" h="21066" extrusionOk="0">
                  <a:moveTo>
                    <a:pt x="4750" y="0"/>
                  </a:moveTo>
                  <a:cubicBezTo>
                    <a:pt x="4446" y="0"/>
                    <a:pt x="4143" y="39"/>
                    <a:pt x="3850" y="123"/>
                  </a:cubicBezTo>
                  <a:cubicBezTo>
                    <a:pt x="1716" y="738"/>
                    <a:pt x="865" y="3278"/>
                    <a:pt x="577" y="5478"/>
                  </a:cubicBezTo>
                  <a:cubicBezTo>
                    <a:pt x="105" y="9012"/>
                    <a:pt x="616" y="12508"/>
                    <a:pt x="131" y="16017"/>
                  </a:cubicBezTo>
                  <a:cubicBezTo>
                    <a:pt x="66" y="16383"/>
                    <a:pt x="40" y="16750"/>
                    <a:pt x="27" y="17130"/>
                  </a:cubicBezTo>
                  <a:cubicBezTo>
                    <a:pt x="0" y="18177"/>
                    <a:pt x="197" y="19224"/>
                    <a:pt x="891" y="19971"/>
                  </a:cubicBezTo>
                  <a:cubicBezTo>
                    <a:pt x="1467" y="20599"/>
                    <a:pt x="2318" y="20926"/>
                    <a:pt x="3156" y="21018"/>
                  </a:cubicBezTo>
                  <a:cubicBezTo>
                    <a:pt x="3424" y="21050"/>
                    <a:pt x="3676" y="21065"/>
                    <a:pt x="3912" y="21065"/>
                  </a:cubicBezTo>
                  <a:cubicBezTo>
                    <a:pt x="6397" y="21065"/>
                    <a:pt x="7117" y="19347"/>
                    <a:pt x="7607" y="16907"/>
                  </a:cubicBezTo>
                  <a:cubicBezTo>
                    <a:pt x="8026" y="14812"/>
                    <a:pt x="8445" y="12718"/>
                    <a:pt x="8864" y="10610"/>
                  </a:cubicBezTo>
                  <a:cubicBezTo>
                    <a:pt x="9217" y="8868"/>
                    <a:pt x="9571" y="7088"/>
                    <a:pt x="9401" y="5307"/>
                  </a:cubicBezTo>
                  <a:cubicBezTo>
                    <a:pt x="9230" y="3527"/>
                    <a:pt x="8471" y="1733"/>
                    <a:pt x="6992" y="712"/>
                  </a:cubicBezTo>
                  <a:cubicBezTo>
                    <a:pt x="6339" y="267"/>
                    <a:pt x="5542" y="0"/>
                    <a:pt x="4750"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6" name="Google Shape;729;p42"/>
            <p:cNvSpPr/>
            <p:nvPr/>
          </p:nvSpPr>
          <p:spPr>
            <a:xfrm>
              <a:off x="5745000" y="1490175"/>
              <a:ext cx="14100" cy="42575"/>
            </a:xfrm>
            <a:custGeom>
              <a:avLst/>
              <a:gdLst/>
              <a:ahLst/>
              <a:cxnLst/>
              <a:rect l="l" t="t" r="r" b="b"/>
              <a:pathLst>
                <a:path w="564" h="1703" extrusionOk="0">
                  <a:moveTo>
                    <a:pt x="407" y="0"/>
                  </a:moveTo>
                  <a:lnTo>
                    <a:pt x="1" y="39"/>
                  </a:lnTo>
                  <a:cubicBezTo>
                    <a:pt x="27" y="367"/>
                    <a:pt x="66" y="602"/>
                    <a:pt x="80" y="812"/>
                  </a:cubicBezTo>
                  <a:cubicBezTo>
                    <a:pt x="132" y="1113"/>
                    <a:pt x="145" y="1401"/>
                    <a:pt x="145" y="1702"/>
                  </a:cubicBezTo>
                  <a:lnTo>
                    <a:pt x="564" y="1702"/>
                  </a:lnTo>
                  <a:cubicBezTo>
                    <a:pt x="564" y="1388"/>
                    <a:pt x="538" y="1074"/>
                    <a:pt x="499" y="759"/>
                  </a:cubicBezTo>
                  <a:cubicBezTo>
                    <a:pt x="472" y="563"/>
                    <a:pt x="446" y="327"/>
                    <a:pt x="40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7" name="Google Shape;730;p42"/>
            <p:cNvSpPr/>
            <p:nvPr/>
          </p:nvSpPr>
          <p:spPr>
            <a:xfrm>
              <a:off x="5659250" y="1524850"/>
              <a:ext cx="207225" cy="230775"/>
            </a:xfrm>
            <a:custGeom>
              <a:avLst/>
              <a:gdLst/>
              <a:ahLst/>
              <a:cxnLst/>
              <a:rect l="l" t="t" r="r" b="b"/>
              <a:pathLst>
                <a:path w="8289" h="9231" extrusionOk="0">
                  <a:moveTo>
                    <a:pt x="3876" y="1"/>
                  </a:moveTo>
                  <a:lnTo>
                    <a:pt x="3745" y="132"/>
                  </a:lnTo>
                  <a:cubicBezTo>
                    <a:pt x="315" y="3326"/>
                    <a:pt x="1" y="7005"/>
                    <a:pt x="302" y="8498"/>
                  </a:cubicBezTo>
                  <a:lnTo>
                    <a:pt x="708" y="8419"/>
                  </a:lnTo>
                  <a:cubicBezTo>
                    <a:pt x="420" y="7018"/>
                    <a:pt x="721" y="3614"/>
                    <a:pt x="3889" y="564"/>
                  </a:cubicBezTo>
                  <a:cubicBezTo>
                    <a:pt x="5212" y="1847"/>
                    <a:pt x="6756" y="3693"/>
                    <a:pt x="7319" y="5081"/>
                  </a:cubicBezTo>
                  <a:cubicBezTo>
                    <a:pt x="7529" y="5539"/>
                    <a:pt x="7673" y="6036"/>
                    <a:pt x="7751" y="6534"/>
                  </a:cubicBezTo>
                  <a:cubicBezTo>
                    <a:pt x="7869" y="7411"/>
                    <a:pt x="7699" y="8301"/>
                    <a:pt x="7529" y="9152"/>
                  </a:cubicBezTo>
                  <a:lnTo>
                    <a:pt x="7935" y="9231"/>
                  </a:lnTo>
                  <a:cubicBezTo>
                    <a:pt x="8092" y="8393"/>
                    <a:pt x="8288" y="7424"/>
                    <a:pt x="8144" y="6481"/>
                  </a:cubicBezTo>
                  <a:cubicBezTo>
                    <a:pt x="8066" y="5945"/>
                    <a:pt x="7909" y="5421"/>
                    <a:pt x="7699" y="4923"/>
                  </a:cubicBezTo>
                  <a:cubicBezTo>
                    <a:pt x="7044" y="3339"/>
                    <a:pt x="5303" y="1349"/>
                    <a:pt x="4020" y="132"/>
                  </a:cubicBezTo>
                  <a:lnTo>
                    <a:pt x="3876"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8" name="Google Shape;731;p42"/>
            <p:cNvSpPr/>
            <p:nvPr/>
          </p:nvSpPr>
          <p:spPr>
            <a:xfrm>
              <a:off x="5424250" y="1453425"/>
              <a:ext cx="230125" cy="526225"/>
            </a:xfrm>
            <a:custGeom>
              <a:avLst/>
              <a:gdLst/>
              <a:ahLst/>
              <a:cxnLst/>
              <a:rect l="l" t="t" r="r" b="b"/>
              <a:pathLst>
                <a:path w="9205" h="21049" extrusionOk="0">
                  <a:moveTo>
                    <a:pt x="5317" y="0"/>
                  </a:moveTo>
                  <a:cubicBezTo>
                    <a:pt x="4724" y="0"/>
                    <a:pt x="4124" y="137"/>
                    <a:pt x="3588" y="383"/>
                  </a:cubicBezTo>
                  <a:cubicBezTo>
                    <a:pt x="1964" y="1130"/>
                    <a:pt x="917" y="2792"/>
                    <a:pt x="459" y="4507"/>
                  </a:cubicBezTo>
                  <a:cubicBezTo>
                    <a:pt x="1" y="6236"/>
                    <a:pt x="40" y="8055"/>
                    <a:pt x="105" y="9836"/>
                  </a:cubicBezTo>
                  <a:cubicBezTo>
                    <a:pt x="171" y="11970"/>
                    <a:pt x="236" y="14104"/>
                    <a:pt x="302" y="16251"/>
                  </a:cubicBezTo>
                  <a:cubicBezTo>
                    <a:pt x="380" y="18974"/>
                    <a:pt x="878" y="20886"/>
                    <a:pt x="4007" y="21043"/>
                  </a:cubicBezTo>
                  <a:cubicBezTo>
                    <a:pt x="4083" y="21046"/>
                    <a:pt x="4160" y="21048"/>
                    <a:pt x="4236" y="21048"/>
                  </a:cubicBezTo>
                  <a:cubicBezTo>
                    <a:pt x="5005" y="21048"/>
                    <a:pt x="5797" y="20864"/>
                    <a:pt x="6416" y="20388"/>
                  </a:cubicBezTo>
                  <a:cubicBezTo>
                    <a:pt x="7214" y="19760"/>
                    <a:pt x="7581" y="18752"/>
                    <a:pt x="7725" y="17717"/>
                  </a:cubicBezTo>
                  <a:cubicBezTo>
                    <a:pt x="7777" y="17351"/>
                    <a:pt x="7804" y="16984"/>
                    <a:pt x="7817" y="16605"/>
                  </a:cubicBezTo>
                  <a:cubicBezTo>
                    <a:pt x="7908" y="13070"/>
                    <a:pt x="8995" y="9705"/>
                    <a:pt x="9126" y="6144"/>
                  </a:cubicBezTo>
                  <a:cubicBezTo>
                    <a:pt x="9204" y="3931"/>
                    <a:pt x="8786" y="1287"/>
                    <a:pt x="6782" y="318"/>
                  </a:cubicBezTo>
                  <a:cubicBezTo>
                    <a:pt x="6329" y="100"/>
                    <a:pt x="5826" y="0"/>
                    <a:pt x="5317"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9" name="Google Shape;732;p42"/>
            <p:cNvSpPr/>
            <p:nvPr/>
          </p:nvSpPr>
          <p:spPr>
            <a:xfrm>
              <a:off x="5571225" y="1481650"/>
              <a:ext cx="20625" cy="42900"/>
            </a:xfrm>
            <a:custGeom>
              <a:avLst/>
              <a:gdLst/>
              <a:ahLst/>
              <a:cxnLst/>
              <a:rect l="l" t="t" r="r" b="b"/>
              <a:pathLst>
                <a:path w="825" h="1716" extrusionOk="0">
                  <a:moveTo>
                    <a:pt x="419" y="1"/>
                  </a:moveTo>
                  <a:cubicBezTo>
                    <a:pt x="340" y="302"/>
                    <a:pt x="275" y="537"/>
                    <a:pt x="210" y="734"/>
                  </a:cubicBezTo>
                  <a:cubicBezTo>
                    <a:pt x="118" y="1035"/>
                    <a:pt x="52" y="1336"/>
                    <a:pt x="0" y="1650"/>
                  </a:cubicBezTo>
                  <a:lnTo>
                    <a:pt x="406" y="1716"/>
                  </a:lnTo>
                  <a:cubicBezTo>
                    <a:pt x="445" y="1415"/>
                    <a:pt x="524" y="1127"/>
                    <a:pt x="615" y="852"/>
                  </a:cubicBezTo>
                  <a:cubicBezTo>
                    <a:pt x="668" y="655"/>
                    <a:pt x="746" y="420"/>
                    <a:pt x="825" y="105"/>
                  </a:cubicBezTo>
                  <a:lnTo>
                    <a:pt x="419"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0" name="Google Shape;733;p42"/>
            <p:cNvSpPr/>
            <p:nvPr/>
          </p:nvSpPr>
          <p:spPr>
            <a:xfrm>
              <a:off x="5435700" y="1516025"/>
              <a:ext cx="213425" cy="224225"/>
            </a:xfrm>
            <a:custGeom>
              <a:avLst/>
              <a:gdLst/>
              <a:ahLst/>
              <a:cxnLst/>
              <a:rect l="l" t="t" r="r" b="b"/>
              <a:pathLst>
                <a:path w="8537" h="8969" extrusionOk="0">
                  <a:moveTo>
                    <a:pt x="5578" y="0"/>
                  </a:moveTo>
                  <a:lnTo>
                    <a:pt x="5408" y="105"/>
                  </a:lnTo>
                  <a:cubicBezTo>
                    <a:pt x="3942" y="1087"/>
                    <a:pt x="1899" y="2763"/>
                    <a:pt x="996" y="4216"/>
                  </a:cubicBezTo>
                  <a:cubicBezTo>
                    <a:pt x="695" y="4674"/>
                    <a:pt x="459" y="5159"/>
                    <a:pt x="289" y="5682"/>
                  </a:cubicBezTo>
                  <a:cubicBezTo>
                    <a:pt x="1" y="6586"/>
                    <a:pt x="27" y="7568"/>
                    <a:pt x="53" y="8419"/>
                  </a:cubicBezTo>
                  <a:lnTo>
                    <a:pt x="459" y="8419"/>
                  </a:lnTo>
                  <a:cubicBezTo>
                    <a:pt x="433" y="7541"/>
                    <a:pt x="420" y="6638"/>
                    <a:pt x="682" y="5800"/>
                  </a:cubicBezTo>
                  <a:cubicBezTo>
                    <a:pt x="839" y="5316"/>
                    <a:pt x="1061" y="4858"/>
                    <a:pt x="1336" y="4425"/>
                  </a:cubicBezTo>
                  <a:cubicBezTo>
                    <a:pt x="2135" y="3156"/>
                    <a:pt x="3955" y="1598"/>
                    <a:pt x="5473" y="550"/>
                  </a:cubicBezTo>
                  <a:cubicBezTo>
                    <a:pt x="8092" y="4072"/>
                    <a:pt x="7830" y="7489"/>
                    <a:pt x="7306" y="8811"/>
                  </a:cubicBezTo>
                  <a:lnTo>
                    <a:pt x="7686" y="8968"/>
                  </a:lnTo>
                  <a:cubicBezTo>
                    <a:pt x="8249" y="7541"/>
                    <a:pt x="8537" y="3863"/>
                    <a:pt x="5696" y="157"/>
                  </a:cubicBezTo>
                  <a:lnTo>
                    <a:pt x="5578"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1" name="Google Shape;734;p42"/>
            <p:cNvSpPr/>
            <p:nvPr/>
          </p:nvSpPr>
          <p:spPr>
            <a:xfrm>
              <a:off x="5510000" y="1700400"/>
              <a:ext cx="171875" cy="114150"/>
            </a:xfrm>
            <a:custGeom>
              <a:avLst/>
              <a:gdLst/>
              <a:ahLst/>
              <a:cxnLst/>
              <a:rect l="l" t="t" r="r" b="b"/>
              <a:pathLst>
                <a:path w="6875" h="4566" extrusionOk="0">
                  <a:moveTo>
                    <a:pt x="5787" y="196"/>
                  </a:moveTo>
                  <a:cubicBezTo>
                    <a:pt x="5887" y="196"/>
                    <a:pt x="5988" y="208"/>
                    <a:pt x="6089" y="232"/>
                  </a:cubicBezTo>
                  <a:cubicBezTo>
                    <a:pt x="6285" y="258"/>
                    <a:pt x="6468" y="376"/>
                    <a:pt x="6573" y="546"/>
                  </a:cubicBezTo>
                  <a:cubicBezTo>
                    <a:pt x="6652" y="729"/>
                    <a:pt x="6599" y="978"/>
                    <a:pt x="6403" y="1292"/>
                  </a:cubicBezTo>
                  <a:cubicBezTo>
                    <a:pt x="5382" y="2968"/>
                    <a:pt x="2645" y="4356"/>
                    <a:pt x="511" y="4356"/>
                  </a:cubicBezTo>
                  <a:lnTo>
                    <a:pt x="498" y="4356"/>
                  </a:lnTo>
                  <a:lnTo>
                    <a:pt x="4439" y="873"/>
                  </a:lnTo>
                  <a:cubicBezTo>
                    <a:pt x="4688" y="638"/>
                    <a:pt x="4963" y="441"/>
                    <a:pt x="5277" y="297"/>
                  </a:cubicBezTo>
                  <a:cubicBezTo>
                    <a:pt x="5443" y="231"/>
                    <a:pt x="5614" y="196"/>
                    <a:pt x="5787" y="196"/>
                  </a:cubicBezTo>
                  <a:close/>
                  <a:moveTo>
                    <a:pt x="5801" y="0"/>
                  </a:moveTo>
                  <a:cubicBezTo>
                    <a:pt x="5596" y="0"/>
                    <a:pt x="5392" y="38"/>
                    <a:pt x="5198" y="114"/>
                  </a:cubicBezTo>
                  <a:cubicBezTo>
                    <a:pt x="4871" y="258"/>
                    <a:pt x="4570" y="468"/>
                    <a:pt x="4308" y="729"/>
                  </a:cubicBezTo>
                  <a:lnTo>
                    <a:pt x="210" y="4356"/>
                  </a:lnTo>
                  <a:cubicBezTo>
                    <a:pt x="145" y="4356"/>
                    <a:pt x="79" y="4343"/>
                    <a:pt x="27" y="4343"/>
                  </a:cubicBezTo>
                  <a:lnTo>
                    <a:pt x="1" y="4539"/>
                  </a:lnTo>
                  <a:cubicBezTo>
                    <a:pt x="92" y="4552"/>
                    <a:pt x="184" y="4565"/>
                    <a:pt x="276" y="4565"/>
                  </a:cubicBezTo>
                  <a:lnTo>
                    <a:pt x="498" y="4565"/>
                  </a:lnTo>
                  <a:cubicBezTo>
                    <a:pt x="2685" y="4565"/>
                    <a:pt x="5513" y="3125"/>
                    <a:pt x="6586" y="1397"/>
                  </a:cubicBezTo>
                  <a:cubicBezTo>
                    <a:pt x="6822" y="1031"/>
                    <a:pt x="6874" y="716"/>
                    <a:pt x="6756" y="468"/>
                  </a:cubicBezTo>
                  <a:cubicBezTo>
                    <a:pt x="6625" y="245"/>
                    <a:pt x="6403" y="88"/>
                    <a:pt x="6141" y="36"/>
                  </a:cubicBezTo>
                  <a:cubicBezTo>
                    <a:pt x="6029" y="12"/>
                    <a:pt x="5915" y="0"/>
                    <a:pt x="580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2" name="Google Shape;735;p42"/>
            <p:cNvSpPr/>
            <p:nvPr/>
          </p:nvSpPr>
          <p:spPr>
            <a:xfrm>
              <a:off x="5177150" y="1728775"/>
              <a:ext cx="341075" cy="165950"/>
            </a:xfrm>
            <a:custGeom>
              <a:avLst/>
              <a:gdLst/>
              <a:ahLst/>
              <a:cxnLst/>
              <a:rect l="l" t="t" r="r" b="b"/>
              <a:pathLst>
                <a:path w="13643" h="6638" extrusionOk="0">
                  <a:moveTo>
                    <a:pt x="0" y="0"/>
                  </a:moveTo>
                  <a:lnTo>
                    <a:pt x="0" y="6638"/>
                  </a:lnTo>
                  <a:lnTo>
                    <a:pt x="10945" y="6638"/>
                  </a:lnTo>
                  <a:lnTo>
                    <a:pt x="13642" y="3326"/>
                  </a:lnTo>
                  <a:lnTo>
                    <a:pt x="10945"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3" name="Google Shape;736;p42"/>
            <p:cNvSpPr/>
            <p:nvPr/>
          </p:nvSpPr>
          <p:spPr>
            <a:xfrm>
              <a:off x="5254050" y="1779175"/>
              <a:ext cx="33750" cy="71050"/>
            </a:xfrm>
            <a:custGeom>
              <a:avLst/>
              <a:gdLst/>
              <a:ahLst/>
              <a:cxnLst/>
              <a:rect l="l" t="t" r="r" b="b"/>
              <a:pathLst>
                <a:path w="1350" h="2842" extrusionOk="0">
                  <a:moveTo>
                    <a:pt x="577" y="511"/>
                  </a:moveTo>
                  <a:lnTo>
                    <a:pt x="577" y="1231"/>
                  </a:lnTo>
                  <a:cubicBezTo>
                    <a:pt x="393" y="1218"/>
                    <a:pt x="276" y="1048"/>
                    <a:pt x="289" y="878"/>
                  </a:cubicBezTo>
                  <a:cubicBezTo>
                    <a:pt x="289" y="786"/>
                    <a:pt x="315" y="707"/>
                    <a:pt x="354" y="629"/>
                  </a:cubicBezTo>
                  <a:cubicBezTo>
                    <a:pt x="407" y="563"/>
                    <a:pt x="485" y="511"/>
                    <a:pt x="577" y="511"/>
                  </a:cubicBezTo>
                  <a:close/>
                  <a:moveTo>
                    <a:pt x="773" y="1532"/>
                  </a:moveTo>
                  <a:cubicBezTo>
                    <a:pt x="865" y="1545"/>
                    <a:pt x="956" y="1585"/>
                    <a:pt x="1022" y="1663"/>
                  </a:cubicBezTo>
                  <a:cubicBezTo>
                    <a:pt x="1074" y="1729"/>
                    <a:pt x="1100" y="1820"/>
                    <a:pt x="1100" y="1912"/>
                  </a:cubicBezTo>
                  <a:cubicBezTo>
                    <a:pt x="1100" y="2017"/>
                    <a:pt x="1074" y="2108"/>
                    <a:pt x="1022" y="2187"/>
                  </a:cubicBezTo>
                  <a:cubicBezTo>
                    <a:pt x="956" y="2252"/>
                    <a:pt x="865" y="2292"/>
                    <a:pt x="773" y="2305"/>
                  </a:cubicBezTo>
                  <a:lnTo>
                    <a:pt x="773" y="1532"/>
                  </a:lnTo>
                  <a:close/>
                  <a:moveTo>
                    <a:pt x="577" y="0"/>
                  </a:moveTo>
                  <a:lnTo>
                    <a:pt x="577" y="288"/>
                  </a:lnTo>
                  <a:cubicBezTo>
                    <a:pt x="420" y="302"/>
                    <a:pt x="289" y="367"/>
                    <a:pt x="184" y="485"/>
                  </a:cubicBezTo>
                  <a:cubicBezTo>
                    <a:pt x="92" y="603"/>
                    <a:pt x="40" y="747"/>
                    <a:pt x="40" y="904"/>
                  </a:cubicBezTo>
                  <a:cubicBezTo>
                    <a:pt x="40" y="1048"/>
                    <a:pt x="79" y="1192"/>
                    <a:pt x="171" y="1297"/>
                  </a:cubicBezTo>
                  <a:cubicBezTo>
                    <a:pt x="276" y="1401"/>
                    <a:pt x="407" y="1467"/>
                    <a:pt x="551" y="1493"/>
                  </a:cubicBezTo>
                  <a:lnTo>
                    <a:pt x="577" y="1493"/>
                  </a:lnTo>
                  <a:lnTo>
                    <a:pt x="577" y="2305"/>
                  </a:lnTo>
                  <a:cubicBezTo>
                    <a:pt x="485" y="2292"/>
                    <a:pt x="407" y="2252"/>
                    <a:pt x="354" y="2174"/>
                  </a:cubicBezTo>
                  <a:cubicBezTo>
                    <a:pt x="289" y="2095"/>
                    <a:pt x="249" y="1990"/>
                    <a:pt x="249" y="1886"/>
                  </a:cubicBezTo>
                  <a:lnTo>
                    <a:pt x="1" y="1886"/>
                  </a:lnTo>
                  <a:cubicBezTo>
                    <a:pt x="1" y="2056"/>
                    <a:pt x="66" y="2213"/>
                    <a:pt x="171" y="2344"/>
                  </a:cubicBezTo>
                  <a:cubicBezTo>
                    <a:pt x="276" y="2449"/>
                    <a:pt x="420" y="2527"/>
                    <a:pt x="577" y="2527"/>
                  </a:cubicBezTo>
                  <a:lnTo>
                    <a:pt x="577" y="2841"/>
                  </a:lnTo>
                  <a:lnTo>
                    <a:pt x="773" y="2841"/>
                  </a:lnTo>
                  <a:lnTo>
                    <a:pt x="773" y="2527"/>
                  </a:lnTo>
                  <a:cubicBezTo>
                    <a:pt x="930" y="2514"/>
                    <a:pt x="1087" y="2449"/>
                    <a:pt x="1192" y="2344"/>
                  </a:cubicBezTo>
                  <a:cubicBezTo>
                    <a:pt x="1297" y="2213"/>
                    <a:pt x="1349" y="2056"/>
                    <a:pt x="1349" y="1899"/>
                  </a:cubicBezTo>
                  <a:cubicBezTo>
                    <a:pt x="1349" y="1755"/>
                    <a:pt x="1310" y="1611"/>
                    <a:pt x="1218" y="1493"/>
                  </a:cubicBezTo>
                  <a:cubicBezTo>
                    <a:pt x="1114" y="1388"/>
                    <a:pt x="983" y="1323"/>
                    <a:pt x="839" y="1297"/>
                  </a:cubicBezTo>
                  <a:lnTo>
                    <a:pt x="773" y="1297"/>
                  </a:lnTo>
                  <a:lnTo>
                    <a:pt x="773" y="511"/>
                  </a:lnTo>
                  <a:cubicBezTo>
                    <a:pt x="956" y="550"/>
                    <a:pt x="1048" y="681"/>
                    <a:pt x="1061" y="904"/>
                  </a:cubicBezTo>
                  <a:lnTo>
                    <a:pt x="1310" y="904"/>
                  </a:lnTo>
                  <a:cubicBezTo>
                    <a:pt x="1310" y="747"/>
                    <a:pt x="1258" y="590"/>
                    <a:pt x="1153" y="472"/>
                  </a:cubicBezTo>
                  <a:cubicBezTo>
                    <a:pt x="1048" y="367"/>
                    <a:pt x="917" y="302"/>
                    <a:pt x="773" y="288"/>
                  </a:cubicBezTo>
                  <a:lnTo>
                    <a:pt x="773"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4" name="Google Shape;737;p42"/>
            <p:cNvSpPr/>
            <p:nvPr/>
          </p:nvSpPr>
          <p:spPr>
            <a:xfrm>
              <a:off x="5294975" y="1779175"/>
              <a:ext cx="33725" cy="71050"/>
            </a:xfrm>
            <a:custGeom>
              <a:avLst/>
              <a:gdLst/>
              <a:ahLst/>
              <a:cxnLst/>
              <a:rect l="l" t="t" r="r" b="b"/>
              <a:pathLst>
                <a:path w="1349" h="2842" extrusionOk="0">
                  <a:moveTo>
                    <a:pt x="563" y="511"/>
                  </a:moveTo>
                  <a:lnTo>
                    <a:pt x="563" y="1231"/>
                  </a:lnTo>
                  <a:cubicBezTo>
                    <a:pt x="380" y="1218"/>
                    <a:pt x="262" y="1048"/>
                    <a:pt x="275" y="878"/>
                  </a:cubicBezTo>
                  <a:cubicBezTo>
                    <a:pt x="275" y="786"/>
                    <a:pt x="301" y="694"/>
                    <a:pt x="354" y="629"/>
                  </a:cubicBezTo>
                  <a:cubicBezTo>
                    <a:pt x="406" y="563"/>
                    <a:pt x="472" y="511"/>
                    <a:pt x="563" y="511"/>
                  </a:cubicBezTo>
                  <a:close/>
                  <a:moveTo>
                    <a:pt x="773" y="1532"/>
                  </a:moveTo>
                  <a:cubicBezTo>
                    <a:pt x="864" y="1545"/>
                    <a:pt x="943" y="1585"/>
                    <a:pt x="1008" y="1663"/>
                  </a:cubicBezTo>
                  <a:cubicBezTo>
                    <a:pt x="1061" y="1729"/>
                    <a:pt x="1100" y="1820"/>
                    <a:pt x="1087" y="1912"/>
                  </a:cubicBezTo>
                  <a:cubicBezTo>
                    <a:pt x="1087" y="2017"/>
                    <a:pt x="1061" y="2108"/>
                    <a:pt x="1008" y="2187"/>
                  </a:cubicBezTo>
                  <a:cubicBezTo>
                    <a:pt x="943" y="2252"/>
                    <a:pt x="864" y="2305"/>
                    <a:pt x="773" y="2305"/>
                  </a:cubicBezTo>
                  <a:lnTo>
                    <a:pt x="773" y="1532"/>
                  </a:lnTo>
                  <a:close/>
                  <a:moveTo>
                    <a:pt x="563" y="0"/>
                  </a:moveTo>
                  <a:lnTo>
                    <a:pt x="563" y="288"/>
                  </a:lnTo>
                  <a:cubicBezTo>
                    <a:pt x="419" y="302"/>
                    <a:pt x="275" y="367"/>
                    <a:pt x="184" y="485"/>
                  </a:cubicBezTo>
                  <a:cubicBezTo>
                    <a:pt x="79" y="603"/>
                    <a:pt x="26" y="747"/>
                    <a:pt x="26" y="904"/>
                  </a:cubicBezTo>
                  <a:cubicBezTo>
                    <a:pt x="26" y="1048"/>
                    <a:pt x="66" y="1192"/>
                    <a:pt x="157" y="1297"/>
                  </a:cubicBezTo>
                  <a:cubicBezTo>
                    <a:pt x="262" y="1401"/>
                    <a:pt x="393" y="1467"/>
                    <a:pt x="537" y="1493"/>
                  </a:cubicBezTo>
                  <a:lnTo>
                    <a:pt x="563" y="1493"/>
                  </a:lnTo>
                  <a:lnTo>
                    <a:pt x="563" y="2305"/>
                  </a:lnTo>
                  <a:cubicBezTo>
                    <a:pt x="472" y="2292"/>
                    <a:pt x="393" y="2252"/>
                    <a:pt x="341" y="2174"/>
                  </a:cubicBezTo>
                  <a:cubicBezTo>
                    <a:pt x="275" y="2095"/>
                    <a:pt x="249" y="1990"/>
                    <a:pt x="236" y="1886"/>
                  </a:cubicBezTo>
                  <a:lnTo>
                    <a:pt x="0" y="1886"/>
                  </a:lnTo>
                  <a:cubicBezTo>
                    <a:pt x="0" y="2056"/>
                    <a:pt x="53" y="2213"/>
                    <a:pt x="157" y="2344"/>
                  </a:cubicBezTo>
                  <a:cubicBezTo>
                    <a:pt x="262" y="2449"/>
                    <a:pt x="406" y="2527"/>
                    <a:pt x="563" y="2527"/>
                  </a:cubicBezTo>
                  <a:lnTo>
                    <a:pt x="563" y="2841"/>
                  </a:lnTo>
                  <a:lnTo>
                    <a:pt x="773" y="2841"/>
                  </a:lnTo>
                  <a:lnTo>
                    <a:pt x="773" y="2527"/>
                  </a:lnTo>
                  <a:cubicBezTo>
                    <a:pt x="930" y="2514"/>
                    <a:pt x="1074" y="2449"/>
                    <a:pt x="1192" y="2344"/>
                  </a:cubicBezTo>
                  <a:cubicBezTo>
                    <a:pt x="1296" y="2226"/>
                    <a:pt x="1349" y="2069"/>
                    <a:pt x="1336" y="1899"/>
                  </a:cubicBezTo>
                  <a:cubicBezTo>
                    <a:pt x="1349" y="1755"/>
                    <a:pt x="1296" y="1611"/>
                    <a:pt x="1205" y="1493"/>
                  </a:cubicBezTo>
                  <a:cubicBezTo>
                    <a:pt x="1100" y="1388"/>
                    <a:pt x="969" y="1323"/>
                    <a:pt x="825" y="1297"/>
                  </a:cubicBezTo>
                  <a:lnTo>
                    <a:pt x="773" y="1297"/>
                  </a:lnTo>
                  <a:lnTo>
                    <a:pt x="773" y="511"/>
                  </a:lnTo>
                  <a:cubicBezTo>
                    <a:pt x="943" y="550"/>
                    <a:pt x="1048" y="681"/>
                    <a:pt x="1061" y="904"/>
                  </a:cubicBezTo>
                  <a:lnTo>
                    <a:pt x="1309" y="904"/>
                  </a:lnTo>
                  <a:cubicBezTo>
                    <a:pt x="1296" y="747"/>
                    <a:pt x="1244" y="590"/>
                    <a:pt x="1139" y="472"/>
                  </a:cubicBezTo>
                  <a:cubicBezTo>
                    <a:pt x="1048" y="367"/>
                    <a:pt x="917" y="302"/>
                    <a:pt x="773" y="288"/>
                  </a:cubicBezTo>
                  <a:lnTo>
                    <a:pt x="773"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grpSp>
      <p:grpSp>
        <p:nvGrpSpPr>
          <p:cNvPr id="25" name="Google Shape;854;p43"/>
          <p:cNvGrpSpPr/>
          <p:nvPr/>
        </p:nvGrpSpPr>
        <p:grpSpPr>
          <a:xfrm rot="770071">
            <a:off x="10298508" y="5018573"/>
            <a:ext cx="890389" cy="801084"/>
            <a:chOff x="6863400" y="3587200"/>
            <a:chExt cx="509650" cy="455250"/>
          </a:xfrm>
        </p:grpSpPr>
        <p:sp>
          <p:nvSpPr>
            <p:cNvPr id="26" name="Google Shape;855;p43"/>
            <p:cNvSpPr/>
            <p:nvPr/>
          </p:nvSpPr>
          <p:spPr>
            <a:xfrm>
              <a:off x="6867350" y="3587200"/>
              <a:ext cx="390500" cy="390500"/>
            </a:xfrm>
            <a:custGeom>
              <a:avLst/>
              <a:gdLst/>
              <a:ahLst/>
              <a:cxnLst/>
              <a:rect l="l" t="t" r="r" b="b"/>
              <a:pathLst>
                <a:path w="15620" h="15620" extrusionOk="0">
                  <a:moveTo>
                    <a:pt x="6232" y="0"/>
                  </a:moveTo>
                  <a:lnTo>
                    <a:pt x="6036" y="4242"/>
                  </a:lnTo>
                  <a:lnTo>
                    <a:pt x="2540" y="1846"/>
                  </a:lnTo>
                  <a:lnTo>
                    <a:pt x="2540" y="1846"/>
                  </a:lnTo>
                  <a:lnTo>
                    <a:pt x="4491" y="5617"/>
                  </a:lnTo>
                  <a:lnTo>
                    <a:pt x="262" y="5277"/>
                  </a:lnTo>
                  <a:lnTo>
                    <a:pt x="3836" y="7568"/>
                  </a:lnTo>
                  <a:lnTo>
                    <a:pt x="0" y="9401"/>
                  </a:lnTo>
                  <a:lnTo>
                    <a:pt x="4242" y="9584"/>
                  </a:lnTo>
                  <a:lnTo>
                    <a:pt x="1846" y="13093"/>
                  </a:lnTo>
                  <a:lnTo>
                    <a:pt x="1846" y="13093"/>
                  </a:lnTo>
                  <a:lnTo>
                    <a:pt x="5617" y="11129"/>
                  </a:lnTo>
                  <a:lnTo>
                    <a:pt x="5289" y="15371"/>
                  </a:lnTo>
                  <a:lnTo>
                    <a:pt x="7567" y="11783"/>
                  </a:lnTo>
                  <a:lnTo>
                    <a:pt x="9400" y="15619"/>
                  </a:lnTo>
                  <a:lnTo>
                    <a:pt x="9597" y="11378"/>
                  </a:lnTo>
                  <a:lnTo>
                    <a:pt x="13092" y="13773"/>
                  </a:lnTo>
                  <a:lnTo>
                    <a:pt x="11142" y="10016"/>
                  </a:lnTo>
                  <a:lnTo>
                    <a:pt x="15370" y="10343"/>
                  </a:lnTo>
                  <a:lnTo>
                    <a:pt x="11796" y="8052"/>
                  </a:lnTo>
                  <a:lnTo>
                    <a:pt x="15619" y="6219"/>
                  </a:lnTo>
                  <a:lnTo>
                    <a:pt x="11377" y="6036"/>
                  </a:lnTo>
                  <a:lnTo>
                    <a:pt x="13786" y="2527"/>
                  </a:lnTo>
                  <a:lnTo>
                    <a:pt x="10016" y="4491"/>
                  </a:lnTo>
                  <a:lnTo>
                    <a:pt x="10343" y="249"/>
                  </a:lnTo>
                  <a:lnTo>
                    <a:pt x="8052" y="3836"/>
                  </a:lnTo>
                  <a:lnTo>
                    <a:pt x="6232"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7" name="Google Shape;856;p43"/>
            <p:cNvSpPr/>
            <p:nvPr/>
          </p:nvSpPr>
          <p:spPr>
            <a:xfrm>
              <a:off x="6947525" y="3764600"/>
              <a:ext cx="27525" cy="203600"/>
            </a:xfrm>
            <a:custGeom>
              <a:avLst/>
              <a:gdLst/>
              <a:ahLst/>
              <a:cxnLst/>
              <a:rect l="l" t="t" r="r" b="b"/>
              <a:pathLst>
                <a:path w="1101" h="8144" extrusionOk="0">
                  <a:moveTo>
                    <a:pt x="210" y="0"/>
                  </a:moveTo>
                  <a:lnTo>
                    <a:pt x="1" y="27"/>
                  </a:lnTo>
                  <a:lnTo>
                    <a:pt x="891" y="8144"/>
                  </a:lnTo>
                  <a:lnTo>
                    <a:pt x="1100" y="8131"/>
                  </a:lnTo>
                  <a:lnTo>
                    <a:pt x="210"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8" name="Google Shape;857;p43"/>
            <p:cNvSpPr/>
            <p:nvPr/>
          </p:nvSpPr>
          <p:spPr>
            <a:xfrm>
              <a:off x="7008725" y="3675250"/>
              <a:ext cx="364325" cy="298525"/>
            </a:xfrm>
            <a:custGeom>
              <a:avLst/>
              <a:gdLst/>
              <a:ahLst/>
              <a:cxnLst/>
              <a:rect l="l" t="t" r="r" b="b"/>
              <a:pathLst>
                <a:path w="14573" h="11941" extrusionOk="0">
                  <a:moveTo>
                    <a:pt x="12059" y="0"/>
                  </a:moveTo>
                  <a:cubicBezTo>
                    <a:pt x="11064" y="0"/>
                    <a:pt x="10200" y="812"/>
                    <a:pt x="10016" y="1938"/>
                  </a:cubicBezTo>
                  <a:lnTo>
                    <a:pt x="8498" y="10971"/>
                  </a:lnTo>
                  <a:cubicBezTo>
                    <a:pt x="8472" y="11273"/>
                    <a:pt x="8236" y="11495"/>
                    <a:pt x="7948" y="11521"/>
                  </a:cubicBezTo>
                  <a:lnTo>
                    <a:pt x="1" y="11521"/>
                  </a:lnTo>
                  <a:lnTo>
                    <a:pt x="1" y="11940"/>
                  </a:lnTo>
                  <a:lnTo>
                    <a:pt x="7948" y="11940"/>
                  </a:lnTo>
                  <a:cubicBezTo>
                    <a:pt x="8445" y="11914"/>
                    <a:pt x="8851" y="11534"/>
                    <a:pt x="8917" y="11050"/>
                  </a:cubicBezTo>
                  <a:lnTo>
                    <a:pt x="10435" y="2016"/>
                  </a:lnTo>
                  <a:cubicBezTo>
                    <a:pt x="10579" y="1087"/>
                    <a:pt x="11273" y="419"/>
                    <a:pt x="12072" y="419"/>
                  </a:cubicBezTo>
                  <a:lnTo>
                    <a:pt x="14573" y="419"/>
                  </a:lnTo>
                  <a:lnTo>
                    <a:pt x="14573"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9" name="Google Shape;858;p43"/>
            <p:cNvSpPr/>
            <p:nvPr/>
          </p:nvSpPr>
          <p:spPr>
            <a:xfrm>
              <a:off x="6863400" y="3760350"/>
              <a:ext cx="408175" cy="213425"/>
            </a:xfrm>
            <a:custGeom>
              <a:avLst/>
              <a:gdLst/>
              <a:ahLst/>
              <a:cxnLst/>
              <a:rect l="l" t="t" r="r" b="b"/>
              <a:pathLst>
                <a:path w="16327" h="8537" extrusionOk="0">
                  <a:moveTo>
                    <a:pt x="1088" y="0"/>
                  </a:moveTo>
                  <a:cubicBezTo>
                    <a:pt x="773" y="0"/>
                    <a:pt x="498" y="144"/>
                    <a:pt x="315" y="393"/>
                  </a:cubicBezTo>
                  <a:cubicBezTo>
                    <a:pt x="80" y="707"/>
                    <a:pt x="1" y="1113"/>
                    <a:pt x="106" y="1493"/>
                  </a:cubicBezTo>
                  <a:lnTo>
                    <a:pt x="1703" y="7698"/>
                  </a:lnTo>
                  <a:cubicBezTo>
                    <a:pt x="1808" y="8170"/>
                    <a:pt x="2214" y="8510"/>
                    <a:pt x="2685" y="8536"/>
                  </a:cubicBezTo>
                  <a:lnTo>
                    <a:pt x="5814" y="8536"/>
                  </a:lnTo>
                  <a:lnTo>
                    <a:pt x="5814" y="8117"/>
                  </a:lnTo>
                  <a:lnTo>
                    <a:pt x="2698" y="8117"/>
                  </a:lnTo>
                  <a:cubicBezTo>
                    <a:pt x="2397" y="8104"/>
                    <a:pt x="2161" y="7882"/>
                    <a:pt x="2109" y="7594"/>
                  </a:cubicBezTo>
                  <a:lnTo>
                    <a:pt x="498" y="1388"/>
                  </a:lnTo>
                  <a:cubicBezTo>
                    <a:pt x="433" y="1126"/>
                    <a:pt x="485" y="851"/>
                    <a:pt x="643" y="642"/>
                  </a:cubicBezTo>
                  <a:cubicBezTo>
                    <a:pt x="747" y="498"/>
                    <a:pt x="917" y="406"/>
                    <a:pt x="1088" y="406"/>
                  </a:cubicBezTo>
                  <a:lnTo>
                    <a:pt x="16327" y="406"/>
                  </a:lnTo>
                  <a:lnTo>
                    <a:pt x="16327"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0" name="Google Shape;859;p43"/>
            <p:cNvSpPr/>
            <p:nvPr/>
          </p:nvSpPr>
          <p:spPr>
            <a:xfrm>
              <a:off x="7109550" y="3971775"/>
              <a:ext cx="82725" cy="70675"/>
            </a:xfrm>
            <a:custGeom>
              <a:avLst/>
              <a:gdLst/>
              <a:ahLst/>
              <a:cxnLst/>
              <a:rect l="l" t="t" r="r" b="b"/>
              <a:pathLst>
                <a:path w="3309" h="2827" extrusionOk="0">
                  <a:moveTo>
                    <a:pt x="1443" y="1"/>
                  </a:moveTo>
                  <a:cubicBezTo>
                    <a:pt x="1438" y="1"/>
                    <a:pt x="1433" y="1"/>
                    <a:pt x="1427" y="1"/>
                  </a:cubicBezTo>
                  <a:cubicBezTo>
                    <a:pt x="642" y="1"/>
                    <a:pt x="0" y="629"/>
                    <a:pt x="0" y="1415"/>
                  </a:cubicBezTo>
                  <a:cubicBezTo>
                    <a:pt x="0" y="2264"/>
                    <a:pt x="701" y="2827"/>
                    <a:pt x="1429" y="2827"/>
                  </a:cubicBezTo>
                  <a:cubicBezTo>
                    <a:pt x="1778" y="2827"/>
                    <a:pt x="2134" y="2698"/>
                    <a:pt x="2422" y="2410"/>
                  </a:cubicBezTo>
                  <a:cubicBezTo>
                    <a:pt x="3309" y="1523"/>
                    <a:pt x="2690" y="1"/>
                    <a:pt x="144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1" name="Google Shape;860;p43"/>
            <p:cNvSpPr/>
            <p:nvPr/>
          </p:nvSpPr>
          <p:spPr>
            <a:xfrm>
              <a:off x="6944250" y="3971775"/>
              <a:ext cx="82850" cy="70675"/>
            </a:xfrm>
            <a:custGeom>
              <a:avLst/>
              <a:gdLst/>
              <a:ahLst/>
              <a:cxnLst/>
              <a:rect l="l" t="t" r="r" b="b"/>
              <a:pathLst>
                <a:path w="3314" h="2827" extrusionOk="0">
                  <a:moveTo>
                    <a:pt x="1415" y="1"/>
                  </a:moveTo>
                  <a:cubicBezTo>
                    <a:pt x="642" y="1"/>
                    <a:pt x="1" y="629"/>
                    <a:pt x="1" y="1415"/>
                  </a:cubicBezTo>
                  <a:cubicBezTo>
                    <a:pt x="1" y="2264"/>
                    <a:pt x="701" y="2827"/>
                    <a:pt x="1430" y="2827"/>
                  </a:cubicBezTo>
                  <a:cubicBezTo>
                    <a:pt x="1779" y="2827"/>
                    <a:pt x="2135" y="2698"/>
                    <a:pt x="2423" y="2410"/>
                  </a:cubicBezTo>
                  <a:cubicBezTo>
                    <a:pt x="3313" y="1519"/>
                    <a:pt x="2685" y="1"/>
                    <a:pt x="1415"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2" name="Google Shape;861;p43"/>
            <p:cNvSpPr/>
            <p:nvPr/>
          </p:nvSpPr>
          <p:spPr>
            <a:xfrm>
              <a:off x="7036550" y="3765575"/>
              <a:ext cx="7225" cy="202950"/>
            </a:xfrm>
            <a:custGeom>
              <a:avLst/>
              <a:gdLst/>
              <a:ahLst/>
              <a:cxnLst/>
              <a:rect l="l" t="t" r="r" b="b"/>
              <a:pathLst>
                <a:path w="289" h="8118" extrusionOk="0">
                  <a:moveTo>
                    <a:pt x="1" y="1"/>
                  </a:moveTo>
                  <a:lnTo>
                    <a:pt x="79" y="8118"/>
                  </a:lnTo>
                  <a:lnTo>
                    <a:pt x="289" y="8118"/>
                  </a:lnTo>
                  <a:lnTo>
                    <a:pt x="210"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3" name="Google Shape;862;p43"/>
            <p:cNvSpPr/>
            <p:nvPr/>
          </p:nvSpPr>
          <p:spPr>
            <a:xfrm>
              <a:off x="7107575" y="3765250"/>
              <a:ext cx="19350" cy="203600"/>
            </a:xfrm>
            <a:custGeom>
              <a:avLst/>
              <a:gdLst/>
              <a:ahLst/>
              <a:cxnLst/>
              <a:rect l="l" t="t" r="r" b="b"/>
              <a:pathLst>
                <a:path w="774" h="8144" extrusionOk="0">
                  <a:moveTo>
                    <a:pt x="564" y="1"/>
                  </a:moveTo>
                  <a:lnTo>
                    <a:pt x="1" y="8131"/>
                  </a:lnTo>
                  <a:lnTo>
                    <a:pt x="210" y="8144"/>
                  </a:lnTo>
                  <a:lnTo>
                    <a:pt x="773" y="14"/>
                  </a:lnTo>
                  <a:lnTo>
                    <a:pt x="564"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4" name="Google Shape;863;p43"/>
            <p:cNvSpPr/>
            <p:nvPr/>
          </p:nvSpPr>
          <p:spPr>
            <a:xfrm>
              <a:off x="7179925" y="3760350"/>
              <a:ext cx="31425" cy="203925"/>
            </a:xfrm>
            <a:custGeom>
              <a:avLst/>
              <a:gdLst/>
              <a:ahLst/>
              <a:cxnLst/>
              <a:rect l="l" t="t" r="r" b="b"/>
              <a:pathLst>
                <a:path w="1257" h="8157" extrusionOk="0">
                  <a:moveTo>
                    <a:pt x="1048" y="0"/>
                  </a:moveTo>
                  <a:lnTo>
                    <a:pt x="0" y="8130"/>
                  </a:lnTo>
                  <a:lnTo>
                    <a:pt x="197" y="8157"/>
                  </a:lnTo>
                  <a:lnTo>
                    <a:pt x="1257" y="26"/>
                  </a:lnTo>
                  <a:lnTo>
                    <a:pt x="1048"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5" name="Google Shape;864;p43"/>
            <p:cNvSpPr/>
            <p:nvPr/>
          </p:nvSpPr>
          <p:spPr>
            <a:xfrm>
              <a:off x="6899750" y="3905000"/>
              <a:ext cx="333875" cy="4950"/>
            </a:xfrm>
            <a:custGeom>
              <a:avLst/>
              <a:gdLst/>
              <a:ahLst/>
              <a:cxnLst/>
              <a:rect l="l" t="t" r="r" b="b"/>
              <a:pathLst>
                <a:path w="13355" h="198" extrusionOk="0">
                  <a:moveTo>
                    <a:pt x="0" y="1"/>
                  </a:moveTo>
                  <a:lnTo>
                    <a:pt x="0" y="197"/>
                  </a:lnTo>
                  <a:lnTo>
                    <a:pt x="13354" y="197"/>
                  </a:lnTo>
                  <a:lnTo>
                    <a:pt x="13354"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36" name="Google Shape;865;p43"/>
            <p:cNvSpPr/>
            <p:nvPr/>
          </p:nvSpPr>
          <p:spPr>
            <a:xfrm>
              <a:off x="6883050" y="3833975"/>
              <a:ext cx="363325" cy="5275"/>
            </a:xfrm>
            <a:custGeom>
              <a:avLst/>
              <a:gdLst/>
              <a:ahLst/>
              <a:cxnLst/>
              <a:rect l="l" t="t" r="r" b="b"/>
              <a:pathLst>
                <a:path w="14533" h="211" extrusionOk="0">
                  <a:moveTo>
                    <a:pt x="1" y="1"/>
                  </a:moveTo>
                  <a:lnTo>
                    <a:pt x="1" y="210"/>
                  </a:lnTo>
                  <a:lnTo>
                    <a:pt x="14533" y="210"/>
                  </a:lnTo>
                  <a:lnTo>
                    <a:pt x="14533"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36" y="-130712"/>
            <a:ext cx="10058400" cy="1371600"/>
          </a:xfrm>
        </p:spPr>
        <p:txBody>
          <a:bodyPr>
            <a:normAutofit/>
          </a:bodyPr>
          <a:lstStyle/>
          <a:p>
            <a:pPr algn="ctr"/>
            <a:r>
              <a:rPr lang="en-US" sz="3200" b="1" dirty="0"/>
              <a:t>CUSTOMER TYPE Vs RATINGS 5</a:t>
            </a:r>
            <a:endParaRPr lang="en-IN" sz="3200" b="1" dirty="0"/>
          </a:p>
        </p:txBody>
      </p:sp>
      <p:graphicFrame>
        <p:nvGraphicFramePr>
          <p:cNvPr id="4" name="Content Placeholder 3"/>
          <p:cNvGraphicFramePr>
            <a:graphicFrameLocks noGrp="1"/>
          </p:cNvGraphicFramePr>
          <p:nvPr>
            <p:ph idx="1"/>
          </p:nvPr>
        </p:nvGraphicFramePr>
        <p:xfrm>
          <a:off x="245807" y="1052052"/>
          <a:ext cx="8770374" cy="5545394"/>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Box 4"/>
          <p:cNvSpPr txBox="1"/>
          <p:nvPr/>
        </p:nvSpPr>
        <p:spPr>
          <a:xfrm>
            <a:off x="8313174" y="2297506"/>
            <a:ext cx="3377380" cy="2862322"/>
          </a:xfrm>
          <a:prstGeom prst="rect">
            <a:avLst/>
          </a:prstGeom>
          <a:noFill/>
        </p:spPr>
        <p:txBody>
          <a:bodyPr wrap="square" rtlCol="0">
            <a:spAutoFit/>
          </a:bodyPr>
          <a:lstStyle/>
          <a:p>
            <a:r>
              <a:rPr lang="en-IN" sz="1800" dirty="0"/>
              <a:t> </a:t>
            </a:r>
            <a:r>
              <a:rPr lang="en-IN" sz="1800" b="1" dirty="0"/>
              <a:t>analysing customer satisfaction ratings across different product categories</a:t>
            </a:r>
            <a:endParaRPr lang="en-IN" sz="1800" b="1" dirty="0"/>
          </a:p>
          <a:p>
            <a:endParaRPr lang="en-IN" sz="1800" b="1" dirty="0"/>
          </a:p>
          <a:p>
            <a:pPr marL="285750" indent="-285750">
              <a:buFont typeface="Arial" panose="020B0604020202020204" pitchFamily="34" charset="0"/>
              <a:buChar char="•"/>
            </a:pPr>
            <a:r>
              <a:rPr lang="en-IN" sz="1800" b="1" dirty="0"/>
              <a:t>Female Customers</a:t>
            </a:r>
            <a:r>
              <a:rPr lang="en-IN" sz="1800" dirty="0"/>
              <a:t> have a slightly higher overall satisfaction rating (3,489.2) compared to </a:t>
            </a:r>
            <a:r>
              <a:rPr lang="en-IN" sz="1800" b="1" dirty="0"/>
              <a:t>Male Customers</a:t>
            </a:r>
            <a:r>
              <a:rPr lang="en-IN" sz="1800" dirty="0"/>
              <a:t> (3,483.5).</a:t>
            </a:r>
            <a:endParaRPr lang="en-IN" sz="1800" dirty="0"/>
          </a:p>
          <a:p>
            <a:endParaRPr lang="en-IN" dirty="0"/>
          </a:p>
        </p:txBody>
      </p:sp>
      <p:grpSp>
        <p:nvGrpSpPr>
          <p:cNvPr id="3" name="Google Shape;1040;p53"/>
          <p:cNvGrpSpPr/>
          <p:nvPr/>
        </p:nvGrpSpPr>
        <p:grpSpPr>
          <a:xfrm flipH="1">
            <a:off x="10687665" y="0"/>
            <a:ext cx="1330674" cy="2297506"/>
            <a:chOff x="3254025" y="909075"/>
            <a:chExt cx="716025" cy="1140825"/>
          </a:xfrm>
        </p:grpSpPr>
        <p:sp>
          <p:nvSpPr>
            <p:cNvPr id="6" name="Google Shape;1041;p53"/>
            <p:cNvSpPr/>
            <p:nvPr/>
          </p:nvSpPr>
          <p:spPr>
            <a:xfrm>
              <a:off x="3640175" y="1461400"/>
              <a:ext cx="5050" cy="2175"/>
            </a:xfrm>
            <a:custGeom>
              <a:avLst/>
              <a:gdLst/>
              <a:ahLst/>
              <a:cxnLst/>
              <a:rect l="l" t="t" r="r" b="b"/>
              <a:pathLst>
                <a:path w="202" h="87" extrusionOk="0">
                  <a:moveTo>
                    <a:pt x="202" y="0"/>
                  </a:moveTo>
                  <a:lnTo>
                    <a:pt x="1" y="82"/>
                  </a:lnTo>
                  <a:cubicBezTo>
                    <a:pt x="1" y="87"/>
                    <a:pt x="6" y="87"/>
                    <a:pt x="6" y="87"/>
                  </a:cubicBezTo>
                  <a:lnTo>
                    <a:pt x="202" y="11"/>
                  </a:lnTo>
                  <a:cubicBezTo>
                    <a:pt x="202" y="11"/>
                    <a:pt x="202" y="6"/>
                    <a:pt x="202" y="0"/>
                  </a:cubicBezTo>
                  <a:close/>
                </a:path>
              </a:pathLst>
            </a:custGeom>
            <a:solidFill>
              <a:srgbClr val="32426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7" name="Google Shape;1042;p53"/>
            <p:cNvSpPr/>
            <p:nvPr/>
          </p:nvSpPr>
          <p:spPr>
            <a:xfrm>
              <a:off x="3355550" y="1426375"/>
              <a:ext cx="614500" cy="623525"/>
            </a:xfrm>
            <a:custGeom>
              <a:avLst/>
              <a:gdLst/>
              <a:ahLst/>
              <a:cxnLst/>
              <a:rect l="l" t="t" r="r" b="b"/>
              <a:pathLst>
                <a:path w="24580" h="24941" extrusionOk="0">
                  <a:moveTo>
                    <a:pt x="15040" y="0"/>
                  </a:moveTo>
                  <a:lnTo>
                    <a:pt x="11587" y="1407"/>
                  </a:lnTo>
                  <a:lnTo>
                    <a:pt x="11386" y="1483"/>
                  </a:lnTo>
                  <a:lnTo>
                    <a:pt x="3356" y="4746"/>
                  </a:lnTo>
                  <a:lnTo>
                    <a:pt x="0" y="6114"/>
                  </a:lnTo>
                  <a:lnTo>
                    <a:pt x="5039" y="22000"/>
                  </a:lnTo>
                  <a:cubicBezTo>
                    <a:pt x="5191" y="22527"/>
                    <a:pt x="5299" y="23037"/>
                    <a:pt x="5175" y="23569"/>
                  </a:cubicBezTo>
                  <a:cubicBezTo>
                    <a:pt x="5033" y="24175"/>
                    <a:pt x="4953" y="24940"/>
                    <a:pt x="5474" y="24940"/>
                  </a:cubicBezTo>
                  <a:cubicBezTo>
                    <a:pt x="5514" y="24940"/>
                    <a:pt x="5557" y="24936"/>
                    <a:pt x="5603" y="24927"/>
                  </a:cubicBezTo>
                  <a:lnTo>
                    <a:pt x="6760" y="24460"/>
                  </a:lnTo>
                  <a:lnTo>
                    <a:pt x="6955" y="24378"/>
                  </a:lnTo>
                  <a:lnTo>
                    <a:pt x="22940" y="17879"/>
                  </a:lnTo>
                  <a:lnTo>
                    <a:pt x="23064" y="17830"/>
                  </a:lnTo>
                  <a:lnTo>
                    <a:pt x="24053" y="17429"/>
                  </a:lnTo>
                  <a:cubicBezTo>
                    <a:pt x="24074" y="17418"/>
                    <a:pt x="24091" y="17401"/>
                    <a:pt x="24107" y="17391"/>
                  </a:cubicBezTo>
                  <a:cubicBezTo>
                    <a:pt x="24579" y="17021"/>
                    <a:pt x="23960" y="16500"/>
                    <a:pt x="23412" y="16153"/>
                  </a:cubicBezTo>
                  <a:cubicBezTo>
                    <a:pt x="22950" y="15860"/>
                    <a:pt x="22674" y="15414"/>
                    <a:pt x="22413" y="14937"/>
                  </a:cubicBezTo>
                  <a:lnTo>
                    <a:pt x="15040" y="0"/>
                  </a:lnTo>
                  <a:close/>
                </a:path>
              </a:pathLst>
            </a:custGeom>
            <a:solidFill>
              <a:srgbClr val="FE973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8" name="Google Shape;1043;p53"/>
            <p:cNvSpPr/>
            <p:nvPr/>
          </p:nvSpPr>
          <p:spPr>
            <a:xfrm>
              <a:off x="3401825" y="1349275"/>
              <a:ext cx="256700" cy="225075"/>
            </a:xfrm>
            <a:custGeom>
              <a:avLst/>
              <a:gdLst/>
              <a:ahLst/>
              <a:cxnLst/>
              <a:rect l="l" t="t" r="r" b="b"/>
              <a:pathLst>
                <a:path w="10268" h="9003" extrusionOk="0">
                  <a:moveTo>
                    <a:pt x="4840" y="0"/>
                  </a:moveTo>
                  <a:cubicBezTo>
                    <a:pt x="4302" y="0"/>
                    <a:pt x="3751" y="114"/>
                    <a:pt x="3193" y="342"/>
                  </a:cubicBezTo>
                  <a:cubicBezTo>
                    <a:pt x="2080" y="793"/>
                    <a:pt x="1309" y="1537"/>
                    <a:pt x="907" y="2552"/>
                  </a:cubicBezTo>
                  <a:cubicBezTo>
                    <a:pt x="1" y="4838"/>
                    <a:pt x="1304" y="7775"/>
                    <a:pt x="1358" y="7889"/>
                  </a:cubicBezTo>
                  <a:lnTo>
                    <a:pt x="1749" y="8899"/>
                  </a:lnTo>
                  <a:cubicBezTo>
                    <a:pt x="1774" y="8962"/>
                    <a:pt x="1835" y="9002"/>
                    <a:pt x="1899" y="9002"/>
                  </a:cubicBezTo>
                  <a:cubicBezTo>
                    <a:pt x="1918" y="9002"/>
                    <a:pt x="1937" y="8999"/>
                    <a:pt x="1955" y="8991"/>
                  </a:cubicBezTo>
                  <a:cubicBezTo>
                    <a:pt x="2037" y="8959"/>
                    <a:pt x="2075" y="8867"/>
                    <a:pt x="2042" y="8785"/>
                  </a:cubicBezTo>
                  <a:lnTo>
                    <a:pt x="1651" y="7770"/>
                  </a:lnTo>
                  <a:cubicBezTo>
                    <a:pt x="1635" y="7737"/>
                    <a:pt x="348" y="4833"/>
                    <a:pt x="1206" y="2672"/>
                  </a:cubicBezTo>
                  <a:cubicBezTo>
                    <a:pt x="1570" y="1738"/>
                    <a:pt x="2281" y="1054"/>
                    <a:pt x="3313" y="636"/>
                  </a:cubicBezTo>
                  <a:cubicBezTo>
                    <a:pt x="3832" y="423"/>
                    <a:pt x="4342" y="317"/>
                    <a:pt x="4840" y="317"/>
                  </a:cubicBezTo>
                  <a:cubicBezTo>
                    <a:pt x="5323" y="317"/>
                    <a:pt x="5793" y="416"/>
                    <a:pt x="6250" y="614"/>
                  </a:cubicBezTo>
                  <a:cubicBezTo>
                    <a:pt x="8367" y="1542"/>
                    <a:pt x="9470" y="4241"/>
                    <a:pt x="9584" y="4545"/>
                  </a:cubicBezTo>
                  <a:lnTo>
                    <a:pt x="9947" y="5479"/>
                  </a:lnTo>
                  <a:cubicBezTo>
                    <a:pt x="9968" y="5542"/>
                    <a:pt x="10028" y="5582"/>
                    <a:pt x="10092" y="5582"/>
                  </a:cubicBezTo>
                  <a:cubicBezTo>
                    <a:pt x="10111" y="5582"/>
                    <a:pt x="10130" y="5578"/>
                    <a:pt x="10148" y="5571"/>
                  </a:cubicBezTo>
                  <a:cubicBezTo>
                    <a:pt x="10165" y="5566"/>
                    <a:pt x="10175" y="5555"/>
                    <a:pt x="10192" y="5549"/>
                  </a:cubicBezTo>
                  <a:cubicBezTo>
                    <a:pt x="10246" y="5506"/>
                    <a:pt x="10268" y="5430"/>
                    <a:pt x="10241" y="5365"/>
                  </a:cubicBezTo>
                  <a:lnTo>
                    <a:pt x="9882" y="4431"/>
                  </a:lnTo>
                  <a:cubicBezTo>
                    <a:pt x="9757" y="4110"/>
                    <a:pt x="8612" y="1303"/>
                    <a:pt x="6375" y="326"/>
                  </a:cubicBezTo>
                  <a:cubicBezTo>
                    <a:pt x="5879" y="109"/>
                    <a:pt x="5365" y="0"/>
                    <a:pt x="484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9" name="Google Shape;1044;p53"/>
            <p:cNvSpPr/>
            <p:nvPr/>
          </p:nvSpPr>
          <p:spPr>
            <a:xfrm>
              <a:off x="3355550" y="1579200"/>
              <a:ext cx="173900" cy="470700"/>
            </a:xfrm>
            <a:custGeom>
              <a:avLst/>
              <a:gdLst/>
              <a:ahLst/>
              <a:cxnLst/>
              <a:rect l="l" t="t" r="r" b="b"/>
              <a:pathLst>
                <a:path w="6956" h="18828" extrusionOk="0">
                  <a:moveTo>
                    <a:pt x="0" y="1"/>
                  </a:moveTo>
                  <a:lnTo>
                    <a:pt x="5039" y="15887"/>
                  </a:lnTo>
                  <a:cubicBezTo>
                    <a:pt x="5191" y="16414"/>
                    <a:pt x="5299" y="16924"/>
                    <a:pt x="5175" y="17456"/>
                  </a:cubicBezTo>
                  <a:cubicBezTo>
                    <a:pt x="5033" y="18062"/>
                    <a:pt x="4953" y="18827"/>
                    <a:pt x="5474" y="18827"/>
                  </a:cubicBezTo>
                  <a:cubicBezTo>
                    <a:pt x="5514" y="18827"/>
                    <a:pt x="5557" y="18823"/>
                    <a:pt x="5603" y="18814"/>
                  </a:cubicBezTo>
                  <a:lnTo>
                    <a:pt x="6760" y="18347"/>
                  </a:lnTo>
                  <a:lnTo>
                    <a:pt x="6955" y="18265"/>
                  </a:lnTo>
                  <a:lnTo>
                    <a:pt x="0" y="1"/>
                  </a:lnTo>
                  <a:close/>
                </a:path>
              </a:pathLst>
            </a:custGeom>
            <a:solidFill>
              <a:srgbClr val="FD7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0" name="Google Shape;1045;p53"/>
            <p:cNvSpPr/>
            <p:nvPr/>
          </p:nvSpPr>
          <p:spPr>
            <a:xfrm>
              <a:off x="3731525" y="1426375"/>
              <a:ext cx="238525" cy="447000"/>
            </a:xfrm>
            <a:custGeom>
              <a:avLst/>
              <a:gdLst/>
              <a:ahLst/>
              <a:cxnLst/>
              <a:rect l="l" t="t" r="r" b="b"/>
              <a:pathLst>
                <a:path w="9541" h="17880" extrusionOk="0">
                  <a:moveTo>
                    <a:pt x="1" y="0"/>
                  </a:moveTo>
                  <a:lnTo>
                    <a:pt x="7901" y="17879"/>
                  </a:lnTo>
                  <a:lnTo>
                    <a:pt x="8025" y="17830"/>
                  </a:lnTo>
                  <a:lnTo>
                    <a:pt x="9068" y="17391"/>
                  </a:lnTo>
                  <a:cubicBezTo>
                    <a:pt x="9540" y="17021"/>
                    <a:pt x="8921" y="16500"/>
                    <a:pt x="8373" y="16153"/>
                  </a:cubicBezTo>
                  <a:cubicBezTo>
                    <a:pt x="7911" y="15860"/>
                    <a:pt x="7635" y="15414"/>
                    <a:pt x="7374" y="14937"/>
                  </a:cubicBezTo>
                  <a:lnTo>
                    <a:pt x="1" y="0"/>
                  </a:lnTo>
                  <a:close/>
                </a:path>
              </a:pathLst>
            </a:custGeom>
            <a:solidFill>
              <a:srgbClr val="FD7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1" name="Google Shape;1046;p53"/>
            <p:cNvSpPr/>
            <p:nvPr/>
          </p:nvSpPr>
          <p:spPr>
            <a:xfrm>
              <a:off x="3620775" y="1521125"/>
              <a:ext cx="5450" cy="425"/>
            </a:xfrm>
            <a:custGeom>
              <a:avLst/>
              <a:gdLst/>
              <a:ahLst/>
              <a:cxnLst/>
              <a:rect l="l" t="t" r="r" b="b"/>
              <a:pathLst>
                <a:path w="218" h="17" extrusionOk="0">
                  <a:moveTo>
                    <a:pt x="218" y="0"/>
                  </a:moveTo>
                  <a:lnTo>
                    <a:pt x="0" y="11"/>
                  </a:lnTo>
                  <a:cubicBezTo>
                    <a:pt x="0" y="11"/>
                    <a:pt x="0" y="16"/>
                    <a:pt x="0" y="16"/>
                  </a:cubicBezTo>
                  <a:lnTo>
                    <a:pt x="218" y="11"/>
                  </a:lnTo>
                  <a:cubicBezTo>
                    <a:pt x="218" y="5"/>
                    <a:pt x="212" y="5"/>
                    <a:pt x="218" y="0"/>
                  </a:cubicBezTo>
                  <a:close/>
                </a:path>
              </a:pathLst>
            </a:custGeom>
            <a:solidFill>
              <a:srgbClr val="32426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2" name="Google Shape;1047;p53"/>
            <p:cNvSpPr/>
            <p:nvPr/>
          </p:nvSpPr>
          <p:spPr>
            <a:xfrm>
              <a:off x="3275200" y="1516225"/>
              <a:ext cx="529650" cy="511350"/>
            </a:xfrm>
            <a:custGeom>
              <a:avLst/>
              <a:gdLst/>
              <a:ahLst/>
              <a:cxnLst/>
              <a:rect l="l" t="t" r="r" b="b"/>
              <a:pathLst>
                <a:path w="21186" h="20454" extrusionOk="0">
                  <a:moveTo>
                    <a:pt x="17760" y="1"/>
                  </a:moveTo>
                  <a:lnTo>
                    <a:pt x="14041" y="196"/>
                  </a:lnTo>
                  <a:lnTo>
                    <a:pt x="13829" y="201"/>
                  </a:lnTo>
                  <a:lnTo>
                    <a:pt x="5169" y="652"/>
                  </a:lnTo>
                  <a:lnTo>
                    <a:pt x="1548" y="842"/>
                  </a:lnTo>
                  <a:lnTo>
                    <a:pt x="1097" y="17505"/>
                  </a:lnTo>
                  <a:cubicBezTo>
                    <a:pt x="1070" y="18048"/>
                    <a:pt x="1005" y="18569"/>
                    <a:pt x="711" y="19031"/>
                  </a:cubicBezTo>
                  <a:cubicBezTo>
                    <a:pt x="348" y="19595"/>
                    <a:pt x="0" y="20355"/>
                    <a:pt x="668" y="20453"/>
                  </a:cubicBezTo>
                  <a:lnTo>
                    <a:pt x="1911" y="20388"/>
                  </a:lnTo>
                  <a:lnTo>
                    <a:pt x="2128" y="20377"/>
                  </a:lnTo>
                  <a:lnTo>
                    <a:pt x="19356" y="19487"/>
                  </a:lnTo>
                  <a:lnTo>
                    <a:pt x="19492" y="19476"/>
                  </a:lnTo>
                  <a:lnTo>
                    <a:pt x="20556" y="19421"/>
                  </a:lnTo>
                  <a:cubicBezTo>
                    <a:pt x="20578" y="19416"/>
                    <a:pt x="20599" y="19411"/>
                    <a:pt x="20616" y="19405"/>
                  </a:cubicBezTo>
                  <a:cubicBezTo>
                    <a:pt x="21186" y="19215"/>
                    <a:pt x="20773" y="18520"/>
                    <a:pt x="20371" y="18010"/>
                  </a:cubicBezTo>
                  <a:cubicBezTo>
                    <a:pt x="20029" y="17581"/>
                    <a:pt x="19915" y="17071"/>
                    <a:pt x="19828" y="16533"/>
                  </a:cubicBezTo>
                  <a:lnTo>
                    <a:pt x="17760"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3" name="Google Shape;1048;p53"/>
            <p:cNvSpPr/>
            <p:nvPr/>
          </p:nvSpPr>
          <p:spPr>
            <a:xfrm>
              <a:off x="3393425" y="1369300"/>
              <a:ext cx="237550" cy="194325"/>
            </a:xfrm>
            <a:custGeom>
              <a:avLst/>
              <a:gdLst/>
              <a:ahLst/>
              <a:cxnLst/>
              <a:rect l="l" t="t" r="r" b="b"/>
              <a:pathLst>
                <a:path w="9502" h="7773" extrusionOk="0">
                  <a:moveTo>
                    <a:pt x="4770" y="1"/>
                  </a:moveTo>
                  <a:cubicBezTo>
                    <a:pt x="4678" y="1"/>
                    <a:pt x="4585" y="3"/>
                    <a:pt x="4490" y="8"/>
                  </a:cubicBezTo>
                  <a:cubicBezTo>
                    <a:pt x="3290" y="68"/>
                    <a:pt x="2318" y="519"/>
                    <a:pt x="1607" y="1344"/>
                  </a:cubicBezTo>
                  <a:cubicBezTo>
                    <a:pt x="0" y="3206"/>
                    <a:pt x="272" y="6410"/>
                    <a:pt x="282" y="6535"/>
                  </a:cubicBezTo>
                  <a:lnTo>
                    <a:pt x="320" y="7620"/>
                  </a:lnTo>
                  <a:cubicBezTo>
                    <a:pt x="320" y="7707"/>
                    <a:pt x="396" y="7772"/>
                    <a:pt x="483" y="7772"/>
                  </a:cubicBezTo>
                  <a:cubicBezTo>
                    <a:pt x="570" y="7767"/>
                    <a:pt x="641" y="7696"/>
                    <a:pt x="635" y="7610"/>
                  </a:cubicBezTo>
                  <a:lnTo>
                    <a:pt x="597" y="6518"/>
                  </a:lnTo>
                  <a:cubicBezTo>
                    <a:pt x="597" y="6486"/>
                    <a:pt x="331" y="3315"/>
                    <a:pt x="1852" y="1556"/>
                  </a:cubicBezTo>
                  <a:cubicBezTo>
                    <a:pt x="2503" y="796"/>
                    <a:pt x="3394" y="383"/>
                    <a:pt x="4507" y="323"/>
                  </a:cubicBezTo>
                  <a:cubicBezTo>
                    <a:pt x="4588" y="319"/>
                    <a:pt x="4668" y="317"/>
                    <a:pt x="4747" y="317"/>
                  </a:cubicBezTo>
                  <a:cubicBezTo>
                    <a:pt x="5746" y="317"/>
                    <a:pt x="6603" y="634"/>
                    <a:pt x="7292" y="1268"/>
                  </a:cubicBezTo>
                  <a:cubicBezTo>
                    <a:pt x="8986" y="2837"/>
                    <a:pt x="9138" y="5747"/>
                    <a:pt x="9149" y="6078"/>
                  </a:cubicBezTo>
                  <a:lnTo>
                    <a:pt x="9181" y="7077"/>
                  </a:lnTo>
                  <a:cubicBezTo>
                    <a:pt x="9187" y="7164"/>
                    <a:pt x="9257" y="7229"/>
                    <a:pt x="9350" y="7229"/>
                  </a:cubicBezTo>
                  <a:cubicBezTo>
                    <a:pt x="9360" y="7229"/>
                    <a:pt x="9377" y="7224"/>
                    <a:pt x="9393" y="7224"/>
                  </a:cubicBezTo>
                  <a:cubicBezTo>
                    <a:pt x="9458" y="7202"/>
                    <a:pt x="9502" y="7137"/>
                    <a:pt x="9502" y="7067"/>
                  </a:cubicBezTo>
                  <a:lnTo>
                    <a:pt x="9469" y="6068"/>
                  </a:lnTo>
                  <a:cubicBezTo>
                    <a:pt x="9458" y="5726"/>
                    <a:pt x="9295" y="2691"/>
                    <a:pt x="7504" y="1040"/>
                  </a:cubicBezTo>
                  <a:cubicBezTo>
                    <a:pt x="6759" y="350"/>
                    <a:pt x="5843" y="1"/>
                    <a:pt x="477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4" name="Google Shape;1049;p53"/>
            <p:cNvSpPr/>
            <p:nvPr/>
          </p:nvSpPr>
          <p:spPr>
            <a:xfrm>
              <a:off x="3275200" y="1537275"/>
              <a:ext cx="53225" cy="490300"/>
            </a:xfrm>
            <a:custGeom>
              <a:avLst/>
              <a:gdLst/>
              <a:ahLst/>
              <a:cxnLst/>
              <a:rect l="l" t="t" r="r" b="b"/>
              <a:pathLst>
                <a:path w="2129" h="19612" extrusionOk="0">
                  <a:moveTo>
                    <a:pt x="1548" y="0"/>
                  </a:moveTo>
                  <a:lnTo>
                    <a:pt x="1097" y="16663"/>
                  </a:lnTo>
                  <a:cubicBezTo>
                    <a:pt x="1070" y="17206"/>
                    <a:pt x="1005" y="17727"/>
                    <a:pt x="711" y="18189"/>
                  </a:cubicBezTo>
                  <a:cubicBezTo>
                    <a:pt x="348" y="18753"/>
                    <a:pt x="0" y="19513"/>
                    <a:pt x="668" y="19611"/>
                  </a:cubicBezTo>
                  <a:lnTo>
                    <a:pt x="1911" y="19546"/>
                  </a:lnTo>
                  <a:lnTo>
                    <a:pt x="2128" y="19535"/>
                  </a:lnTo>
                  <a:lnTo>
                    <a:pt x="1548"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5" name="Google Shape;1050;p53"/>
            <p:cNvSpPr/>
            <p:nvPr/>
          </p:nvSpPr>
          <p:spPr>
            <a:xfrm>
              <a:off x="3719175" y="1516225"/>
              <a:ext cx="85675" cy="487175"/>
            </a:xfrm>
            <a:custGeom>
              <a:avLst/>
              <a:gdLst/>
              <a:ahLst/>
              <a:cxnLst/>
              <a:rect l="l" t="t" r="r" b="b"/>
              <a:pathLst>
                <a:path w="3427" h="19487" extrusionOk="0">
                  <a:moveTo>
                    <a:pt x="1" y="1"/>
                  </a:moveTo>
                  <a:lnTo>
                    <a:pt x="1597" y="19487"/>
                  </a:lnTo>
                  <a:lnTo>
                    <a:pt x="1733" y="19476"/>
                  </a:lnTo>
                  <a:lnTo>
                    <a:pt x="2857" y="19405"/>
                  </a:lnTo>
                  <a:cubicBezTo>
                    <a:pt x="3427" y="19215"/>
                    <a:pt x="3014" y="18520"/>
                    <a:pt x="2612" y="18010"/>
                  </a:cubicBezTo>
                  <a:cubicBezTo>
                    <a:pt x="2270" y="17581"/>
                    <a:pt x="2156" y="17071"/>
                    <a:pt x="2069" y="16533"/>
                  </a:cubicBezTo>
                  <a:lnTo>
                    <a:pt x="1"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6" name="Google Shape;1051;p53"/>
            <p:cNvSpPr/>
            <p:nvPr/>
          </p:nvSpPr>
          <p:spPr>
            <a:xfrm>
              <a:off x="3342250" y="1930600"/>
              <a:ext cx="402475" cy="44050"/>
            </a:xfrm>
            <a:custGeom>
              <a:avLst/>
              <a:gdLst/>
              <a:ahLst/>
              <a:cxnLst/>
              <a:rect l="l" t="t" r="r" b="b"/>
              <a:pathLst>
                <a:path w="16099" h="1762" extrusionOk="0">
                  <a:moveTo>
                    <a:pt x="15951" y="0"/>
                  </a:moveTo>
                  <a:cubicBezTo>
                    <a:pt x="15946" y="0"/>
                    <a:pt x="15941" y="1"/>
                    <a:pt x="15936" y="1"/>
                  </a:cubicBezTo>
                  <a:cubicBezTo>
                    <a:pt x="13889" y="262"/>
                    <a:pt x="11842" y="501"/>
                    <a:pt x="9784" y="718"/>
                  </a:cubicBezTo>
                  <a:cubicBezTo>
                    <a:pt x="7743" y="935"/>
                    <a:pt x="5690" y="1131"/>
                    <a:pt x="3643" y="1299"/>
                  </a:cubicBezTo>
                  <a:cubicBezTo>
                    <a:pt x="2476" y="1397"/>
                    <a:pt x="1309" y="1484"/>
                    <a:pt x="136" y="1571"/>
                  </a:cubicBezTo>
                  <a:cubicBezTo>
                    <a:pt x="14" y="1576"/>
                    <a:pt x="1" y="1761"/>
                    <a:pt x="115" y="1761"/>
                  </a:cubicBezTo>
                  <a:cubicBezTo>
                    <a:pt x="118" y="1761"/>
                    <a:pt x="122" y="1761"/>
                    <a:pt x="125" y="1761"/>
                  </a:cubicBezTo>
                  <a:cubicBezTo>
                    <a:pt x="2183" y="1619"/>
                    <a:pt x="4246" y="1451"/>
                    <a:pt x="6298" y="1261"/>
                  </a:cubicBezTo>
                  <a:cubicBezTo>
                    <a:pt x="8367" y="1066"/>
                    <a:pt x="10425" y="854"/>
                    <a:pt x="12488" y="615"/>
                  </a:cubicBezTo>
                  <a:cubicBezTo>
                    <a:pt x="13650" y="485"/>
                    <a:pt x="14817" y="344"/>
                    <a:pt x="15979" y="191"/>
                  </a:cubicBezTo>
                  <a:cubicBezTo>
                    <a:pt x="16099" y="176"/>
                    <a:pt x="16064" y="0"/>
                    <a:pt x="1595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7" name="Google Shape;1052;p53"/>
            <p:cNvSpPr/>
            <p:nvPr/>
          </p:nvSpPr>
          <p:spPr>
            <a:xfrm>
              <a:off x="3662975" y="1639500"/>
              <a:ext cx="258350" cy="248625"/>
            </a:xfrm>
            <a:custGeom>
              <a:avLst/>
              <a:gdLst/>
              <a:ahLst/>
              <a:cxnLst/>
              <a:rect l="l" t="t" r="r" b="b"/>
              <a:pathLst>
                <a:path w="10334" h="9945" extrusionOk="0">
                  <a:moveTo>
                    <a:pt x="5157" y="1"/>
                  </a:moveTo>
                  <a:cubicBezTo>
                    <a:pt x="2586" y="1"/>
                    <a:pt x="409" y="1986"/>
                    <a:pt x="207" y="4593"/>
                  </a:cubicBezTo>
                  <a:cubicBezTo>
                    <a:pt x="1" y="7329"/>
                    <a:pt x="2048" y="9718"/>
                    <a:pt x="4784" y="9930"/>
                  </a:cubicBezTo>
                  <a:cubicBezTo>
                    <a:pt x="4912" y="9939"/>
                    <a:pt x="5039" y="9944"/>
                    <a:pt x="5165" y="9944"/>
                  </a:cubicBezTo>
                  <a:cubicBezTo>
                    <a:pt x="7744" y="9944"/>
                    <a:pt x="9925" y="7962"/>
                    <a:pt x="10121" y="5353"/>
                  </a:cubicBezTo>
                  <a:cubicBezTo>
                    <a:pt x="10333" y="2611"/>
                    <a:pt x="8281" y="222"/>
                    <a:pt x="5544" y="16"/>
                  </a:cubicBezTo>
                  <a:cubicBezTo>
                    <a:pt x="5414" y="6"/>
                    <a:pt x="5285" y="1"/>
                    <a:pt x="5157"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8" name="Google Shape;1053;p53"/>
            <p:cNvSpPr/>
            <p:nvPr/>
          </p:nvSpPr>
          <p:spPr>
            <a:xfrm>
              <a:off x="3658225" y="1627975"/>
              <a:ext cx="258350" cy="248600"/>
            </a:xfrm>
            <a:custGeom>
              <a:avLst/>
              <a:gdLst/>
              <a:ahLst/>
              <a:cxnLst/>
              <a:rect l="l" t="t" r="r" b="b"/>
              <a:pathLst>
                <a:path w="10334" h="9944" extrusionOk="0">
                  <a:moveTo>
                    <a:pt x="5157" y="0"/>
                  </a:moveTo>
                  <a:cubicBezTo>
                    <a:pt x="2586" y="0"/>
                    <a:pt x="409" y="1986"/>
                    <a:pt x="207" y="4592"/>
                  </a:cubicBezTo>
                  <a:cubicBezTo>
                    <a:pt x="1" y="7329"/>
                    <a:pt x="2048" y="9718"/>
                    <a:pt x="4790" y="9929"/>
                  </a:cubicBezTo>
                  <a:cubicBezTo>
                    <a:pt x="4917" y="9939"/>
                    <a:pt x="5044" y="9944"/>
                    <a:pt x="5169" y="9944"/>
                  </a:cubicBezTo>
                  <a:cubicBezTo>
                    <a:pt x="7744" y="9944"/>
                    <a:pt x="9925" y="7961"/>
                    <a:pt x="10127" y="5352"/>
                  </a:cubicBezTo>
                  <a:cubicBezTo>
                    <a:pt x="10333" y="2610"/>
                    <a:pt x="8286" y="222"/>
                    <a:pt x="5544" y="15"/>
                  </a:cubicBezTo>
                  <a:cubicBezTo>
                    <a:pt x="5414" y="5"/>
                    <a:pt x="5285" y="0"/>
                    <a:pt x="515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19" name="Google Shape;1054;p53"/>
            <p:cNvSpPr/>
            <p:nvPr/>
          </p:nvSpPr>
          <p:spPr>
            <a:xfrm>
              <a:off x="3678450" y="1620075"/>
              <a:ext cx="269325" cy="217725"/>
            </a:xfrm>
            <a:custGeom>
              <a:avLst/>
              <a:gdLst/>
              <a:ahLst/>
              <a:cxnLst/>
              <a:rect l="l" t="t" r="r" b="b"/>
              <a:pathLst>
                <a:path w="10773" h="8709" extrusionOk="0">
                  <a:moveTo>
                    <a:pt x="8693" y="0"/>
                  </a:moveTo>
                  <a:lnTo>
                    <a:pt x="4431" y="5272"/>
                  </a:lnTo>
                  <a:lnTo>
                    <a:pt x="1309" y="3518"/>
                  </a:lnTo>
                  <a:lnTo>
                    <a:pt x="1" y="5853"/>
                  </a:lnTo>
                  <a:lnTo>
                    <a:pt x="5094" y="8709"/>
                  </a:lnTo>
                  <a:lnTo>
                    <a:pt x="10773" y="1683"/>
                  </a:lnTo>
                  <a:lnTo>
                    <a:pt x="8693"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0" name="Google Shape;1055;p53"/>
            <p:cNvSpPr/>
            <p:nvPr/>
          </p:nvSpPr>
          <p:spPr>
            <a:xfrm>
              <a:off x="3254025" y="909075"/>
              <a:ext cx="387950" cy="564575"/>
            </a:xfrm>
            <a:custGeom>
              <a:avLst/>
              <a:gdLst/>
              <a:ahLst/>
              <a:cxnLst/>
              <a:rect l="l" t="t" r="r" b="b"/>
              <a:pathLst>
                <a:path w="15518" h="22583" extrusionOk="0">
                  <a:moveTo>
                    <a:pt x="0" y="1"/>
                  </a:moveTo>
                  <a:lnTo>
                    <a:pt x="4023" y="11039"/>
                  </a:lnTo>
                  <a:cubicBezTo>
                    <a:pt x="4023" y="11039"/>
                    <a:pt x="3638" y="15648"/>
                    <a:pt x="3741" y="16772"/>
                  </a:cubicBezTo>
                  <a:cubicBezTo>
                    <a:pt x="3828" y="17674"/>
                    <a:pt x="4963" y="20405"/>
                    <a:pt x="5397" y="21425"/>
                  </a:cubicBezTo>
                  <a:cubicBezTo>
                    <a:pt x="5522" y="21718"/>
                    <a:pt x="5766" y="21936"/>
                    <a:pt x="6070" y="22028"/>
                  </a:cubicBezTo>
                  <a:cubicBezTo>
                    <a:pt x="6239" y="22078"/>
                    <a:pt x="6437" y="22118"/>
                    <a:pt x="6641" y="22118"/>
                  </a:cubicBezTo>
                  <a:cubicBezTo>
                    <a:pt x="6922" y="22118"/>
                    <a:pt x="7215" y="22043"/>
                    <a:pt x="7460" y="21816"/>
                  </a:cubicBezTo>
                  <a:cubicBezTo>
                    <a:pt x="7460" y="21816"/>
                    <a:pt x="7650" y="22240"/>
                    <a:pt x="8090" y="22375"/>
                  </a:cubicBezTo>
                  <a:cubicBezTo>
                    <a:pt x="8141" y="22392"/>
                    <a:pt x="8201" y="22399"/>
                    <a:pt x="8267" y="22399"/>
                  </a:cubicBezTo>
                  <a:cubicBezTo>
                    <a:pt x="8755" y="22399"/>
                    <a:pt x="9561" y="21990"/>
                    <a:pt x="9561" y="21990"/>
                  </a:cubicBezTo>
                  <a:cubicBezTo>
                    <a:pt x="9561" y="21990"/>
                    <a:pt x="9803" y="22303"/>
                    <a:pt x="10266" y="22303"/>
                  </a:cubicBezTo>
                  <a:cubicBezTo>
                    <a:pt x="10345" y="22303"/>
                    <a:pt x="10430" y="22294"/>
                    <a:pt x="10522" y="22272"/>
                  </a:cubicBezTo>
                  <a:cubicBezTo>
                    <a:pt x="11158" y="22126"/>
                    <a:pt x="11418" y="21604"/>
                    <a:pt x="11418" y="21604"/>
                  </a:cubicBezTo>
                  <a:cubicBezTo>
                    <a:pt x="11418" y="21604"/>
                    <a:pt x="11734" y="22413"/>
                    <a:pt x="12406" y="22413"/>
                  </a:cubicBezTo>
                  <a:cubicBezTo>
                    <a:pt x="12450" y="22413"/>
                    <a:pt x="12495" y="22410"/>
                    <a:pt x="12542" y="22403"/>
                  </a:cubicBezTo>
                  <a:cubicBezTo>
                    <a:pt x="13302" y="22283"/>
                    <a:pt x="13362" y="22044"/>
                    <a:pt x="13362" y="22044"/>
                  </a:cubicBezTo>
                  <a:cubicBezTo>
                    <a:pt x="13362" y="22044"/>
                    <a:pt x="13677" y="22582"/>
                    <a:pt x="14433" y="22582"/>
                  </a:cubicBezTo>
                  <a:cubicBezTo>
                    <a:pt x="14494" y="22582"/>
                    <a:pt x="14559" y="22579"/>
                    <a:pt x="14627" y="22571"/>
                  </a:cubicBezTo>
                  <a:cubicBezTo>
                    <a:pt x="15517" y="22462"/>
                    <a:pt x="14247" y="20356"/>
                    <a:pt x="14399" y="18331"/>
                  </a:cubicBezTo>
                  <a:cubicBezTo>
                    <a:pt x="14546" y="16305"/>
                    <a:pt x="13889" y="15545"/>
                    <a:pt x="13433" y="14932"/>
                  </a:cubicBezTo>
                  <a:cubicBezTo>
                    <a:pt x="12976" y="14313"/>
                    <a:pt x="10381" y="10284"/>
                    <a:pt x="10381" y="10284"/>
                  </a:cubicBezTo>
                  <a:lnTo>
                    <a:pt x="8546" y="1"/>
                  </a:lnTo>
                  <a:close/>
                </a:path>
              </a:pathLst>
            </a:custGeom>
            <a:solidFill>
              <a:srgbClr val="FEA0A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1" name="Google Shape;1056;p53"/>
            <p:cNvSpPr/>
            <p:nvPr/>
          </p:nvSpPr>
          <p:spPr>
            <a:xfrm>
              <a:off x="3420725" y="1417500"/>
              <a:ext cx="21975" cy="38200"/>
            </a:xfrm>
            <a:custGeom>
              <a:avLst/>
              <a:gdLst/>
              <a:ahLst/>
              <a:cxnLst/>
              <a:rect l="l" t="t" r="r" b="b"/>
              <a:pathLst>
                <a:path w="879" h="1528" extrusionOk="0">
                  <a:moveTo>
                    <a:pt x="126" y="0"/>
                  </a:moveTo>
                  <a:cubicBezTo>
                    <a:pt x="65" y="0"/>
                    <a:pt x="0" y="69"/>
                    <a:pt x="37" y="144"/>
                  </a:cubicBezTo>
                  <a:cubicBezTo>
                    <a:pt x="249" y="589"/>
                    <a:pt x="466" y="1034"/>
                    <a:pt x="678" y="1479"/>
                  </a:cubicBezTo>
                  <a:cubicBezTo>
                    <a:pt x="695" y="1514"/>
                    <a:pt x="723" y="1528"/>
                    <a:pt x="752" y="1528"/>
                  </a:cubicBezTo>
                  <a:cubicBezTo>
                    <a:pt x="814" y="1528"/>
                    <a:pt x="878" y="1461"/>
                    <a:pt x="841" y="1387"/>
                  </a:cubicBezTo>
                  <a:cubicBezTo>
                    <a:pt x="629" y="942"/>
                    <a:pt x="412" y="496"/>
                    <a:pt x="200" y="51"/>
                  </a:cubicBezTo>
                  <a:cubicBezTo>
                    <a:pt x="183" y="15"/>
                    <a:pt x="155" y="0"/>
                    <a:pt x="12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2" name="Google Shape;1057;p53"/>
            <p:cNvSpPr/>
            <p:nvPr/>
          </p:nvSpPr>
          <p:spPr>
            <a:xfrm>
              <a:off x="3471750" y="1415000"/>
              <a:ext cx="26425" cy="43550"/>
            </a:xfrm>
            <a:custGeom>
              <a:avLst/>
              <a:gdLst/>
              <a:ahLst/>
              <a:cxnLst/>
              <a:rect l="l" t="t" r="r" b="b"/>
              <a:pathLst>
                <a:path w="1057" h="1742" extrusionOk="0">
                  <a:moveTo>
                    <a:pt x="131" y="1"/>
                  </a:moveTo>
                  <a:cubicBezTo>
                    <a:pt x="67" y="1"/>
                    <a:pt x="0" y="71"/>
                    <a:pt x="38" y="146"/>
                  </a:cubicBezTo>
                  <a:cubicBezTo>
                    <a:pt x="309" y="662"/>
                    <a:pt x="581" y="1177"/>
                    <a:pt x="852" y="1693"/>
                  </a:cubicBezTo>
                  <a:cubicBezTo>
                    <a:pt x="871" y="1728"/>
                    <a:pt x="900" y="1742"/>
                    <a:pt x="930" y="1742"/>
                  </a:cubicBezTo>
                  <a:cubicBezTo>
                    <a:pt x="993" y="1742"/>
                    <a:pt x="1056" y="1675"/>
                    <a:pt x="1015" y="1601"/>
                  </a:cubicBezTo>
                  <a:cubicBezTo>
                    <a:pt x="744" y="1085"/>
                    <a:pt x="472" y="564"/>
                    <a:pt x="206" y="48"/>
                  </a:cubicBezTo>
                  <a:cubicBezTo>
                    <a:pt x="188" y="15"/>
                    <a:pt x="160" y="1"/>
                    <a:pt x="13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3" name="Google Shape;1058;p53"/>
            <p:cNvSpPr/>
            <p:nvPr/>
          </p:nvSpPr>
          <p:spPr>
            <a:xfrm>
              <a:off x="3534300" y="1402900"/>
              <a:ext cx="9250" cy="47225"/>
            </a:xfrm>
            <a:custGeom>
              <a:avLst/>
              <a:gdLst/>
              <a:ahLst/>
              <a:cxnLst/>
              <a:rect l="l" t="t" r="r" b="b"/>
              <a:pathLst>
                <a:path w="370" h="1889" extrusionOk="0">
                  <a:moveTo>
                    <a:pt x="92" y="1"/>
                  </a:moveTo>
                  <a:cubicBezTo>
                    <a:pt x="45" y="1"/>
                    <a:pt x="1" y="31"/>
                    <a:pt x="6" y="92"/>
                  </a:cubicBezTo>
                  <a:cubicBezTo>
                    <a:pt x="61" y="662"/>
                    <a:pt x="120" y="1227"/>
                    <a:pt x="175" y="1797"/>
                  </a:cubicBezTo>
                  <a:cubicBezTo>
                    <a:pt x="180" y="1858"/>
                    <a:pt x="231" y="1889"/>
                    <a:pt x="279" y="1889"/>
                  </a:cubicBezTo>
                  <a:cubicBezTo>
                    <a:pt x="326" y="1889"/>
                    <a:pt x="370" y="1859"/>
                    <a:pt x="365" y="1797"/>
                  </a:cubicBezTo>
                  <a:cubicBezTo>
                    <a:pt x="305" y="1227"/>
                    <a:pt x="251" y="662"/>
                    <a:pt x="196" y="92"/>
                  </a:cubicBezTo>
                  <a:cubicBezTo>
                    <a:pt x="191" y="32"/>
                    <a:pt x="140" y="1"/>
                    <a:pt x="9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4" name="Google Shape;1059;p53"/>
            <p:cNvSpPr/>
            <p:nvPr/>
          </p:nvSpPr>
          <p:spPr>
            <a:xfrm>
              <a:off x="3570425" y="1315750"/>
              <a:ext cx="27025" cy="145050"/>
            </a:xfrm>
            <a:custGeom>
              <a:avLst/>
              <a:gdLst/>
              <a:ahLst/>
              <a:cxnLst/>
              <a:rect l="l" t="t" r="r" b="b"/>
              <a:pathLst>
                <a:path w="1081" h="5802" extrusionOk="0">
                  <a:moveTo>
                    <a:pt x="116" y="1"/>
                  </a:moveTo>
                  <a:cubicBezTo>
                    <a:pt x="58" y="1"/>
                    <a:pt x="1" y="47"/>
                    <a:pt x="27" y="120"/>
                  </a:cubicBezTo>
                  <a:cubicBezTo>
                    <a:pt x="662" y="1906"/>
                    <a:pt x="918" y="3817"/>
                    <a:pt x="782" y="5712"/>
                  </a:cubicBezTo>
                  <a:cubicBezTo>
                    <a:pt x="779" y="5772"/>
                    <a:pt x="825" y="5802"/>
                    <a:pt x="873" y="5802"/>
                  </a:cubicBezTo>
                  <a:cubicBezTo>
                    <a:pt x="920" y="5802"/>
                    <a:pt x="969" y="5772"/>
                    <a:pt x="972" y="5712"/>
                  </a:cubicBezTo>
                  <a:cubicBezTo>
                    <a:pt x="1081" y="4230"/>
                    <a:pt x="945" y="2737"/>
                    <a:pt x="581" y="1298"/>
                  </a:cubicBezTo>
                  <a:cubicBezTo>
                    <a:pt x="478" y="880"/>
                    <a:pt x="353" y="473"/>
                    <a:pt x="206" y="66"/>
                  </a:cubicBezTo>
                  <a:cubicBezTo>
                    <a:pt x="191" y="21"/>
                    <a:pt x="154" y="1"/>
                    <a:pt x="11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sp>
          <p:nvSpPr>
            <p:cNvPr id="25" name="Google Shape;1060;p53"/>
            <p:cNvSpPr/>
            <p:nvPr/>
          </p:nvSpPr>
          <p:spPr>
            <a:xfrm>
              <a:off x="3354750" y="1170600"/>
              <a:ext cx="75575" cy="14325"/>
            </a:xfrm>
            <a:custGeom>
              <a:avLst/>
              <a:gdLst/>
              <a:ahLst/>
              <a:cxnLst/>
              <a:rect l="l" t="t" r="r" b="b"/>
              <a:pathLst>
                <a:path w="3023" h="573" extrusionOk="0">
                  <a:moveTo>
                    <a:pt x="2875" y="1"/>
                  </a:moveTo>
                  <a:cubicBezTo>
                    <a:pt x="2869" y="1"/>
                    <a:pt x="2862" y="1"/>
                    <a:pt x="2856" y="2"/>
                  </a:cubicBezTo>
                  <a:cubicBezTo>
                    <a:pt x="1954" y="192"/>
                    <a:pt x="1042" y="317"/>
                    <a:pt x="125" y="382"/>
                  </a:cubicBezTo>
                  <a:cubicBezTo>
                    <a:pt x="9" y="393"/>
                    <a:pt x="0" y="573"/>
                    <a:pt x="115" y="573"/>
                  </a:cubicBezTo>
                  <a:cubicBezTo>
                    <a:pt x="118" y="573"/>
                    <a:pt x="121" y="573"/>
                    <a:pt x="125" y="572"/>
                  </a:cubicBezTo>
                  <a:cubicBezTo>
                    <a:pt x="1058" y="507"/>
                    <a:pt x="1992" y="377"/>
                    <a:pt x="2910" y="187"/>
                  </a:cubicBezTo>
                  <a:cubicBezTo>
                    <a:pt x="3023" y="161"/>
                    <a:pt x="2981" y="1"/>
                    <a:pt x="2875" y="1"/>
                  </a:cubicBezTo>
                  <a:close/>
                </a:path>
              </a:pathLst>
            </a:custGeom>
            <a:solidFill>
              <a:srgbClr val="50162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DIAGRAM_MAX_ITEMCNT" val="4"/>
  <p:tag name="KSO_WM_DIAGRAM_MIN_ITEMCNT" val="2"/>
  <p:tag name="KSO_WM_DIAGRAM_VIRTUALLY_FRAME" val="{&quot;height&quot;:250.14999389648438,&quot;width&quot;:413.85827636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5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48_3*l_h_f*1_1_1"/>
  <p:tag name="KSO_WM_TEMPLATE_CATEGORY" val="diagram"/>
  <p:tag name="KSO_WM_TEMPLATE_INDEX" val="20237948"/>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11.xml><?xml version="1.0" encoding="utf-8"?>
<p:tagLst xmlns:p="http://schemas.openxmlformats.org/presentationml/2006/main">
  <p:tag name="KSO_WM_DIAGRAM_MAX_ITEMCNT" val="4"/>
  <p:tag name="KSO_WM_DIAGRAM_MIN_ITEMCNT" val="2"/>
  <p:tag name="KSO_WM_DIAGRAM_VIRTUALLY_FRAME" val="{&quot;height&quot;:250.14999389648438,&quot;width&quot;:413.85827636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5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48_3*l_h_f*1_2_1"/>
  <p:tag name="KSO_WM_TEMPLATE_CATEGORY" val="diagram"/>
  <p:tag name="KSO_WM_TEMPLATE_INDEX" val="20237948"/>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12.xml><?xml version="1.0" encoding="utf-8"?>
<p:tagLst xmlns:p="http://schemas.openxmlformats.org/presentationml/2006/main">
  <p:tag name="KSO_WM_DIAGRAM_MAX_ITEMCNT" val="4"/>
  <p:tag name="KSO_WM_DIAGRAM_MIN_ITEMCNT" val="2"/>
  <p:tag name="KSO_WM_DIAGRAM_VIRTUALLY_FRAME" val="{&quot;height&quot;:250.14999389648438,&quot;width&quot;:413.8582763671875}"/>
  <p:tag name="KSO_WM_DIAGRAM_COLOR_MATCH_VALUE" val="{&quot;shape&quot;:{&quot;fill&quot;:{&quot;type&quot;:0},&quot;glow&quot;:{&quot;colorType&quot;:0},&quot;line&quot;:{&quot;gradient&quot;:[{&quot;brightness&quot;:0.800000011920929,&quot;colorType&quot;:1,&quot;foreColorIndex&quot;:5,&quot;pos&quot;:0,&quot;transparency&quot;:1},{&quot;brightness&quot;:0,&quot;colorType&quot;:1,&quot;foreColorIndex&quot;:5,&quot;pos&quot;:1,&quot;transparency&quot;:0.6000000238418579}],&quot;type&quot;:2},&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7948_3*l_h_i*1_3_1"/>
  <p:tag name="KSO_WM_TEMPLATE_CATEGORY" val="diagram"/>
  <p:tag name="KSO_WM_TEMPLATE_INDEX" val="20237948"/>
  <p:tag name="KSO_WM_UNIT_LAYERLEVEL" val="1_1_1"/>
  <p:tag name="KSO_WM_TAG_VERSION" val="3.0"/>
  <p:tag name="KSO_WM_BEAUTIFY_FLAG" val="#wm#"/>
  <p:tag name="KSO_WM_UNIT_LINE_FORE_SCHEMECOLOR_INDEX" val="5"/>
  <p:tag name="KSO_WM_UNIT_USESOURCEFORMAT_APPLY" val="1"/>
</p:tagLst>
</file>

<file path=ppt/tags/tag13.xml><?xml version="1.0" encoding="utf-8"?>
<p:tagLst xmlns:p="http://schemas.openxmlformats.org/presentationml/2006/main">
  <p:tag name="KSO_WM_DIAGRAM_MAX_ITEMCNT" val="4"/>
  <p:tag name="KSO_WM_DIAGRAM_MIN_ITEMCNT" val="2"/>
  <p:tag name="KSO_WM_DIAGRAM_VIRTUALLY_FRAME" val="{&quot;height&quot;:250.14999389648438,&quot;width&quot;:413.85827636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5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7948_3*l_h_f*1_3_1"/>
  <p:tag name="KSO_WM_TEMPLATE_CATEGORY" val="diagram"/>
  <p:tag name="KSO_WM_TEMPLATE_INDEX" val="20237948"/>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14.xml><?xml version="1.0" encoding="utf-8"?>
<p:tagLst xmlns:p="http://schemas.openxmlformats.org/presentationml/2006/main">
  <p:tag name="KSO_WM_DIAGRAM_MAX_ITEMCNT" val="4"/>
  <p:tag name="KSO_WM_DIAGRAM_MIN_ITEMCNT" val="2"/>
  <p:tag name="KSO_WM_DIAGRAM_VIRTUALLY_FRAME" val="{&quot;height&quot;:250.14999389648438,&quot;width&quot;:413.858276367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5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7948_3*l_h_f*1_4_1"/>
  <p:tag name="KSO_WM_TEMPLATE_CATEGORY" val="diagram"/>
  <p:tag name="KSO_WM_TEMPLATE_INDEX" val="20237948"/>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15.xml><?xml version="1.0" encoding="utf-8"?>
<p:tagLst xmlns:p="http://schemas.openxmlformats.org/presentationml/2006/main">
  <p:tag name="KSO_WM_DIAGRAM_MAX_ITEMCNT" val="4"/>
  <p:tag name="KSO_WM_DIAGRAM_MIN_ITEMCNT" val="2"/>
  <p:tag name="KSO_WM_DIAGRAM_VIRTUALLY_FRAME" val="{&quot;height&quot;:250.14999389648438,&quot;width&quot;:413.8582763671875}"/>
  <p:tag name="KSO_WM_DIAGRAM_COLOR_MATCH_VALUE" val="{&quot;shape&quot;:{&quot;fill&quot;:{&quot;type&quot;:0},&quot;glow&quot;:{&quot;colorType&quot;:0},&quot;line&quot;:{&quot;gradient&quot;:[{&quot;brightness&quot;:0.800000011920929,&quot;colorType&quot;:1,&quot;foreColorIndex&quot;:5,&quot;pos&quot;:0,&quot;transparency&quot;:1},{&quot;brightness&quot;:0,&quot;colorType&quot;:1,&quot;foreColorIndex&quot;:5,&quot;pos&quot;:1,&quot;transparency&quot;:0.6000000238418579}],&quot;type&quot;:2},&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7948_3*l_h_i*1_4_1"/>
  <p:tag name="KSO_WM_TEMPLATE_CATEGORY" val="diagram"/>
  <p:tag name="KSO_WM_TEMPLATE_INDEX" val="20237948"/>
  <p:tag name="KSO_WM_UNIT_LAYERLEVEL" val="1_1_1"/>
  <p:tag name="KSO_WM_TAG_VERSION" val="3.0"/>
  <p:tag name="KSO_WM_BEAUTIFY_FLAG" val="#wm#"/>
  <p:tag name="KSO_WM_UNIT_LINE_FORE_SCHEMECOLOR_INDEX" val="5"/>
  <p:tag name="KSO_WM_UNIT_USESOURCEFORMAT_APPLY" val="1"/>
</p:tagLst>
</file>

<file path=ppt/tags/tag16.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413.858*250.134"/>
  <p:tag name="KSO_WM_SLIDE_POSITION" val="55.375*192.539"/>
  <p:tag name="KSO_WM_SLIDE_LAYOUT" val="a_d_l"/>
  <p:tag name="KSO_WM_SLIDE_LAYOUT_CNT" val="1_1_1"/>
  <p:tag name="KSO_WM_SPECIAL_SOURCE" val="bdnull"/>
  <p:tag name="KSO_WM_DIAGRAM_GROUP_CODE" val="l1-1"/>
  <p:tag name="KSO_WM_SLIDE_DIAGTYPE" val="l"/>
  <p:tag name="KSO_WM_TEMPLATE_INDEX" val="20238260"/>
  <p:tag name="KSO_WM_TEMPLATE_SUBCATEGORY" val="0"/>
  <p:tag name="KSO_WM_SLIDE_INDEX" val="1"/>
  <p:tag name="KSO_WM_TAG_VERSION" val="3.0"/>
  <p:tag name="KSO_WM_SLIDE_ID" val="custom20238260_1"/>
  <p:tag name="KSO_WM_SLIDE_ITEM_CNT" val="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260_1*i*1"/>
  <p:tag name="KSO_WM_TEMPLATE_CATEGORY" val="custom"/>
  <p:tag name="KSO_WM_TEMPLATE_INDEX" val="20238260"/>
  <p:tag name="KSO_WM_UNIT_LAYERLEVEL" val="1"/>
  <p:tag name="KSO_WM_TAG_VERSION" val="3.0"/>
  <p:tag name="KSO_WM_BEAUTIFY_FLAG" val="#wm#"/>
  <p:tag name="KSO_WM_UNIT_USESOURCEFORMAT_APPLY" val="1"/>
</p:tagLst>
</file>

<file path=ppt/tags/tag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8260_1*i*2"/>
  <p:tag name="KSO_WM_TEMPLATE_CATEGORY" val="custom"/>
  <p:tag name="KSO_WM_TEMPLATE_INDEX" val="20238260"/>
  <p:tag name="KSO_WM_UNIT_LAYERLEVEL" val="1"/>
  <p:tag name="KSO_WM_TAG_VERSION" val="3.0"/>
  <p:tag name="KSO_WM_BEAUTIFY_FLAG" val="#wm#"/>
  <p:tag name="KSO_WM_UNIT_USESOURCEFORMAT_APPLY" val="1"/>
</p:tagLst>
</file>

<file path=ppt/tags/tag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260"/>
  <p:tag name="KSO_WM_UNIT_ID" val="custom20238260_1*a*1"/>
  <p:tag name="KSO_WM_UNIT_VALUE" val="26"/>
  <p:tag name="KSO_WM_UNIT_TEXT_FILL_FORE_SCHEMECOLOR_INDEX" val="13"/>
  <p:tag name="KSO_WM_UNIT_TEXT_FILL_TYPE" val="1"/>
  <p:tag name="KSO_WM_UNIT_USESOURCEFORMAT_APPLY" val="1"/>
  <p:tag name="KSO_WM_UNIT_PRESET_TEXT" val="Your title here"/>
</p:tagLst>
</file>

<file path=ppt/tags/tag8.xml><?xml version="1.0" encoding="utf-8"?>
<p:tagLst xmlns:p="http://schemas.openxmlformats.org/presentationml/2006/main">
  <p:tag name="KSO_WM_UNIT_VALUE" val="1900*1462"/>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260_1*d*1"/>
  <p:tag name="KSO_WM_TEMPLATE_CATEGORY" val="custom"/>
  <p:tag name="KSO_WM_TEMPLATE_INDEX" val="20238260"/>
  <p:tag name="KSO_WM_UNIT_LAYERLEVEL" val="1"/>
  <p:tag name="KSO_WM_TAG_VERSION" val="3.0"/>
  <p:tag name="KSO_WM_BEAUTIFY_FLAG" val="#wm#"/>
  <p:tag name="KSO_WM_UNIT_LINE_FORE_SCHEMECOLOR_INDEX" val="1"/>
  <p:tag name="KSO_WM_UNIT_LINE_FILL_TYPE" val="2"/>
  <p:tag name="KSO_WM_UNIT_USESOURCEFORMAT_APPLY" val="1"/>
</p:tagLst>
</file>

<file path=ppt/tags/tag9.xml><?xml version="1.0" encoding="utf-8"?>
<p:tagLst xmlns:p="http://schemas.openxmlformats.org/presentationml/2006/main">
  <p:tag name="KSO_WM_DIAGRAM_MAX_ITEMCNT" val="4"/>
  <p:tag name="KSO_WM_DIAGRAM_MIN_ITEMCNT" val="2"/>
  <p:tag name="KSO_WM_DIAGRAM_VIRTUALLY_FRAME" val="{&quot;height&quot;:250.14999389648438,&quot;width&quot;:413.8582763671875}"/>
  <p:tag name="KSO_WM_DIAGRAM_COLOR_MATCH_VALUE" val="{&quot;shape&quot;:{&quot;fill&quot;:{&quot;type&quot;:0},&quot;glow&quot;:{&quot;colorType&quot;:0},&quot;line&quot;:{&quot;gradient&quot;:[{&quot;brightness&quot;:0.800000011920929,&quot;colorType&quot;:1,&quot;foreColorIndex&quot;:5,&quot;pos&quot;:0,&quot;transparency&quot;:1},{&quot;brightness&quot;:0,&quot;colorType&quot;:1,&quot;foreColorIndex&quot;:5,&quot;pos&quot;:1,&quot;transparency&quot;:0.6000000238418579}],&quot;type&quot;:2},&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7948_3*l_h_i*1_2_1"/>
  <p:tag name="KSO_WM_TEMPLATE_CATEGORY" val="diagram"/>
  <p:tag name="KSO_WM_TEMPLATE_INDEX" val="20237948"/>
  <p:tag name="KSO_WM_UNIT_LAYERLEVEL" val="1_1_1"/>
  <p:tag name="KSO_WM_TAG_VERSION" val="3.0"/>
  <p:tag name="KSO_WM_BEAUTIFY_FLAG" val="#wm#"/>
  <p:tag name="KSO_WM_UNIT_LINE_FORE_SCHEMECOLOR_INDEX" val="5"/>
  <p:tag name="KSO_WM_UNIT_USESOURCEFORMAT_APPLY" val="1"/>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0</TotalTime>
  <Words>4185</Words>
  <Application>WPS Presentation</Application>
  <PresentationFormat>Widescreen</PresentationFormat>
  <Paragraphs>100</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Garamond</vt:lpstr>
      <vt:lpstr>Bahnschrift Light SemiCondensed</vt:lpstr>
      <vt:lpstr>Arial</vt:lpstr>
      <vt:lpstr>Century Gothic</vt:lpstr>
      <vt:lpstr>Microsoft YaHei</vt:lpstr>
      <vt:lpstr>Arial Unicode MS</vt:lpstr>
      <vt:lpstr>Calibri</vt:lpstr>
      <vt:lpstr>Savon</vt:lpstr>
      <vt:lpstr>Product Sales Analysis </vt:lpstr>
      <vt:lpstr>ABOUT PROJECT</vt:lpstr>
      <vt:lpstr>ABOUT PROJECT</vt:lpstr>
      <vt:lpstr>PROBLEM STATEMENTS</vt:lpstr>
      <vt:lpstr>PRODUCTS Vs UNIT PRICE 1</vt:lpstr>
      <vt:lpstr>PRODUCTS USED BY MALE AND FEMALE  2</vt:lpstr>
      <vt:lpstr>CITY Vs QUANTITY 3</vt:lpstr>
      <vt:lpstr>CITY Vs PRODUCTS 4</vt:lpstr>
      <vt:lpstr>CUSTOMER TYPE Vs RATINGS 5</vt:lpstr>
      <vt:lpstr>PRODUCTS Vs GROSS INCOME 6 </vt:lpstr>
      <vt:lpstr>PowerPoint 演示文稿</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Kamble</dc:creator>
  <cp:lastModifiedBy>saksh</cp:lastModifiedBy>
  <cp:revision>107</cp:revision>
  <dcterms:created xsi:type="dcterms:W3CDTF">2024-09-03T12:39:00Z</dcterms:created>
  <dcterms:modified xsi:type="dcterms:W3CDTF">2024-11-13T13:01:06Z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01975A30565249BEB673C7D4DE2E23AB_12</vt:lpwstr>
  </property>
  <property fmtid="{D5CDD505-2E9C-101B-9397-08002B2CF9AE}" pid="3" name="KSOProductBuildVer">
    <vt:lpwstr>1033-12.2.0.18607</vt:lpwstr>
  </property>
</Properties>
</file>