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66CCFF"/>
    <a:srgbClr val="FF5050"/>
    <a:srgbClr val="FF7C80"/>
    <a:srgbClr val="0000FF"/>
    <a:srgbClr val="FFFF00"/>
    <a:srgbClr val="00FF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662" y="84"/>
      </p:cViewPr>
      <p:guideLst>
        <p:guide orient="horz" pos="3401"/>
        <p:guide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58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8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0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004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7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54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58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08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8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62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29B0-DB55-4873-A583-133FBB8B21DE}" type="datetimeFigureOut">
              <a:rPr lang="nl-NL" smtClean="0"/>
              <a:t>30-12-2019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C0BBC-C2B0-4490-8B16-9AEB4DE6DCF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50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0D07DE5C-C16C-4E6D-8970-F54E5AF283D4}"/>
              </a:ext>
            </a:extLst>
          </p:cNvPr>
          <p:cNvGrpSpPr/>
          <p:nvPr/>
        </p:nvGrpSpPr>
        <p:grpSpPr>
          <a:xfrm rot="770905">
            <a:off x="827687" y="811244"/>
            <a:ext cx="9112303" cy="9145189"/>
            <a:chOff x="869711" y="800851"/>
            <a:chExt cx="9112303" cy="9145189"/>
          </a:xfrm>
          <a:solidFill>
            <a:srgbClr val="00B0F0"/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7F0C0903-40EB-4B3B-97E8-997C760C1E26}"/>
                </a:ext>
              </a:extLst>
            </p:cNvPr>
            <p:cNvGrpSpPr/>
            <p:nvPr/>
          </p:nvGrpSpPr>
          <p:grpSpPr>
            <a:xfrm>
              <a:off x="2111983" y="1875897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xmlns="" id="{1979A97D-230A-4061-ADBF-53CADB93A020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xmlns="" id="{6797FBA8-CA7E-44AB-AB15-76CA3229EFE1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0D62151E-D68A-4D25-9065-457FDC8A533A}"/>
                </a:ext>
              </a:extLst>
            </p:cNvPr>
            <p:cNvGrpSpPr/>
            <p:nvPr/>
          </p:nvGrpSpPr>
          <p:grpSpPr>
            <a:xfrm rot="1405782">
              <a:off x="3532776" y="1027489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xmlns="" id="{4EE564E9-1128-4D6E-8798-EA8A773AAB6B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xmlns="" id="{9B3E7371-CF56-4F83-82F4-49A2211D2FE3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2201A353-370E-4EA5-840D-B8B8441C1682}"/>
                </a:ext>
              </a:extLst>
            </p:cNvPr>
            <p:cNvGrpSpPr/>
            <p:nvPr/>
          </p:nvGrpSpPr>
          <p:grpSpPr>
            <a:xfrm rot="2871768">
              <a:off x="5171745" y="823855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xmlns="" id="{08990A56-4570-4910-AA1F-C9358F3E95B5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rapezoid 48">
                <a:extLst>
                  <a:ext uri="{FF2B5EF4-FFF2-40B4-BE49-F238E27FC236}">
                    <a16:creationId xmlns:a16="http://schemas.microsoft.com/office/drawing/2014/main" xmlns="" id="{57A29476-C4BF-44C8-BB07-9BE7E1FBC85D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21735EB0-C8B7-4F26-A81F-127EC2B18F02}"/>
                </a:ext>
              </a:extLst>
            </p:cNvPr>
            <p:cNvGrpSpPr/>
            <p:nvPr/>
          </p:nvGrpSpPr>
          <p:grpSpPr>
            <a:xfrm rot="4306043">
              <a:off x="6761600" y="1312679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xmlns="" id="{25888AD5-3DD3-40E2-872A-AE3B6BC9B2B6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xmlns="" id="{B315A244-65F3-48C9-8304-9F0BC209414D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0922791A-7C6B-4A31-9AAD-B60BCC87CBC8}"/>
                </a:ext>
              </a:extLst>
            </p:cNvPr>
            <p:cNvGrpSpPr/>
            <p:nvPr/>
          </p:nvGrpSpPr>
          <p:grpSpPr>
            <a:xfrm rot="5746033">
              <a:off x="8010320" y="2400923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xmlns="" id="{6C3CA702-B67A-441C-B9DE-E6B3D66AD6AA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xmlns="" id="{810F1DFA-E88D-4E56-AA70-9829C40F134B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F732F284-38AE-4773-B912-0A5CF2BAE699}"/>
                </a:ext>
              </a:extLst>
            </p:cNvPr>
            <p:cNvGrpSpPr/>
            <p:nvPr/>
          </p:nvGrpSpPr>
          <p:grpSpPr>
            <a:xfrm rot="7179330">
              <a:off x="8704707" y="3911825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xmlns="" id="{A765165B-FB6E-45C4-9B6F-99405012F38C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xmlns="" id="{FCE59A1B-33F8-47EC-A285-8B7DC075FD4B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45BB2C84-F115-4519-B8C9-9C3091493B43}"/>
                </a:ext>
              </a:extLst>
            </p:cNvPr>
            <p:cNvGrpSpPr/>
            <p:nvPr/>
          </p:nvGrpSpPr>
          <p:grpSpPr>
            <a:xfrm rot="11507102">
              <a:off x="6878811" y="8208794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xmlns="" id="{69461067-2690-428A-BB08-2E3171F405AF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rapezoid 60">
                <a:extLst>
                  <a:ext uri="{FF2B5EF4-FFF2-40B4-BE49-F238E27FC236}">
                    <a16:creationId xmlns:a16="http://schemas.microsoft.com/office/drawing/2014/main" xmlns="" id="{D33BE9FA-D7C9-477A-A2AF-1C2472743BD4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BBADEB0A-634E-45AD-9AD9-F75FFC500237}"/>
                </a:ext>
              </a:extLst>
            </p:cNvPr>
            <p:cNvGrpSpPr/>
            <p:nvPr/>
          </p:nvGrpSpPr>
          <p:grpSpPr>
            <a:xfrm rot="8635505">
              <a:off x="8742119" y="5571224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63" name="Trapezoid 62">
                <a:extLst>
                  <a:ext uri="{FF2B5EF4-FFF2-40B4-BE49-F238E27FC236}">
                    <a16:creationId xmlns:a16="http://schemas.microsoft.com/office/drawing/2014/main" xmlns="" id="{E043084F-D31A-4B2D-86D4-380CCFF2A129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rapezoid 63">
                <a:extLst>
                  <a:ext uri="{FF2B5EF4-FFF2-40B4-BE49-F238E27FC236}">
                    <a16:creationId xmlns:a16="http://schemas.microsoft.com/office/drawing/2014/main" xmlns="" id="{8EA7017D-01C0-439A-859E-CFE519185A1A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48EFF311-33EB-4FB5-B370-0144819720F0}"/>
                </a:ext>
              </a:extLst>
            </p:cNvPr>
            <p:cNvGrpSpPr/>
            <p:nvPr/>
          </p:nvGrpSpPr>
          <p:grpSpPr>
            <a:xfrm rot="10091738">
              <a:off x="8090230" y="7083509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xmlns="" id="{48F108E2-599F-46AC-A76D-1883EDEFAECD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xmlns="" id="{4140C97C-CC98-4202-A4BB-8FF7DFD189D0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xmlns="" id="{EE4EA7B0-8AD3-4E69-BC36-DBFFE2150932}"/>
                </a:ext>
              </a:extLst>
            </p:cNvPr>
            <p:cNvGrpSpPr/>
            <p:nvPr/>
          </p:nvGrpSpPr>
          <p:grpSpPr>
            <a:xfrm rot="20124110">
              <a:off x="1168423" y="3234294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xmlns="" id="{7FD46BB6-CA73-4F18-AB04-495B48BF73C2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xmlns="" id="{071C704C-EB85-4D29-9F26-9373EF2E439B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FF920839-99DF-45BA-951D-41C690D6439F}"/>
                </a:ext>
              </a:extLst>
            </p:cNvPr>
            <p:cNvGrpSpPr/>
            <p:nvPr/>
          </p:nvGrpSpPr>
          <p:grpSpPr>
            <a:xfrm rot="18719140">
              <a:off x="846707" y="4859859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xmlns="" id="{0200A2A0-9BEB-47C9-BCF6-A939B3B9EA6E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xmlns="" id="{B6516591-AC73-477E-8B4C-DEDA06DFAB1C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21C52F3C-862E-4D6D-8E05-AA1A3BBC547F}"/>
                </a:ext>
              </a:extLst>
            </p:cNvPr>
            <p:cNvGrpSpPr/>
            <p:nvPr/>
          </p:nvGrpSpPr>
          <p:grpSpPr>
            <a:xfrm rot="17272206">
              <a:off x="1213901" y="6469795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xmlns="" id="{8C3F6BDC-B216-49AD-B5AA-175DC5245E53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xmlns="" id="{F92B11C6-75F8-4A4C-90DA-67E38E73F7B7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93BDB686-EAA2-44B7-B20C-A89404A5979D}"/>
                </a:ext>
              </a:extLst>
            </p:cNvPr>
            <p:cNvGrpSpPr/>
            <p:nvPr/>
          </p:nvGrpSpPr>
          <p:grpSpPr>
            <a:xfrm rot="15808704">
              <a:off x="2213953" y="7791784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xmlns="" id="{54430A01-6DD6-4195-8536-80096ECC88DB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xmlns="" id="{36EF52A6-A213-429A-B75F-9646FE9BDEBD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xmlns="" id="{9CBD0A94-5C0E-482E-824F-0BC48D1D0E5C}"/>
                </a:ext>
              </a:extLst>
            </p:cNvPr>
            <p:cNvGrpSpPr/>
            <p:nvPr/>
          </p:nvGrpSpPr>
          <p:grpSpPr>
            <a:xfrm rot="14389820">
              <a:off x="3656573" y="8599392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xmlns="" id="{713197A2-EFE2-4199-897A-E20574CFBAA7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xmlns="" id="{B9D197DE-1D3C-4153-95ED-62E687968EC5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xmlns="" id="{096DCD4C-5A40-46B9-8BB0-2EEEDF07961F}"/>
                </a:ext>
              </a:extLst>
            </p:cNvPr>
            <p:cNvGrpSpPr/>
            <p:nvPr/>
          </p:nvGrpSpPr>
          <p:grpSpPr>
            <a:xfrm rot="12951283">
              <a:off x="5310170" y="8752152"/>
              <a:ext cx="1239895" cy="1193888"/>
              <a:chOff x="2111983" y="1875897"/>
              <a:chExt cx="1239895" cy="1193888"/>
            </a:xfrm>
            <a:grpFill/>
          </p:grpSpPr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xmlns="" id="{3F7491CB-278C-41F6-992C-F6806F7E4EB3}"/>
                  </a:ext>
                </a:extLst>
              </p:cNvPr>
              <p:cNvSpPr/>
              <p:nvPr/>
            </p:nvSpPr>
            <p:spPr>
              <a:xfrm rot="7882654">
                <a:off x="1821360" y="2473995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N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rapezoid 84">
                <a:extLst>
                  <a:ext uri="{FF2B5EF4-FFF2-40B4-BE49-F238E27FC236}">
                    <a16:creationId xmlns:a16="http://schemas.microsoft.com/office/drawing/2014/main" xmlns="" id="{51835319-F56E-4807-8E84-DE5521D1D022}"/>
                  </a:ext>
                </a:extLst>
              </p:cNvPr>
              <p:cNvSpPr/>
              <p:nvPr/>
            </p:nvSpPr>
            <p:spPr>
              <a:xfrm rot="8596710">
                <a:off x="2465465" y="1875897"/>
                <a:ext cx="886413" cy="305167"/>
              </a:xfrm>
              <a:prstGeom prst="trapezoid">
                <a:avLst>
                  <a:gd name="adj" fmla="val 11316"/>
                </a:avLst>
              </a:prstGeom>
              <a:solidFill>
                <a:srgbClr val="66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S</a:t>
                </a:r>
                <a:endParaRPr lang="nl-NL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7F8CDD0A-F7F4-4A63-8425-605B0B3AB723}"/>
              </a:ext>
            </a:extLst>
          </p:cNvPr>
          <p:cNvGrpSpPr/>
          <p:nvPr/>
        </p:nvGrpSpPr>
        <p:grpSpPr>
          <a:xfrm rot="770905">
            <a:off x="1502088" y="1499895"/>
            <a:ext cx="7822666" cy="7822666"/>
            <a:chOff x="13417454" y="2323888"/>
            <a:chExt cx="7822666" cy="782266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2A3B860F-308B-4FCA-8292-A3EE304865B2}"/>
                </a:ext>
              </a:extLst>
            </p:cNvPr>
            <p:cNvSpPr/>
            <p:nvPr/>
          </p:nvSpPr>
          <p:spPr>
            <a:xfrm>
              <a:off x="13417454" y="2323888"/>
              <a:ext cx="7822666" cy="7822666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594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xmlns="" id="{F4D47538-AE4F-4571-9A37-8B7BB3A09624}"/>
                </a:ext>
              </a:extLst>
            </p:cNvPr>
            <p:cNvGrpSpPr/>
            <p:nvPr/>
          </p:nvGrpSpPr>
          <p:grpSpPr>
            <a:xfrm>
              <a:off x="13505050" y="2351855"/>
              <a:ext cx="7664699" cy="7581368"/>
              <a:chOff x="1619910" y="1503175"/>
              <a:chExt cx="7664699" cy="758136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xmlns="" id="{479E86B5-AF26-4153-8C49-E65D8F1DE8B3}"/>
                  </a:ext>
                </a:extLst>
              </p:cNvPr>
              <p:cNvGrpSpPr/>
              <p:nvPr/>
            </p:nvGrpSpPr>
            <p:grpSpPr>
              <a:xfrm>
                <a:off x="1619910" y="3708224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xmlns="" id="{0F69A483-05E3-4FB7-803A-C0D987B23073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4" name="Rectangle 88">
                  <a:extLst>
                    <a:ext uri="{FF2B5EF4-FFF2-40B4-BE49-F238E27FC236}">
                      <a16:creationId xmlns:a16="http://schemas.microsoft.com/office/drawing/2014/main" xmlns="" id="{3EA9E8C5-15DB-47E6-B5C8-E82B5CDC1828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5" name="Rectangle 88">
                  <a:extLst>
                    <a:ext uri="{FF2B5EF4-FFF2-40B4-BE49-F238E27FC236}">
                      <a16:creationId xmlns:a16="http://schemas.microsoft.com/office/drawing/2014/main" xmlns="" id="{82CF42EA-DF3C-412C-833F-D7067C5B7D10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0736CE9F-3731-48F2-B3E4-EA222D3DA9B0}"/>
                  </a:ext>
                </a:extLst>
              </p:cNvPr>
              <p:cNvGrpSpPr/>
              <p:nvPr/>
            </p:nvGrpSpPr>
            <p:grpSpPr>
              <a:xfrm rot="2385931">
                <a:off x="2778887" y="1735027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98" name="Rectangle 88">
                  <a:extLst>
                    <a:ext uri="{FF2B5EF4-FFF2-40B4-BE49-F238E27FC236}">
                      <a16:creationId xmlns:a16="http://schemas.microsoft.com/office/drawing/2014/main" xmlns="" id="{E67877B8-B044-4711-BBE7-2E0D6FEE99FC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99" name="Rectangle 88">
                  <a:extLst>
                    <a:ext uri="{FF2B5EF4-FFF2-40B4-BE49-F238E27FC236}">
                      <a16:creationId xmlns:a16="http://schemas.microsoft.com/office/drawing/2014/main" xmlns="" id="{8329330E-CFB2-4AE5-B999-55737D2165A0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0" name="Rectangle 88">
                  <a:extLst>
                    <a:ext uri="{FF2B5EF4-FFF2-40B4-BE49-F238E27FC236}">
                      <a16:creationId xmlns:a16="http://schemas.microsoft.com/office/drawing/2014/main" xmlns="" id="{6C505513-9FFA-44B9-BAB7-F74544820DE1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xmlns="" id="{5F6647F9-7BE6-4BA7-88CB-CB47C822943A}"/>
                  </a:ext>
                </a:extLst>
              </p:cNvPr>
              <p:cNvGrpSpPr/>
              <p:nvPr/>
            </p:nvGrpSpPr>
            <p:grpSpPr>
              <a:xfrm rot="4814173">
                <a:off x="4951299" y="921721"/>
                <a:ext cx="1077331" cy="2240240"/>
                <a:chOff x="1619910" y="3655615"/>
                <a:chExt cx="1077331" cy="2240240"/>
              </a:xfrm>
            </p:grpSpPr>
            <p:sp>
              <p:nvSpPr>
                <p:cNvPr id="102" name="Rectangle 88">
                  <a:extLst>
                    <a:ext uri="{FF2B5EF4-FFF2-40B4-BE49-F238E27FC236}">
                      <a16:creationId xmlns:a16="http://schemas.microsoft.com/office/drawing/2014/main" xmlns="" id="{6C3D42C9-4CC8-42CE-BD63-67482B701693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3" name="Rectangle 88">
                  <a:extLst>
                    <a:ext uri="{FF2B5EF4-FFF2-40B4-BE49-F238E27FC236}">
                      <a16:creationId xmlns:a16="http://schemas.microsoft.com/office/drawing/2014/main" xmlns="" id="{1ACD0B3D-A34A-4217-8F39-B20158C7F9D1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4" name="Rectangle 88">
                  <a:extLst>
                    <a:ext uri="{FF2B5EF4-FFF2-40B4-BE49-F238E27FC236}">
                      <a16:creationId xmlns:a16="http://schemas.microsoft.com/office/drawing/2014/main" xmlns="" id="{01EF597B-6763-4293-BCE5-CED47A9AE1BF}"/>
                    </a:ext>
                  </a:extLst>
                </p:cNvPr>
                <p:cNvSpPr/>
                <p:nvPr/>
              </p:nvSpPr>
              <p:spPr>
                <a:xfrm rot="1443285">
                  <a:off x="1911515" y="365561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xmlns="" id="{70FE86E0-E111-4BB6-A415-4CF7FBD80471}"/>
                  </a:ext>
                </a:extLst>
              </p:cNvPr>
              <p:cNvGrpSpPr/>
              <p:nvPr/>
            </p:nvGrpSpPr>
            <p:grpSpPr>
              <a:xfrm rot="7222643">
                <a:off x="7109894" y="1762474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106" name="Rectangle 88">
                  <a:extLst>
                    <a:ext uri="{FF2B5EF4-FFF2-40B4-BE49-F238E27FC236}">
                      <a16:creationId xmlns:a16="http://schemas.microsoft.com/office/drawing/2014/main" xmlns="" id="{E5874390-22A9-42A1-A72D-E12012A79CE0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xmlns="" id="{5A0F1196-99EA-46DA-8B1D-71480FA9739E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08" name="Rectangle 88">
                  <a:extLst>
                    <a:ext uri="{FF2B5EF4-FFF2-40B4-BE49-F238E27FC236}">
                      <a16:creationId xmlns:a16="http://schemas.microsoft.com/office/drawing/2014/main" xmlns="" id="{676C5C4C-81D2-4B28-9AA0-0704B957D461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xmlns="" id="{4831944C-E562-411E-A1C8-50973B543256}"/>
                  </a:ext>
                </a:extLst>
              </p:cNvPr>
              <p:cNvGrpSpPr/>
              <p:nvPr/>
            </p:nvGrpSpPr>
            <p:grpSpPr>
              <a:xfrm rot="9601374">
                <a:off x="8221720" y="3758754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110" name="Rectangle 88">
                  <a:extLst>
                    <a:ext uri="{FF2B5EF4-FFF2-40B4-BE49-F238E27FC236}">
                      <a16:creationId xmlns:a16="http://schemas.microsoft.com/office/drawing/2014/main" xmlns="" id="{2E5C0DC8-E399-4B02-9F15-9377D8090CBE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1" name="Rectangle 88">
                  <a:extLst>
                    <a:ext uri="{FF2B5EF4-FFF2-40B4-BE49-F238E27FC236}">
                      <a16:creationId xmlns:a16="http://schemas.microsoft.com/office/drawing/2014/main" xmlns="" id="{4C41D23F-96E9-494C-B01A-E1C001BF2279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2" name="Rectangle 88">
                  <a:extLst>
                    <a:ext uri="{FF2B5EF4-FFF2-40B4-BE49-F238E27FC236}">
                      <a16:creationId xmlns:a16="http://schemas.microsoft.com/office/drawing/2014/main" xmlns="" id="{27E1C821-2273-4B08-A641-9505538EB8BA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xmlns="" id="{AC31CDCD-DE66-4217-AF71-2297CF60AE28}"/>
                  </a:ext>
                </a:extLst>
              </p:cNvPr>
              <p:cNvGrpSpPr/>
              <p:nvPr/>
            </p:nvGrpSpPr>
            <p:grpSpPr>
              <a:xfrm rot="12003986">
                <a:off x="7802326" y="6007393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114" name="Rectangle 88">
                  <a:extLst>
                    <a:ext uri="{FF2B5EF4-FFF2-40B4-BE49-F238E27FC236}">
                      <a16:creationId xmlns:a16="http://schemas.microsoft.com/office/drawing/2014/main" xmlns="" id="{BF63E9D0-37D5-4F7B-A37C-D77310A457A6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5" name="Rectangle 88">
                  <a:extLst>
                    <a:ext uri="{FF2B5EF4-FFF2-40B4-BE49-F238E27FC236}">
                      <a16:creationId xmlns:a16="http://schemas.microsoft.com/office/drawing/2014/main" xmlns="" id="{9FC1D5C1-74F3-4396-9C7B-6E200DC20E98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6" name="Rectangle 88">
                  <a:extLst>
                    <a:ext uri="{FF2B5EF4-FFF2-40B4-BE49-F238E27FC236}">
                      <a16:creationId xmlns:a16="http://schemas.microsoft.com/office/drawing/2014/main" xmlns="" id="{D8066833-0FA6-4798-BE4E-9D3383794E93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xmlns="" id="{170D6119-C9A7-4DB4-827C-D2486711215A}"/>
                  </a:ext>
                </a:extLst>
              </p:cNvPr>
              <p:cNvGrpSpPr/>
              <p:nvPr/>
            </p:nvGrpSpPr>
            <p:grpSpPr>
              <a:xfrm rot="14396595">
                <a:off x="6038437" y="7459283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118" name="Rectangle 88">
                  <a:extLst>
                    <a:ext uri="{FF2B5EF4-FFF2-40B4-BE49-F238E27FC236}">
                      <a16:creationId xmlns:a16="http://schemas.microsoft.com/office/drawing/2014/main" xmlns="" id="{21926834-766D-4B40-936F-FA309D66A60A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19" name="Rectangle 88">
                  <a:extLst>
                    <a:ext uri="{FF2B5EF4-FFF2-40B4-BE49-F238E27FC236}">
                      <a16:creationId xmlns:a16="http://schemas.microsoft.com/office/drawing/2014/main" xmlns="" id="{C71B0EBC-B340-417F-A96A-B477DD4C5C63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0" name="Rectangle 88">
                  <a:extLst>
                    <a:ext uri="{FF2B5EF4-FFF2-40B4-BE49-F238E27FC236}">
                      <a16:creationId xmlns:a16="http://schemas.microsoft.com/office/drawing/2014/main" xmlns="" id="{23F2E54B-30A3-43B6-8B59-B7BFB41B65BA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xmlns="" id="{24F7BA87-1531-4734-B5E4-05330D28B799}"/>
                  </a:ext>
                </a:extLst>
              </p:cNvPr>
              <p:cNvGrpSpPr/>
              <p:nvPr/>
            </p:nvGrpSpPr>
            <p:grpSpPr>
              <a:xfrm rot="16829701">
                <a:off x="3751231" y="7432343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122" name="Rectangle 88">
                  <a:extLst>
                    <a:ext uri="{FF2B5EF4-FFF2-40B4-BE49-F238E27FC236}">
                      <a16:creationId xmlns:a16="http://schemas.microsoft.com/office/drawing/2014/main" xmlns="" id="{222CA76E-B311-482F-A45A-16D806DE6361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3" name="Rectangle 88">
                  <a:extLst>
                    <a:ext uri="{FF2B5EF4-FFF2-40B4-BE49-F238E27FC236}">
                      <a16:creationId xmlns:a16="http://schemas.microsoft.com/office/drawing/2014/main" xmlns="" id="{0D3E8A0A-E232-47AD-96B7-2C1F1C268EAD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4" name="Rectangle 88">
                  <a:extLst>
                    <a:ext uri="{FF2B5EF4-FFF2-40B4-BE49-F238E27FC236}">
                      <a16:creationId xmlns:a16="http://schemas.microsoft.com/office/drawing/2014/main" xmlns="" id="{6BD378CE-40B5-4CA7-8718-8B830FD0BFA6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xmlns="" id="{7AB0E780-FB3A-4D40-A42F-019C3E5A9897}"/>
                  </a:ext>
                </a:extLst>
              </p:cNvPr>
              <p:cNvGrpSpPr/>
              <p:nvPr/>
            </p:nvGrpSpPr>
            <p:grpSpPr>
              <a:xfrm rot="19198224">
                <a:off x="2005843" y="5955994"/>
                <a:ext cx="1062889" cy="2187631"/>
                <a:chOff x="1619910" y="3708224"/>
                <a:chExt cx="1062889" cy="2187631"/>
              </a:xfrm>
            </p:grpSpPr>
            <p:sp>
              <p:nvSpPr>
                <p:cNvPr id="126" name="Rectangle 88">
                  <a:extLst>
                    <a:ext uri="{FF2B5EF4-FFF2-40B4-BE49-F238E27FC236}">
                      <a16:creationId xmlns:a16="http://schemas.microsoft.com/office/drawing/2014/main" xmlns="" id="{89F27309-483D-4D2A-9ACD-C7D945DBCED1}"/>
                    </a:ext>
                  </a:extLst>
                </p:cNvPr>
                <p:cNvSpPr/>
                <p:nvPr/>
              </p:nvSpPr>
              <p:spPr>
                <a:xfrm rot="21426090">
                  <a:off x="1619910" y="5269059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7" name="Rectangle 88">
                  <a:extLst>
                    <a:ext uri="{FF2B5EF4-FFF2-40B4-BE49-F238E27FC236}">
                      <a16:creationId xmlns:a16="http://schemas.microsoft.com/office/drawing/2014/main" xmlns="" id="{5C735042-CC86-4553-B13F-E6DB9DD53236}"/>
                    </a:ext>
                  </a:extLst>
                </p:cNvPr>
                <p:cNvSpPr/>
                <p:nvPr/>
              </p:nvSpPr>
              <p:spPr>
                <a:xfrm rot="591198">
                  <a:off x="1668889" y="4462265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8" name="Rectangle 88">
                  <a:extLst>
                    <a:ext uri="{FF2B5EF4-FFF2-40B4-BE49-F238E27FC236}">
                      <a16:creationId xmlns:a16="http://schemas.microsoft.com/office/drawing/2014/main" xmlns="" id="{06D3228B-8AA2-4871-880E-9B8E15643915}"/>
                    </a:ext>
                  </a:extLst>
                </p:cNvPr>
                <p:cNvSpPr/>
                <p:nvPr/>
              </p:nvSpPr>
              <p:spPr>
                <a:xfrm rot="1392224">
                  <a:off x="1897073" y="3708224"/>
                  <a:ext cx="785726" cy="626796"/>
                </a:xfrm>
                <a:custGeom>
                  <a:avLst/>
                  <a:gdLst>
                    <a:gd name="connsiteX0" fmla="*/ 0 w 779455"/>
                    <a:gd name="connsiteY0" fmla="*/ 0 h 207174"/>
                    <a:gd name="connsiteX1" fmla="*/ 779455 w 779455"/>
                    <a:gd name="connsiteY1" fmla="*/ 0 h 207174"/>
                    <a:gd name="connsiteX2" fmla="*/ 779455 w 779455"/>
                    <a:gd name="connsiteY2" fmla="*/ 207174 h 207174"/>
                    <a:gd name="connsiteX3" fmla="*/ 0 w 779455"/>
                    <a:gd name="connsiteY3" fmla="*/ 207174 h 207174"/>
                    <a:gd name="connsiteX4" fmla="*/ 0 w 779455"/>
                    <a:gd name="connsiteY4" fmla="*/ 0 h 207174"/>
                    <a:gd name="connsiteX0" fmla="*/ 0 w 779455"/>
                    <a:gd name="connsiteY0" fmla="*/ 2045 h 209219"/>
                    <a:gd name="connsiteX1" fmla="*/ 73848 w 779455"/>
                    <a:gd name="connsiteY1" fmla="*/ 0 h 209219"/>
                    <a:gd name="connsiteX2" fmla="*/ 779455 w 779455"/>
                    <a:gd name="connsiteY2" fmla="*/ 2045 h 209219"/>
                    <a:gd name="connsiteX3" fmla="*/ 779455 w 779455"/>
                    <a:gd name="connsiteY3" fmla="*/ 209219 h 209219"/>
                    <a:gd name="connsiteX4" fmla="*/ 0 w 779455"/>
                    <a:gd name="connsiteY4" fmla="*/ 209219 h 209219"/>
                    <a:gd name="connsiteX5" fmla="*/ 0 w 779455"/>
                    <a:gd name="connsiteY5" fmla="*/ 2045 h 209219"/>
                    <a:gd name="connsiteX0" fmla="*/ 0 w 779455"/>
                    <a:gd name="connsiteY0" fmla="*/ 2045 h 209468"/>
                    <a:gd name="connsiteX1" fmla="*/ 73848 w 779455"/>
                    <a:gd name="connsiteY1" fmla="*/ 0 h 209468"/>
                    <a:gd name="connsiteX2" fmla="*/ 779455 w 779455"/>
                    <a:gd name="connsiteY2" fmla="*/ 2045 h 209468"/>
                    <a:gd name="connsiteX3" fmla="*/ 779455 w 779455"/>
                    <a:gd name="connsiteY3" fmla="*/ 209219 h 209468"/>
                    <a:gd name="connsiteX4" fmla="*/ 74040 w 779455"/>
                    <a:gd name="connsiteY4" fmla="*/ 209468 h 209468"/>
                    <a:gd name="connsiteX5" fmla="*/ 0 w 779455"/>
                    <a:gd name="connsiteY5" fmla="*/ 209219 h 209468"/>
                    <a:gd name="connsiteX6" fmla="*/ 0 w 779455"/>
                    <a:gd name="connsiteY6" fmla="*/ 2045 h 209468"/>
                    <a:gd name="connsiteX0" fmla="*/ 0 w 779455"/>
                    <a:gd name="connsiteY0" fmla="*/ 2045 h 411493"/>
                    <a:gd name="connsiteX1" fmla="*/ 73848 w 779455"/>
                    <a:gd name="connsiteY1" fmla="*/ 0 h 411493"/>
                    <a:gd name="connsiteX2" fmla="*/ 779455 w 779455"/>
                    <a:gd name="connsiteY2" fmla="*/ 2045 h 411493"/>
                    <a:gd name="connsiteX3" fmla="*/ 779455 w 779455"/>
                    <a:gd name="connsiteY3" fmla="*/ 209219 h 411493"/>
                    <a:gd name="connsiteX4" fmla="*/ 55174 w 779455"/>
                    <a:gd name="connsiteY4" fmla="*/ 411493 h 411493"/>
                    <a:gd name="connsiteX5" fmla="*/ 0 w 779455"/>
                    <a:gd name="connsiteY5" fmla="*/ 209219 h 411493"/>
                    <a:gd name="connsiteX6" fmla="*/ 0 w 779455"/>
                    <a:gd name="connsiteY6" fmla="*/ 2045 h 411493"/>
                    <a:gd name="connsiteX0" fmla="*/ 3571 w 783026"/>
                    <a:gd name="connsiteY0" fmla="*/ 2045 h 411493"/>
                    <a:gd name="connsiteX1" fmla="*/ 77419 w 783026"/>
                    <a:gd name="connsiteY1" fmla="*/ 0 h 411493"/>
                    <a:gd name="connsiteX2" fmla="*/ 783026 w 783026"/>
                    <a:gd name="connsiteY2" fmla="*/ 2045 h 411493"/>
                    <a:gd name="connsiteX3" fmla="*/ 783026 w 783026"/>
                    <a:gd name="connsiteY3" fmla="*/ 209219 h 411493"/>
                    <a:gd name="connsiteX4" fmla="*/ 58745 w 783026"/>
                    <a:gd name="connsiteY4" fmla="*/ 411493 h 411493"/>
                    <a:gd name="connsiteX5" fmla="*/ 0 w 783026"/>
                    <a:gd name="connsiteY5" fmla="*/ 407699 h 411493"/>
                    <a:gd name="connsiteX6" fmla="*/ 3571 w 783026"/>
                    <a:gd name="connsiteY6" fmla="*/ 2045 h 411493"/>
                    <a:gd name="connsiteX0" fmla="*/ 2726 w 783026"/>
                    <a:gd name="connsiteY0" fmla="*/ 0 h 605993"/>
                    <a:gd name="connsiteX1" fmla="*/ 77419 w 783026"/>
                    <a:gd name="connsiteY1" fmla="*/ 194500 h 605993"/>
                    <a:gd name="connsiteX2" fmla="*/ 783026 w 783026"/>
                    <a:gd name="connsiteY2" fmla="*/ 196545 h 605993"/>
                    <a:gd name="connsiteX3" fmla="*/ 783026 w 783026"/>
                    <a:gd name="connsiteY3" fmla="*/ 403719 h 605993"/>
                    <a:gd name="connsiteX4" fmla="*/ 58745 w 783026"/>
                    <a:gd name="connsiteY4" fmla="*/ 605993 h 605993"/>
                    <a:gd name="connsiteX5" fmla="*/ 0 w 783026"/>
                    <a:gd name="connsiteY5" fmla="*/ 602199 h 605993"/>
                    <a:gd name="connsiteX6" fmla="*/ 2726 w 783026"/>
                    <a:gd name="connsiteY6" fmla="*/ 0 h 605993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2726 w 783026"/>
                    <a:gd name="connsiteY0" fmla="*/ 14014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2726 w 783026"/>
                    <a:gd name="connsiteY6" fmla="*/ 14014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83026 w 783026"/>
                    <a:gd name="connsiteY2" fmla="*/ 210559 h 620007"/>
                    <a:gd name="connsiteX3" fmla="*/ 783026 w 783026"/>
                    <a:gd name="connsiteY3" fmla="*/ 417733 h 620007"/>
                    <a:gd name="connsiteX4" fmla="*/ 58745 w 783026"/>
                    <a:gd name="connsiteY4" fmla="*/ 620007 h 620007"/>
                    <a:gd name="connsiteX5" fmla="*/ 0 w 783026"/>
                    <a:gd name="connsiteY5" fmla="*/ 616213 h 620007"/>
                    <a:gd name="connsiteX6" fmla="*/ 1227 w 783026"/>
                    <a:gd name="connsiteY6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116324 w 783026"/>
                    <a:gd name="connsiteY2" fmla="*/ 16513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2565 w 783026"/>
                    <a:gd name="connsiteY2" fmla="*/ 219068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79681 w 783026"/>
                    <a:gd name="connsiteY2" fmla="*/ 206472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982 h 620007"/>
                    <a:gd name="connsiteX1" fmla="*/ 53427 w 783026"/>
                    <a:gd name="connsiteY1" fmla="*/ 0 h 620007"/>
                    <a:gd name="connsiteX2" fmla="*/ 60078 w 783026"/>
                    <a:gd name="connsiteY2" fmla="*/ 209799 h 620007"/>
                    <a:gd name="connsiteX3" fmla="*/ 783026 w 783026"/>
                    <a:gd name="connsiteY3" fmla="*/ 210559 h 620007"/>
                    <a:gd name="connsiteX4" fmla="*/ 783026 w 783026"/>
                    <a:gd name="connsiteY4" fmla="*/ 417733 h 620007"/>
                    <a:gd name="connsiteX5" fmla="*/ 58745 w 783026"/>
                    <a:gd name="connsiteY5" fmla="*/ 620007 h 620007"/>
                    <a:gd name="connsiteX6" fmla="*/ 0 w 783026"/>
                    <a:gd name="connsiteY6" fmla="*/ 616213 h 620007"/>
                    <a:gd name="connsiteX7" fmla="*/ 1227 w 783026"/>
                    <a:gd name="connsiteY7" fmla="*/ 982 h 620007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0078 w 783026"/>
                    <a:gd name="connsiteY2" fmla="*/ 209254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58745 w 783026"/>
                    <a:gd name="connsiteY5" fmla="*/ 619462 h 619462"/>
                    <a:gd name="connsiteX6" fmla="*/ 0 w 783026"/>
                    <a:gd name="connsiteY6" fmla="*/ 615668 h 619462"/>
                    <a:gd name="connsiteX7" fmla="*/ 1227 w 783026"/>
                    <a:gd name="connsiteY7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113680 w 783026"/>
                    <a:gd name="connsiteY5" fmla="*/ 600651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227 w 783026"/>
                    <a:gd name="connsiteY0" fmla="*/ 437 h 619462"/>
                    <a:gd name="connsiteX1" fmla="*/ 64196 w 783026"/>
                    <a:gd name="connsiteY1" fmla="*/ 0 h 619462"/>
                    <a:gd name="connsiteX2" fmla="*/ 66540 w 783026"/>
                    <a:gd name="connsiteY2" fmla="*/ 209581 h 619462"/>
                    <a:gd name="connsiteX3" fmla="*/ 783026 w 783026"/>
                    <a:gd name="connsiteY3" fmla="*/ 210014 h 619462"/>
                    <a:gd name="connsiteX4" fmla="*/ 783026 w 783026"/>
                    <a:gd name="connsiteY4" fmla="*/ 417188 h 619462"/>
                    <a:gd name="connsiteX5" fmla="*/ 60162 w 783026"/>
                    <a:gd name="connsiteY5" fmla="*/ 420874 h 619462"/>
                    <a:gd name="connsiteX6" fmla="*/ 58745 w 783026"/>
                    <a:gd name="connsiteY6" fmla="*/ 619462 h 619462"/>
                    <a:gd name="connsiteX7" fmla="*/ 0 w 783026"/>
                    <a:gd name="connsiteY7" fmla="*/ 615668 h 619462"/>
                    <a:gd name="connsiteX8" fmla="*/ 1227 w 783026"/>
                    <a:gd name="connsiteY8" fmla="*/ 437 h 619462"/>
                    <a:gd name="connsiteX0" fmla="*/ 1882 w 783681"/>
                    <a:gd name="connsiteY0" fmla="*/ 437 h 628591"/>
                    <a:gd name="connsiteX1" fmla="*/ 64851 w 783681"/>
                    <a:gd name="connsiteY1" fmla="*/ 0 h 628591"/>
                    <a:gd name="connsiteX2" fmla="*/ 67195 w 783681"/>
                    <a:gd name="connsiteY2" fmla="*/ 209581 h 628591"/>
                    <a:gd name="connsiteX3" fmla="*/ 783681 w 783681"/>
                    <a:gd name="connsiteY3" fmla="*/ 210014 h 628591"/>
                    <a:gd name="connsiteX4" fmla="*/ 783681 w 783681"/>
                    <a:gd name="connsiteY4" fmla="*/ 417188 h 628591"/>
                    <a:gd name="connsiteX5" fmla="*/ 60817 w 783681"/>
                    <a:gd name="connsiteY5" fmla="*/ 420874 h 628591"/>
                    <a:gd name="connsiteX6" fmla="*/ 59400 w 783681"/>
                    <a:gd name="connsiteY6" fmla="*/ 619462 h 628591"/>
                    <a:gd name="connsiteX7" fmla="*/ 0 w 783681"/>
                    <a:gd name="connsiteY7" fmla="*/ 628591 h 628591"/>
                    <a:gd name="connsiteX8" fmla="*/ 1882 w 783681"/>
                    <a:gd name="connsiteY8" fmla="*/ 437 h 628591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9182 w 783463"/>
                    <a:gd name="connsiteY6" fmla="*/ 619462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4283"/>
                    <a:gd name="connsiteX1" fmla="*/ 64633 w 783463"/>
                    <a:gd name="connsiteY1" fmla="*/ 0 h 624283"/>
                    <a:gd name="connsiteX2" fmla="*/ 66977 w 783463"/>
                    <a:gd name="connsiteY2" fmla="*/ 209581 h 624283"/>
                    <a:gd name="connsiteX3" fmla="*/ 783463 w 783463"/>
                    <a:gd name="connsiteY3" fmla="*/ 210014 h 624283"/>
                    <a:gd name="connsiteX4" fmla="*/ 783463 w 783463"/>
                    <a:gd name="connsiteY4" fmla="*/ 417188 h 624283"/>
                    <a:gd name="connsiteX5" fmla="*/ 60599 w 783463"/>
                    <a:gd name="connsiteY5" fmla="*/ 420874 h 624283"/>
                    <a:gd name="connsiteX6" fmla="*/ 58963 w 783463"/>
                    <a:gd name="connsiteY6" fmla="*/ 623769 h 624283"/>
                    <a:gd name="connsiteX7" fmla="*/ 0 w 783463"/>
                    <a:gd name="connsiteY7" fmla="*/ 624283 h 624283"/>
                    <a:gd name="connsiteX8" fmla="*/ 1664 w 783463"/>
                    <a:gd name="connsiteY8" fmla="*/ 437 h 624283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437 h 626141"/>
                    <a:gd name="connsiteX1" fmla="*/ 64633 w 783463"/>
                    <a:gd name="connsiteY1" fmla="*/ 0 h 626141"/>
                    <a:gd name="connsiteX2" fmla="*/ 66977 w 783463"/>
                    <a:gd name="connsiteY2" fmla="*/ 209581 h 626141"/>
                    <a:gd name="connsiteX3" fmla="*/ 783463 w 783463"/>
                    <a:gd name="connsiteY3" fmla="*/ 210014 h 626141"/>
                    <a:gd name="connsiteX4" fmla="*/ 783463 w 783463"/>
                    <a:gd name="connsiteY4" fmla="*/ 417188 h 626141"/>
                    <a:gd name="connsiteX5" fmla="*/ 60599 w 783463"/>
                    <a:gd name="connsiteY5" fmla="*/ 420874 h 626141"/>
                    <a:gd name="connsiteX6" fmla="*/ 63162 w 783463"/>
                    <a:gd name="connsiteY6" fmla="*/ 626141 h 626141"/>
                    <a:gd name="connsiteX7" fmla="*/ 0 w 783463"/>
                    <a:gd name="connsiteY7" fmla="*/ 624283 h 626141"/>
                    <a:gd name="connsiteX8" fmla="*/ 1664 w 783463"/>
                    <a:gd name="connsiteY8" fmla="*/ 437 h 626141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155 h 627859"/>
                    <a:gd name="connsiteX1" fmla="*/ 73358 w 783463"/>
                    <a:gd name="connsiteY1" fmla="*/ 0 h 627859"/>
                    <a:gd name="connsiteX2" fmla="*/ 66977 w 783463"/>
                    <a:gd name="connsiteY2" fmla="*/ 211299 h 627859"/>
                    <a:gd name="connsiteX3" fmla="*/ 783463 w 783463"/>
                    <a:gd name="connsiteY3" fmla="*/ 211732 h 627859"/>
                    <a:gd name="connsiteX4" fmla="*/ 783463 w 783463"/>
                    <a:gd name="connsiteY4" fmla="*/ 418906 h 627859"/>
                    <a:gd name="connsiteX5" fmla="*/ 60599 w 783463"/>
                    <a:gd name="connsiteY5" fmla="*/ 422592 h 627859"/>
                    <a:gd name="connsiteX6" fmla="*/ 63162 w 783463"/>
                    <a:gd name="connsiteY6" fmla="*/ 627859 h 627859"/>
                    <a:gd name="connsiteX7" fmla="*/ 0 w 783463"/>
                    <a:gd name="connsiteY7" fmla="*/ 626001 h 627859"/>
                    <a:gd name="connsiteX8" fmla="*/ 1664 w 783463"/>
                    <a:gd name="connsiteY8" fmla="*/ 2155 h 627859"/>
                    <a:gd name="connsiteX0" fmla="*/ 1664 w 783463"/>
                    <a:gd name="connsiteY0" fmla="*/ 2700 h 628404"/>
                    <a:gd name="connsiteX1" fmla="*/ 62588 w 783463"/>
                    <a:gd name="connsiteY1" fmla="*/ 0 h 628404"/>
                    <a:gd name="connsiteX2" fmla="*/ 66977 w 783463"/>
                    <a:gd name="connsiteY2" fmla="*/ 211844 h 628404"/>
                    <a:gd name="connsiteX3" fmla="*/ 783463 w 783463"/>
                    <a:gd name="connsiteY3" fmla="*/ 212277 h 628404"/>
                    <a:gd name="connsiteX4" fmla="*/ 783463 w 783463"/>
                    <a:gd name="connsiteY4" fmla="*/ 419451 h 628404"/>
                    <a:gd name="connsiteX5" fmla="*/ 60599 w 783463"/>
                    <a:gd name="connsiteY5" fmla="*/ 423137 h 628404"/>
                    <a:gd name="connsiteX6" fmla="*/ 63162 w 783463"/>
                    <a:gd name="connsiteY6" fmla="*/ 628404 h 628404"/>
                    <a:gd name="connsiteX7" fmla="*/ 0 w 783463"/>
                    <a:gd name="connsiteY7" fmla="*/ 626546 h 628404"/>
                    <a:gd name="connsiteX8" fmla="*/ 1664 w 783463"/>
                    <a:gd name="connsiteY8" fmla="*/ 2700 h 628404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6977 w 783463"/>
                    <a:gd name="connsiteY2" fmla="*/ 209473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1664 w 783463"/>
                    <a:gd name="connsiteY0" fmla="*/ 329 h 626033"/>
                    <a:gd name="connsiteX1" fmla="*/ 66786 w 783463"/>
                    <a:gd name="connsiteY1" fmla="*/ 0 h 626033"/>
                    <a:gd name="connsiteX2" fmla="*/ 64823 w 783463"/>
                    <a:gd name="connsiteY2" fmla="*/ 209364 h 626033"/>
                    <a:gd name="connsiteX3" fmla="*/ 783463 w 783463"/>
                    <a:gd name="connsiteY3" fmla="*/ 209906 h 626033"/>
                    <a:gd name="connsiteX4" fmla="*/ 783463 w 783463"/>
                    <a:gd name="connsiteY4" fmla="*/ 417080 h 626033"/>
                    <a:gd name="connsiteX5" fmla="*/ 60599 w 783463"/>
                    <a:gd name="connsiteY5" fmla="*/ 420766 h 626033"/>
                    <a:gd name="connsiteX6" fmla="*/ 63162 w 783463"/>
                    <a:gd name="connsiteY6" fmla="*/ 626033 h 626033"/>
                    <a:gd name="connsiteX7" fmla="*/ 0 w 783463"/>
                    <a:gd name="connsiteY7" fmla="*/ 624175 h 626033"/>
                    <a:gd name="connsiteX8" fmla="*/ 1664 w 783463"/>
                    <a:gd name="connsiteY8" fmla="*/ 329 h 626033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220"/>
                    <a:gd name="connsiteX1" fmla="*/ 69049 w 785726"/>
                    <a:gd name="connsiteY1" fmla="*/ 0 h 626220"/>
                    <a:gd name="connsiteX2" fmla="*/ 67086 w 785726"/>
                    <a:gd name="connsiteY2" fmla="*/ 209364 h 626220"/>
                    <a:gd name="connsiteX3" fmla="*/ 785726 w 785726"/>
                    <a:gd name="connsiteY3" fmla="*/ 209906 h 626220"/>
                    <a:gd name="connsiteX4" fmla="*/ 785726 w 785726"/>
                    <a:gd name="connsiteY4" fmla="*/ 417080 h 626220"/>
                    <a:gd name="connsiteX5" fmla="*/ 62862 w 785726"/>
                    <a:gd name="connsiteY5" fmla="*/ 420766 h 626220"/>
                    <a:gd name="connsiteX6" fmla="*/ 65425 w 785726"/>
                    <a:gd name="connsiteY6" fmla="*/ 626033 h 626220"/>
                    <a:gd name="connsiteX7" fmla="*/ 0 w 785726"/>
                    <a:gd name="connsiteY7" fmla="*/ 626220 h 626220"/>
                    <a:gd name="connsiteX8" fmla="*/ 3927 w 785726"/>
                    <a:gd name="connsiteY8" fmla="*/ 329 h 626220"/>
                    <a:gd name="connsiteX0" fmla="*/ 3927 w 785726"/>
                    <a:gd name="connsiteY0" fmla="*/ 329 h 626644"/>
                    <a:gd name="connsiteX1" fmla="*/ 69049 w 785726"/>
                    <a:gd name="connsiteY1" fmla="*/ 0 h 626644"/>
                    <a:gd name="connsiteX2" fmla="*/ 67086 w 785726"/>
                    <a:gd name="connsiteY2" fmla="*/ 209364 h 626644"/>
                    <a:gd name="connsiteX3" fmla="*/ 785726 w 785726"/>
                    <a:gd name="connsiteY3" fmla="*/ 209906 h 626644"/>
                    <a:gd name="connsiteX4" fmla="*/ 785726 w 785726"/>
                    <a:gd name="connsiteY4" fmla="*/ 417080 h 626644"/>
                    <a:gd name="connsiteX5" fmla="*/ 62862 w 785726"/>
                    <a:gd name="connsiteY5" fmla="*/ 420766 h 626644"/>
                    <a:gd name="connsiteX6" fmla="*/ 65425 w 785726"/>
                    <a:gd name="connsiteY6" fmla="*/ 626033 h 626644"/>
                    <a:gd name="connsiteX7" fmla="*/ 0 w 785726"/>
                    <a:gd name="connsiteY7" fmla="*/ 626220 h 626644"/>
                    <a:gd name="connsiteX8" fmla="*/ 3927 w 785726"/>
                    <a:gd name="connsiteY8" fmla="*/ 329 h 626644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2862 w 785726"/>
                    <a:gd name="connsiteY5" fmla="*/ 420766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  <a:gd name="connsiteX0" fmla="*/ 3927 w 785726"/>
                    <a:gd name="connsiteY0" fmla="*/ 329 h 626796"/>
                    <a:gd name="connsiteX1" fmla="*/ 69049 w 785726"/>
                    <a:gd name="connsiteY1" fmla="*/ 0 h 626796"/>
                    <a:gd name="connsiteX2" fmla="*/ 67086 w 785726"/>
                    <a:gd name="connsiteY2" fmla="*/ 209364 h 626796"/>
                    <a:gd name="connsiteX3" fmla="*/ 785726 w 785726"/>
                    <a:gd name="connsiteY3" fmla="*/ 209906 h 626796"/>
                    <a:gd name="connsiteX4" fmla="*/ 785726 w 785726"/>
                    <a:gd name="connsiteY4" fmla="*/ 417080 h 626796"/>
                    <a:gd name="connsiteX5" fmla="*/ 65017 w 785726"/>
                    <a:gd name="connsiteY5" fmla="*/ 420875 h 626796"/>
                    <a:gd name="connsiteX6" fmla="*/ 65425 w 785726"/>
                    <a:gd name="connsiteY6" fmla="*/ 626033 h 626796"/>
                    <a:gd name="connsiteX7" fmla="*/ 0 w 785726"/>
                    <a:gd name="connsiteY7" fmla="*/ 626220 h 626796"/>
                    <a:gd name="connsiteX8" fmla="*/ 3927 w 785726"/>
                    <a:gd name="connsiteY8" fmla="*/ 329 h 626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726" h="626796">
                      <a:moveTo>
                        <a:pt x="3927" y="329"/>
                      </a:moveTo>
                      <a:cubicBezTo>
                        <a:pt x="135589" y="3629"/>
                        <a:pt x="-23954" y="818"/>
                        <a:pt x="69049" y="0"/>
                      </a:cubicBezTo>
                      <a:cubicBezTo>
                        <a:pt x="66121" y="80224"/>
                        <a:pt x="68285" y="137301"/>
                        <a:pt x="67086" y="209364"/>
                      </a:cubicBezTo>
                      <a:cubicBezTo>
                        <a:pt x="237815" y="212395"/>
                        <a:pt x="637858" y="211294"/>
                        <a:pt x="785726" y="209906"/>
                      </a:cubicBezTo>
                      <a:lnTo>
                        <a:pt x="785726" y="417080"/>
                      </a:lnTo>
                      <a:lnTo>
                        <a:pt x="65017" y="420875"/>
                      </a:lnTo>
                      <a:cubicBezTo>
                        <a:pt x="63782" y="502148"/>
                        <a:pt x="65705" y="520959"/>
                        <a:pt x="65425" y="626033"/>
                      </a:cubicBezTo>
                      <a:cubicBezTo>
                        <a:pt x="13355" y="626722"/>
                        <a:pt x="43347" y="627248"/>
                        <a:pt x="0" y="626220"/>
                      </a:cubicBezTo>
                      <a:cubicBezTo>
                        <a:pt x="1190" y="491002"/>
                        <a:pt x="2737" y="135547"/>
                        <a:pt x="3927" y="329"/>
                      </a:cubicBezTo>
                      <a:close/>
                    </a:path>
                  </a:pathLst>
                </a:cu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</p:grpSp>
      </p:grpSp>
      <p:sp>
        <p:nvSpPr>
          <p:cNvPr id="169" name="Oval 168">
            <a:extLst>
              <a:ext uri="{FF2B5EF4-FFF2-40B4-BE49-F238E27FC236}">
                <a16:creationId xmlns:a16="http://schemas.microsoft.com/office/drawing/2014/main" xmlns="" id="{983A7BF0-FF36-42EE-A939-AC0124D3668B}"/>
              </a:ext>
            </a:extLst>
          </p:cNvPr>
          <p:cNvSpPr/>
          <p:nvPr/>
        </p:nvSpPr>
        <p:spPr>
          <a:xfrm rot="770905">
            <a:off x="4861403" y="4849642"/>
            <a:ext cx="1080000" cy="10800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xmlns="" id="{C62C1FD0-EA1E-4844-8157-07A3D51E7725}"/>
              </a:ext>
            </a:extLst>
          </p:cNvPr>
          <p:cNvSpPr/>
          <p:nvPr/>
        </p:nvSpPr>
        <p:spPr>
          <a:xfrm rot="19188512">
            <a:off x="2789940" y="2409119"/>
            <a:ext cx="249955" cy="1013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xmlns="" id="{0D321F6F-0E7A-48A9-9176-08AB14779756}"/>
              </a:ext>
            </a:extLst>
          </p:cNvPr>
          <p:cNvSpPr/>
          <p:nvPr/>
        </p:nvSpPr>
        <p:spPr>
          <a:xfrm rot="24408">
            <a:off x="5275616" y="1487938"/>
            <a:ext cx="249955" cy="1013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xmlns="" id="{18DBBB96-A490-4A33-9D8F-4DC1BC6F317C}"/>
              </a:ext>
            </a:extLst>
          </p:cNvPr>
          <p:cNvSpPr/>
          <p:nvPr/>
        </p:nvSpPr>
        <p:spPr>
          <a:xfrm rot="2388745">
            <a:off x="7800527" y="2425690"/>
            <a:ext cx="249955" cy="1013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E6E8CED1-F090-4476-ACE8-D8837D7FA350}"/>
              </a:ext>
            </a:extLst>
          </p:cNvPr>
          <p:cNvGrpSpPr/>
          <p:nvPr/>
        </p:nvGrpSpPr>
        <p:grpSpPr>
          <a:xfrm rot="2401783">
            <a:off x="843114" y="1849800"/>
            <a:ext cx="8146131" cy="7200456"/>
            <a:chOff x="982553" y="2164278"/>
            <a:chExt cx="8146131" cy="7200456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xmlns="" id="{742FD15E-F31C-4353-884E-AAF05A40D3CD}"/>
                </a:ext>
              </a:extLst>
            </p:cNvPr>
            <p:cNvGrpSpPr/>
            <p:nvPr/>
          </p:nvGrpSpPr>
          <p:grpSpPr>
            <a:xfrm rot="770905">
              <a:off x="8320620" y="3894926"/>
              <a:ext cx="475987" cy="369966"/>
              <a:chOff x="7973881" y="3211185"/>
              <a:chExt cx="475987" cy="369966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8DF35345-2B3B-4CB0-96B4-AC6E228408D4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DFCC4F54-9382-4C2C-A237-AD0C487AED04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52EE9CA3-8211-4DAD-B8C0-28660C8F5B12}"/>
                </a:ext>
              </a:extLst>
            </p:cNvPr>
            <p:cNvSpPr/>
            <p:nvPr/>
          </p:nvSpPr>
          <p:spPr>
            <a:xfrm rot="770905">
              <a:off x="7522602" y="3660880"/>
              <a:ext cx="1152857" cy="825810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1152857 w 1152857"/>
                <a:gd name="connsiteY0" fmla="*/ 86408 h 825810"/>
                <a:gd name="connsiteX1" fmla="*/ 995424 w 1152857"/>
                <a:gd name="connsiteY1" fmla="*/ 3020 h 825810"/>
                <a:gd name="connsiteX2" fmla="*/ 0 w 1152857"/>
                <a:gd name="connsiteY2" fmla="*/ 825810 h 8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2857" h="825810">
                  <a:moveTo>
                    <a:pt x="1152857" y="86408"/>
                  </a:moveTo>
                  <a:cubicBezTo>
                    <a:pt x="1119789" y="53579"/>
                    <a:pt x="1080250" y="-15191"/>
                    <a:pt x="995424" y="3020"/>
                  </a:cubicBezTo>
                  <a:cubicBezTo>
                    <a:pt x="910598" y="21231"/>
                    <a:pt x="296173" y="584749"/>
                    <a:pt x="0" y="82581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6062705E-17AD-437E-BFEF-FD836EFC57DA}"/>
                </a:ext>
              </a:extLst>
            </p:cNvPr>
            <p:cNvSpPr/>
            <p:nvPr/>
          </p:nvSpPr>
          <p:spPr>
            <a:xfrm rot="770905">
              <a:off x="8319624" y="4354099"/>
              <a:ext cx="690112" cy="268138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112" h="268138">
                  <a:moveTo>
                    <a:pt x="690112" y="268138"/>
                  </a:moveTo>
                  <a:cubicBezTo>
                    <a:pt x="626851" y="168455"/>
                    <a:pt x="483436" y="88181"/>
                    <a:pt x="340742" y="120051"/>
                  </a:cubicBezTo>
                  <a:cubicBezTo>
                    <a:pt x="198048" y="151921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xmlns="" id="{3E49839A-050B-4124-ABCC-E674ADF2F0E3}"/>
                </a:ext>
              </a:extLst>
            </p:cNvPr>
            <p:cNvGrpSpPr/>
            <p:nvPr/>
          </p:nvGrpSpPr>
          <p:grpSpPr>
            <a:xfrm rot="770905">
              <a:off x="8478245" y="4693714"/>
              <a:ext cx="603151" cy="290835"/>
              <a:chOff x="8268921" y="3956149"/>
              <a:chExt cx="603151" cy="290835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5D82C683-00E4-4C24-8D24-E4BBA9FB4974}"/>
                  </a:ext>
                </a:extLst>
              </p:cNvPr>
              <p:cNvSpPr/>
              <p:nvPr/>
            </p:nvSpPr>
            <p:spPr>
              <a:xfrm rot="18063855" flipH="1">
                <a:off x="8430506" y="3986043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23DF190A-775D-402F-B1F8-C4E85A454742}"/>
                  </a:ext>
                </a:extLst>
              </p:cNvPr>
              <p:cNvSpPr/>
              <p:nvPr/>
            </p:nvSpPr>
            <p:spPr>
              <a:xfrm rot="18063855" flipH="1">
                <a:off x="8668909" y="3949805"/>
                <a:ext cx="196820" cy="209507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5830"/>
                  <a:gd name="connsiteY0" fmla="*/ 7674 h 225809"/>
                  <a:gd name="connsiteX1" fmla="*/ 69010 w 265830"/>
                  <a:gd name="connsiteY1" fmla="*/ 16302 h 225809"/>
                  <a:gd name="connsiteX2" fmla="*/ 183310 w 265830"/>
                  <a:gd name="connsiteY2" fmla="*/ 199613 h 225809"/>
                  <a:gd name="connsiteX3" fmla="*/ 252321 w 265830"/>
                  <a:gd name="connsiteY3" fmla="*/ 219022 h 225809"/>
                  <a:gd name="connsiteX4" fmla="*/ 263104 w 265830"/>
                  <a:gd name="connsiteY4" fmla="*/ 145697 h 225809"/>
                  <a:gd name="connsiteX0" fmla="*/ 0 w 196820"/>
                  <a:gd name="connsiteY0" fmla="*/ 0 h 209507"/>
                  <a:gd name="connsiteX1" fmla="*/ 114300 w 196820"/>
                  <a:gd name="connsiteY1" fmla="*/ 183311 h 209507"/>
                  <a:gd name="connsiteX2" fmla="*/ 183311 w 196820"/>
                  <a:gd name="connsiteY2" fmla="*/ 202720 h 209507"/>
                  <a:gd name="connsiteX3" fmla="*/ 194094 w 196820"/>
                  <a:gd name="connsiteY3" fmla="*/ 129395 h 20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20" h="209507">
                    <a:moveTo>
                      <a:pt x="0" y="0"/>
                    </a:moveTo>
                    <a:cubicBezTo>
                      <a:pt x="30552" y="21207"/>
                      <a:pt x="90218" y="149524"/>
                      <a:pt x="114300" y="183311"/>
                    </a:cubicBezTo>
                    <a:cubicBezTo>
                      <a:pt x="138382" y="217098"/>
                      <a:pt x="170012" y="211706"/>
                      <a:pt x="183311" y="202720"/>
                    </a:cubicBezTo>
                    <a:cubicBezTo>
                      <a:pt x="196610" y="193734"/>
                      <a:pt x="199845" y="171808"/>
                      <a:pt x="194094" y="129395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97B553B8-A56A-4A25-B2BD-D49556917B58}"/>
                  </a:ext>
                </a:extLst>
              </p:cNvPr>
              <p:cNvSpPr/>
              <p:nvPr/>
            </p:nvSpPr>
            <p:spPr>
              <a:xfrm rot="18063855" flipH="1">
                <a:off x="8268446" y="4046895"/>
                <a:ext cx="200564" cy="199613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9575"/>
                  <a:gd name="connsiteY0" fmla="*/ 78843 h 225809"/>
                  <a:gd name="connsiteX1" fmla="*/ 17254 w 269575"/>
                  <a:gd name="connsiteY1" fmla="*/ 7674 h 225809"/>
                  <a:gd name="connsiteX2" fmla="*/ 86264 w 269575"/>
                  <a:gd name="connsiteY2" fmla="*/ 16302 h 225809"/>
                  <a:gd name="connsiteX3" fmla="*/ 200564 w 269575"/>
                  <a:gd name="connsiteY3" fmla="*/ 199613 h 225809"/>
                  <a:gd name="connsiteX4" fmla="*/ 269575 w 269575"/>
                  <a:gd name="connsiteY4" fmla="*/ 219022 h 225809"/>
                  <a:gd name="connsiteX0" fmla="*/ 0 w 200564"/>
                  <a:gd name="connsiteY0" fmla="*/ 78843 h 199613"/>
                  <a:gd name="connsiteX1" fmla="*/ 17254 w 200564"/>
                  <a:gd name="connsiteY1" fmla="*/ 7674 h 199613"/>
                  <a:gd name="connsiteX2" fmla="*/ 86264 w 200564"/>
                  <a:gd name="connsiteY2" fmla="*/ 16302 h 199613"/>
                  <a:gd name="connsiteX3" fmla="*/ 200564 w 200564"/>
                  <a:gd name="connsiteY3" fmla="*/ 199613 h 19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564" h="199613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xmlns="" id="{66273DB5-659A-4198-81D5-8DB67CDD66BA}"/>
                </a:ext>
              </a:extLst>
            </p:cNvPr>
            <p:cNvGrpSpPr/>
            <p:nvPr/>
          </p:nvGrpSpPr>
          <p:grpSpPr>
            <a:xfrm rot="2300845">
              <a:off x="8573755" y="5447690"/>
              <a:ext cx="475987" cy="369966"/>
              <a:chOff x="7973881" y="3211185"/>
              <a:chExt cx="475987" cy="369966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99DA49AC-1EEE-4957-8C40-8297505616A0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49A31EF0-3727-4FF8-949E-D81493F6A87A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52F8B8B5-0163-4E68-8E8D-CFF511DD8CD6}"/>
                </a:ext>
              </a:extLst>
            </p:cNvPr>
            <p:cNvSpPr/>
            <p:nvPr/>
          </p:nvSpPr>
          <p:spPr>
            <a:xfrm rot="770905">
              <a:off x="8520523" y="5036285"/>
              <a:ext cx="608161" cy="449292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61" h="449292">
                  <a:moveTo>
                    <a:pt x="608161" y="449292"/>
                  </a:moveTo>
                  <a:cubicBezTo>
                    <a:pt x="583719" y="336669"/>
                    <a:pt x="466184" y="183073"/>
                    <a:pt x="323490" y="214943"/>
                  </a:cubicBezTo>
                  <a:cubicBezTo>
                    <a:pt x="180796" y="246813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xmlns="" id="{C6519FFB-8555-49B0-8F33-EF582278A4C2}"/>
                </a:ext>
              </a:extLst>
            </p:cNvPr>
            <p:cNvGrpSpPr/>
            <p:nvPr/>
          </p:nvGrpSpPr>
          <p:grpSpPr>
            <a:xfrm rot="7937829">
              <a:off x="4789665" y="8597721"/>
              <a:ext cx="475987" cy="369966"/>
              <a:chOff x="7973881" y="3211185"/>
              <a:chExt cx="475987" cy="369966"/>
            </a:xfrm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C5FC9C10-8A2B-4F19-89A3-9D6CF827F07F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4091307D-06E1-4595-8CC5-2205CA6065BC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C590FD24-E3BC-42A5-A4F3-26F2CEEA98A6}"/>
                </a:ext>
              </a:extLst>
            </p:cNvPr>
            <p:cNvSpPr/>
            <p:nvPr/>
          </p:nvSpPr>
          <p:spPr>
            <a:xfrm rot="770905">
              <a:off x="5524778" y="5387237"/>
              <a:ext cx="2649108" cy="3977497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363031 w 847762"/>
                <a:gd name="connsiteY0" fmla="*/ 880614 h 880614"/>
                <a:gd name="connsiteX1" fmla="*/ 13661 w 847762"/>
                <a:gd name="connsiteY1" fmla="*/ 732527 h 880614"/>
                <a:gd name="connsiteX2" fmla="*/ 846112 w 847762"/>
                <a:gd name="connsiteY2" fmla="*/ 0 h 880614"/>
                <a:gd name="connsiteX0" fmla="*/ 1479 w 2616934"/>
                <a:gd name="connsiteY0" fmla="*/ 4046508 h 4046508"/>
                <a:gd name="connsiteX1" fmla="*/ 1782833 w 2616934"/>
                <a:gd name="connsiteY1" fmla="*/ 732527 h 4046508"/>
                <a:gd name="connsiteX2" fmla="*/ 2615284 w 2616934"/>
                <a:gd name="connsiteY2" fmla="*/ 0 h 4046508"/>
                <a:gd name="connsiteX0" fmla="*/ 3132 w 2617755"/>
                <a:gd name="connsiteY0" fmla="*/ 4046508 h 4046508"/>
                <a:gd name="connsiteX1" fmla="*/ 714810 w 2617755"/>
                <a:gd name="connsiteY1" fmla="*/ 2319787 h 4046508"/>
                <a:gd name="connsiteX2" fmla="*/ 2616937 w 2617755"/>
                <a:gd name="connsiteY2" fmla="*/ 0 h 4046508"/>
                <a:gd name="connsiteX0" fmla="*/ 5526 w 2620149"/>
                <a:gd name="connsiteY0" fmla="*/ 4046508 h 4046508"/>
                <a:gd name="connsiteX1" fmla="*/ 717204 w 2620149"/>
                <a:gd name="connsiteY1" fmla="*/ 2319787 h 4046508"/>
                <a:gd name="connsiteX2" fmla="*/ 2619331 w 2620149"/>
                <a:gd name="connsiteY2" fmla="*/ 0 h 4046508"/>
                <a:gd name="connsiteX0" fmla="*/ 5526 w 2620383"/>
                <a:gd name="connsiteY0" fmla="*/ 4046508 h 4046508"/>
                <a:gd name="connsiteX1" fmla="*/ 717204 w 2620383"/>
                <a:gd name="connsiteY1" fmla="*/ 2319787 h 4046508"/>
                <a:gd name="connsiteX2" fmla="*/ 2619331 w 2620383"/>
                <a:gd name="connsiteY2" fmla="*/ 0 h 4046508"/>
                <a:gd name="connsiteX0" fmla="*/ 128179 w 2743036"/>
                <a:gd name="connsiteY0" fmla="*/ 4046508 h 4046508"/>
                <a:gd name="connsiteX1" fmla="*/ 839857 w 2743036"/>
                <a:gd name="connsiteY1" fmla="*/ 2319787 h 4046508"/>
                <a:gd name="connsiteX2" fmla="*/ 2741984 w 2743036"/>
                <a:gd name="connsiteY2" fmla="*/ 0 h 4046508"/>
                <a:gd name="connsiteX0" fmla="*/ 1516 w 2616373"/>
                <a:gd name="connsiteY0" fmla="*/ 4046508 h 4046508"/>
                <a:gd name="connsiteX1" fmla="*/ 713194 w 2616373"/>
                <a:gd name="connsiteY1" fmla="*/ 2319787 h 4046508"/>
                <a:gd name="connsiteX2" fmla="*/ 2615321 w 2616373"/>
                <a:gd name="connsiteY2" fmla="*/ 0 h 4046508"/>
                <a:gd name="connsiteX0" fmla="*/ 1516 w 2616111"/>
                <a:gd name="connsiteY0" fmla="*/ 4046508 h 4046508"/>
                <a:gd name="connsiteX1" fmla="*/ 713194 w 2616111"/>
                <a:gd name="connsiteY1" fmla="*/ 2319787 h 4046508"/>
                <a:gd name="connsiteX2" fmla="*/ 2615321 w 2616111"/>
                <a:gd name="connsiteY2" fmla="*/ 0 h 4046508"/>
                <a:gd name="connsiteX0" fmla="*/ 1395 w 2616057"/>
                <a:gd name="connsiteY0" fmla="*/ 4046508 h 4046508"/>
                <a:gd name="connsiteX1" fmla="*/ 885601 w 2616057"/>
                <a:gd name="connsiteY1" fmla="*/ 1819455 h 4046508"/>
                <a:gd name="connsiteX2" fmla="*/ 2615200 w 2616057"/>
                <a:gd name="connsiteY2" fmla="*/ 0 h 4046508"/>
                <a:gd name="connsiteX0" fmla="*/ 2594 w 2617256"/>
                <a:gd name="connsiteY0" fmla="*/ 4046508 h 4046508"/>
                <a:gd name="connsiteX1" fmla="*/ 886800 w 2617256"/>
                <a:gd name="connsiteY1" fmla="*/ 1819455 h 4046508"/>
                <a:gd name="connsiteX2" fmla="*/ 2616399 w 2617256"/>
                <a:gd name="connsiteY2" fmla="*/ 0 h 4046508"/>
                <a:gd name="connsiteX0" fmla="*/ 2594 w 2617410"/>
                <a:gd name="connsiteY0" fmla="*/ 4046508 h 4046508"/>
                <a:gd name="connsiteX1" fmla="*/ 886800 w 2617410"/>
                <a:gd name="connsiteY1" fmla="*/ 1819455 h 4046508"/>
                <a:gd name="connsiteX2" fmla="*/ 2616399 w 2617410"/>
                <a:gd name="connsiteY2" fmla="*/ 0 h 4046508"/>
                <a:gd name="connsiteX0" fmla="*/ 3586 w 2618402"/>
                <a:gd name="connsiteY0" fmla="*/ 4046508 h 4046508"/>
                <a:gd name="connsiteX1" fmla="*/ 887792 w 2618402"/>
                <a:gd name="connsiteY1" fmla="*/ 1819455 h 4046508"/>
                <a:gd name="connsiteX2" fmla="*/ 2617391 w 2618402"/>
                <a:gd name="connsiteY2" fmla="*/ 0 h 4046508"/>
                <a:gd name="connsiteX0" fmla="*/ 3065 w 2617881"/>
                <a:gd name="connsiteY0" fmla="*/ 4046508 h 4046508"/>
                <a:gd name="connsiteX1" fmla="*/ 887271 w 2617881"/>
                <a:gd name="connsiteY1" fmla="*/ 1819455 h 4046508"/>
                <a:gd name="connsiteX2" fmla="*/ 2616870 w 2617881"/>
                <a:gd name="connsiteY2" fmla="*/ 0 h 4046508"/>
                <a:gd name="connsiteX0" fmla="*/ 2962 w 2617778"/>
                <a:gd name="connsiteY0" fmla="*/ 4046508 h 4046508"/>
                <a:gd name="connsiteX1" fmla="*/ 887168 w 2617778"/>
                <a:gd name="connsiteY1" fmla="*/ 1819455 h 4046508"/>
                <a:gd name="connsiteX2" fmla="*/ 2616767 w 2617778"/>
                <a:gd name="connsiteY2" fmla="*/ 0 h 4046508"/>
                <a:gd name="connsiteX0" fmla="*/ 2962 w 2617692"/>
                <a:gd name="connsiteY0" fmla="*/ 4046508 h 4046508"/>
                <a:gd name="connsiteX1" fmla="*/ 887168 w 2617692"/>
                <a:gd name="connsiteY1" fmla="*/ 1819455 h 4046508"/>
                <a:gd name="connsiteX2" fmla="*/ 2616767 w 2617692"/>
                <a:gd name="connsiteY2" fmla="*/ 0 h 4046508"/>
                <a:gd name="connsiteX0" fmla="*/ 1306 w 2618044"/>
                <a:gd name="connsiteY0" fmla="*/ 4046508 h 4046508"/>
                <a:gd name="connsiteX1" fmla="*/ 2170847 w 2618044"/>
                <a:gd name="connsiteY1" fmla="*/ 594504 h 4046508"/>
                <a:gd name="connsiteX2" fmla="*/ 2615111 w 2618044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0 w 2618081"/>
                <a:gd name="connsiteY0" fmla="*/ 4046508 h 4046508"/>
                <a:gd name="connsiteX1" fmla="*/ 628158 w 2618081"/>
                <a:gd name="connsiteY1" fmla="*/ 311064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21435"/>
                <a:gd name="connsiteY0" fmla="*/ 4046508 h 4046508"/>
                <a:gd name="connsiteX1" fmla="*/ 196837 w 2621435"/>
                <a:gd name="connsiteY1" fmla="*/ 3352181 h 4046508"/>
                <a:gd name="connsiteX2" fmla="*/ 2350695 w 2621435"/>
                <a:gd name="connsiteY2" fmla="*/ 352964 h 4046508"/>
                <a:gd name="connsiteX3" fmla="*/ 2613805 w 262143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9108" h="3977497">
                  <a:moveTo>
                    <a:pt x="0" y="3977497"/>
                  </a:moveTo>
                  <a:cubicBezTo>
                    <a:pt x="121946" y="3930787"/>
                    <a:pt x="183179" y="3674473"/>
                    <a:pt x="214090" y="3352181"/>
                  </a:cubicBezTo>
                  <a:cubicBezTo>
                    <a:pt x="1662608" y="2342651"/>
                    <a:pt x="2252667" y="983547"/>
                    <a:pt x="2367948" y="352964"/>
                  </a:cubicBezTo>
                  <a:cubicBezTo>
                    <a:pt x="2643635" y="143296"/>
                    <a:pt x="2679221" y="95369"/>
                    <a:pt x="2631058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xmlns="" id="{D7D5C431-56AB-4D99-AFEE-E8AEC0B988EF}"/>
                </a:ext>
              </a:extLst>
            </p:cNvPr>
            <p:cNvGrpSpPr/>
            <p:nvPr/>
          </p:nvGrpSpPr>
          <p:grpSpPr>
            <a:xfrm rot="7953925">
              <a:off x="3957767" y="8453043"/>
              <a:ext cx="603151" cy="290835"/>
              <a:chOff x="8268921" y="3956149"/>
              <a:chExt cx="603151" cy="290835"/>
            </a:xfrm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A591D1EE-0A9A-4CAE-B6EA-42D8F60A5680}"/>
                  </a:ext>
                </a:extLst>
              </p:cNvPr>
              <p:cNvSpPr/>
              <p:nvPr/>
            </p:nvSpPr>
            <p:spPr>
              <a:xfrm rot="18063855" flipH="1">
                <a:off x="8430506" y="3986043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04AB67FC-36E6-4E02-869D-DAB98A145200}"/>
                  </a:ext>
                </a:extLst>
              </p:cNvPr>
              <p:cNvSpPr/>
              <p:nvPr/>
            </p:nvSpPr>
            <p:spPr>
              <a:xfrm rot="18063855" flipH="1">
                <a:off x="8668909" y="3949805"/>
                <a:ext cx="196820" cy="209507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5830"/>
                  <a:gd name="connsiteY0" fmla="*/ 7674 h 225809"/>
                  <a:gd name="connsiteX1" fmla="*/ 69010 w 265830"/>
                  <a:gd name="connsiteY1" fmla="*/ 16302 h 225809"/>
                  <a:gd name="connsiteX2" fmla="*/ 183310 w 265830"/>
                  <a:gd name="connsiteY2" fmla="*/ 199613 h 225809"/>
                  <a:gd name="connsiteX3" fmla="*/ 252321 w 265830"/>
                  <a:gd name="connsiteY3" fmla="*/ 219022 h 225809"/>
                  <a:gd name="connsiteX4" fmla="*/ 263104 w 265830"/>
                  <a:gd name="connsiteY4" fmla="*/ 145697 h 225809"/>
                  <a:gd name="connsiteX0" fmla="*/ 0 w 196820"/>
                  <a:gd name="connsiteY0" fmla="*/ 0 h 209507"/>
                  <a:gd name="connsiteX1" fmla="*/ 114300 w 196820"/>
                  <a:gd name="connsiteY1" fmla="*/ 183311 h 209507"/>
                  <a:gd name="connsiteX2" fmla="*/ 183311 w 196820"/>
                  <a:gd name="connsiteY2" fmla="*/ 202720 h 209507"/>
                  <a:gd name="connsiteX3" fmla="*/ 194094 w 196820"/>
                  <a:gd name="connsiteY3" fmla="*/ 129395 h 20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20" h="209507">
                    <a:moveTo>
                      <a:pt x="0" y="0"/>
                    </a:moveTo>
                    <a:cubicBezTo>
                      <a:pt x="30552" y="21207"/>
                      <a:pt x="90218" y="149524"/>
                      <a:pt x="114300" y="183311"/>
                    </a:cubicBezTo>
                    <a:cubicBezTo>
                      <a:pt x="138382" y="217098"/>
                      <a:pt x="170012" y="211706"/>
                      <a:pt x="183311" y="202720"/>
                    </a:cubicBezTo>
                    <a:cubicBezTo>
                      <a:pt x="196610" y="193734"/>
                      <a:pt x="199845" y="171808"/>
                      <a:pt x="194094" y="129395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77D843FA-5CEB-4633-B981-5B8D648DB37B}"/>
                  </a:ext>
                </a:extLst>
              </p:cNvPr>
              <p:cNvSpPr/>
              <p:nvPr/>
            </p:nvSpPr>
            <p:spPr>
              <a:xfrm rot="18063855" flipH="1">
                <a:off x="8268446" y="4046895"/>
                <a:ext cx="200564" cy="199613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9575"/>
                  <a:gd name="connsiteY0" fmla="*/ 78843 h 225809"/>
                  <a:gd name="connsiteX1" fmla="*/ 17254 w 269575"/>
                  <a:gd name="connsiteY1" fmla="*/ 7674 h 225809"/>
                  <a:gd name="connsiteX2" fmla="*/ 86264 w 269575"/>
                  <a:gd name="connsiteY2" fmla="*/ 16302 h 225809"/>
                  <a:gd name="connsiteX3" fmla="*/ 200564 w 269575"/>
                  <a:gd name="connsiteY3" fmla="*/ 199613 h 225809"/>
                  <a:gd name="connsiteX4" fmla="*/ 269575 w 269575"/>
                  <a:gd name="connsiteY4" fmla="*/ 219022 h 225809"/>
                  <a:gd name="connsiteX0" fmla="*/ 0 w 200564"/>
                  <a:gd name="connsiteY0" fmla="*/ 78843 h 199613"/>
                  <a:gd name="connsiteX1" fmla="*/ 17254 w 200564"/>
                  <a:gd name="connsiteY1" fmla="*/ 7674 h 199613"/>
                  <a:gd name="connsiteX2" fmla="*/ 86264 w 200564"/>
                  <a:gd name="connsiteY2" fmla="*/ 16302 h 199613"/>
                  <a:gd name="connsiteX3" fmla="*/ 200564 w 200564"/>
                  <a:gd name="connsiteY3" fmla="*/ 199613 h 19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564" h="199613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xmlns="" id="{7ACAE56C-86CB-4EDF-B59E-65024D38C770}"/>
                </a:ext>
              </a:extLst>
            </p:cNvPr>
            <p:cNvGrpSpPr/>
            <p:nvPr/>
          </p:nvGrpSpPr>
          <p:grpSpPr>
            <a:xfrm rot="9502318">
              <a:off x="3310860" y="8062837"/>
              <a:ext cx="475987" cy="369966"/>
              <a:chOff x="7973881" y="3211185"/>
              <a:chExt cx="475987" cy="369966"/>
            </a:xfrm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E914EFB6-F3C8-4CAA-9AA8-4006FF9A6927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D729B685-F09C-40A1-A0C6-D397CA98E672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37111B03-0C8F-4DA6-9898-E173BFDA1721}"/>
                </a:ext>
              </a:extLst>
            </p:cNvPr>
            <p:cNvSpPr/>
            <p:nvPr/>
          </p:nvSpPr>
          <p:spPr>
            <a:xfrm rot="18916290">
              <a:off x="4289857" y="8566449"/>
              <a:ext cx="658929" cy="263751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929" h="263751">
                  <a:moveTo>
                    <a:pt x="658929" y="263751"/>
                  </a:moveTo>
                  <a:cubicBezTo>
                    <a:pt x="590156" y="153736"/>
                    <a:pt x="438089" y="154931"/>
                    <a:pt x="295395" y="186801"/>
                  </a:cubicBezTo>
                  <a:cubicBezTo>
                    <a:pt x="152701" y="218671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EE9B1AE7-9189-491E-A055-FA65AA5A22D0}"/>
                </a:ext>
              </a:extLst>
            </p:cNvPr>
            <p:cNvSpPr/>
            <p:nvPr/>
          </p:nvSpPr>
          <p:spPr>
            <a:xfrm rot="18916290">
              <a:off x="3568001" y="8217156"/>
              <a:ext cx="620925" cy="413080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95691 w 603558"/>
                <a:gd name="connsiteY1" fmla="*/ 227491 h 413892"/>
                <a:gd name="connsiteX2" fmla="*/ 0 w 603558"/>
                <a:gd name="connsiteY2" fmla="*/ 0 h 413892"/>
                <a:gd name="connsiteX0" fmla="*/ 617456 w 617456"/>
                <a:gd name="connsiteY0" fmla="*/ 407618 h 407618"/>
                <a:gd name="connsiteX1" fmla="*/ 295691 w 617456"/>
                <a:gd name="connsiteY1" fmla="*/ 227491 h 407618"/>
                <a:gd name="connsiteX2" fmla="*/ 0 w 617456"/>
                <a:gd name="connsiteY2" fmla="*/ 0 h 407618"/>
                <a:gd name="connsiteX0" fmla="*/ 620925 w 620925"/>
                <a:gd name="connsiteY0" fmla="*/ 413080 h 413080"/>
                <a:gd name="connsiteX1" fmla="*/ 295691 w 620925"/>
                <a:gd name="connsiteY1" fmla="*/ 227491 h 413080"/>
                <a:gd name="connsiteX2" fmla="*/ 0 w 620925"/>
                <a:gd name="connsiteY2" fmla="*/ 0 h 41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925" h="413080">
                  <a:moveTo>
                    <a:pt x="620925" y="413080"/>
                  </a:moveTo>
                  <a:cubicBezTo>
                    <a:pt x="552152" y="303065"/>
                    <a:pt x="438385" y="195621"/>
                    <a:pt x="295691" y="227491"/>
                  </a:cubicBezTo>
                  <a:cubicBezTo>
                    <a:pt x="152997" y="259361"/>
                    <a:pt x="29147" y="89564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xmlns="" id="{25D68C4A-1749-4ADC-9109-8CE8D6BE1AC9}"/>
                </a:ext>
              </a:extLst>
            </p:cNvPr>
            <p:cNvGrpSpPr/>
            <p:nvPr/>
          </p:nvGrpSpPr>
          <p:grpSpPr>
            <a:xfrm rot="15112337">
              <a:off x="2462256" y="3239419"/>
              <a:ext cx="475987" cy="369966"/>
              <a:chOff x="7973881" y="3211185"/>
              <a:chExt cx="475987" cy="369966"/>
            </a:xfrm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C726D9E8-6AC4-439F-BC7D-951F49374DB0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0E8747D2-96DE-4501-8FC2-E6E31A3170BC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xmlns="" id="{20312C66-1409-463E-AC62-F0D2494EA2F3}"/>
                </a:ext>
              </a:extLst>
            </p:cNvPr>
            <p:cNvGrpSpPr/>
            <p:nvPr/>
          </p:nvGrpSpPr>
          <p:grpSpPr>
            <a:xfrm rot="15128433">
              <a:off x="2934684" y="2703873"/>
              <a:ext cx="603151" cy="290835"/>
              <a:chOff x="8268921" y="3956149"/>
              <a:chExt cx="603151" cy="290835"/>
            </a:xfrm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3BB58E0B-5CA8-4AE0-98E8-374EAFD34147}"/>
                  </a:ext>
                </a:extLst>
              </p:cNvPr>
              <p:cNvSpPr/>
              <p:nvPr/>
            </p:nvSpPr>
            <p:spPr>
              <a:xfrm rot="18063855" flipH="1">
                <a:off x="8430506" y="3986043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1B021D46-0D89-411D-8A8F-2315BDC80E15}"/>
                  </a:ext>
                </a:extLst>
              </p:cNvPr>
              <p:cNvSpPr/>
              <p:nvPr/>
            </p:nvSpPr>
            <p:spPr>
              <a:xfrm rot="18063855" flipH="1">
                <a:off x="8668909" y="3949805"/>
                <a:ext cx="196820" cy="209507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5830"/>
                  <a:gd name="connsiteY0" fmla="*/ 7674 h 225809"/>
                  <a:gd name="connsiteX1" fmla="*/ 69010 w 265830"/>
                  <a:gd name="connsiteY1" fmla="*/ 16302 h 225809"/>
                  <a:gd name="connsiteX2" fmla="*/ 183310 w 265830"/>
                  <a:gd name="connsiteY2" fmla="*/ 199613 h 225809"/>
                  <a:gd name="connsiteX3" fmla="*/ 252321 w 265830"/>
                  <a:gd name="connsiteY3" fmla="*/ 219022 h 225809"/>
                  <a:gd name="connsiteX4" fmla="*/ 263104 w 265830"/>
                  <a:gd name="connsiteY4" fmla="*/ 145697 h 225809"/>
                  <a:gd name="connsiteX0" fmla="*/ 0 w 196820"/>
                  <a:gd name="connsiteY0" fmla="*/ 0 h 209507"/>
                  <a:gd name="connsiteX1" fmla="*/ 114300 w 196820"/>
                  <a:gd name="connsiteY1" fmla="*/ 183311 h 209507"/>
                  <a:gd name="connsiteX2" fmla="*/ 183311 w 196820"/>
                  <a:gd name="connsiteY2" fmla="*/ 202720 h 209507"/>
                  <a:gd name="connsiteX3" fmla="*/ 194094 w 196820"/>
                  <a:gd name="connsiteY3" fmla="*/ 129395 h 20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20" h="209507">
                    <a:moveTo>
                      <a:pt x="0" y="0"/>
                    </a:moveTo>
                    <a:cubicBezTo>
                      <a:pt x="30552" y="21207"/>
                      <a:pt x="90218" y="149524"/>
                      <a:pt x="114300" y="183311"/>
                    </a:cubicBezTo>
                    <a:cubicBezTo>
                      <a:pt x="138382" y="217098"/>
                      <a:pt x="170012" y="211706"/>
                      <a:pt x="183311" y="202720"/>
                    </a:cubicBezTo>
                    <a:cubicBezTo>
                      <a:pt x="196610" y="193734"/>
                      <a:pt x="199845" y="171808"/>
                      <a:pt x="194094" y="129395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3BFE6914-457C-4D54-AC96-A5A5BC80FEAF}"/>
                  </a:ext>
                </a:extLst>
              </p:cNvPr>
              <p:cNvSpPr/>
              <p:nvPr/>
            </p:nvSpPr>
            <p:spPr>
              <a:xfrm rot="18063855" flipH="1">
                <a:off x="8268446" y="4046895"/>
                <a:ext cx="200564" cy="199613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9575"/>
                  <a:gd name="connsiteY0" fmla="*/ 78843 h 225809"/>
                  <a:gd name="connsiteX1" fmla="*/ 17254 w 269575"/>
                  <a:gd name="connsiteY1" fmla="*/ 7674 h 225809"/>
                  <a:gd name="connsiteX2" fmla="*/ 86264 w 269575"/>
                  <a:gd name="connsiteY2" fmla="*/ 16302 h 225809"/>
                  <a:gd name="connsiteX3" fmla="*/ 200564 w 269575"/>
                  <a:gd name="connsiteY3" fmla="*/ 199613 h 225809"/>
                  <a:gd name="connsiteX4" fmla="*/ 269575 w 269575"/>
                  <a:gd name="connsiteY4" fmla="*/ 219022 h 225809"/>
                  <a:gd name="connsiteX0" fmla="*/ 0 w 200564"/>
                  <a:gd name="connsiteY0" fmla="*/ 78843 h 199613"/>
                  <a:gd name="connsiteX1" fmla="*/ 17254 w 200564"/>
                  <a:gd name="connsiteY1" fmla="*/ 7674 h 199613"/>
                  <a:gd name="connsiteX2" fmla="*/ 86264 w 200564"/>
                  <a:gd name="connsiteY2" fmla="*/ 16302 h 199613"/>
                  <a:gd name="connsiteX3" fmla="*/ 200564 w 200564"/>
                  <a:gd name="connsiteY3" fmla="*/ 199613 h 19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564" h="199613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xmlns="" id="{07503AFF-F08B-4554-9373-1FE15220C30C}"/>
                </a:ext>
              </a:extLst>
            </p:cNvPr>
            <p:cNvGrpSpPr/>
            <p:nvPr/>
          </p:nvGrpSpPr>
          <p:grpSpPr>
            <a:xfrm rot="16676826">
              <a:off x="3657335" y="2217289"/>
              <a:ext cx="475987" cy="369966"/>
              <a:chOff x="7973881" y="3211185"/>
              <a:chExt cx="475987" cy="369966"/>
            </a:xfrm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D5F982EE-20E5-4404-BE9B-4D3C225CA72A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76F58CBB-D474-421B-AEEE-BC10C6588BDA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FF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E7AA092C-5438-41A8-88AA-3B1D85C3C8B1}"/>
                </a:ext>
              </a:extLst>
            </p:cNvPr>
            <p:cNvSpPr/>
            <p:nvPr/>
          </p:nvSpPr>
          <p:spPr>
            <a:xfrm rot="8092959">
              <a:off x="1764295" y="3672159"/>
              <a:ext cx="2487088" cy="4050572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363031 w 847762"/>
                <a:gd name="connsiteY0" fmla="*/ 880614 h 880614"/>
                <a:gd name="connsiteX1" fmla="*/ 13661 w 847762"/>
                <a:gd name="connsiteY1" fmla="*/ 732527 h 880614"/>
                <a:gd name="connsiteX2" fmla="*/ 846112 w 847762"/>
                <a:gd name="connsiteY2" fmla="*/ 0 h 880614"/>
                <a:gd name="connsiteX0" fmla="*/ 1479 w 2616934"/>
                <a:gd name="connsiteY0" fmla="*/ 4046508 h 4046508"/>
                <a:gd name="connsiteX1" fmla="*/ 1782833 w 2616934"/>
                <a:gd name="connsiteY1" fmla="*/ 732527 h 4046508"/>
                <a:gd name="connsiteX2" fmla="*/ 2615284 w 2616934"/>
                <a:gd name="connsiteY2" fmla="*/ 0 h 4046508"/>
                <a:gd name="connsiteX0" fmla="*/ 3132 w 2617755"/>
                <a:gd name="connsiteY0" fmla="*/ 4046508 h 4046508"/>
                <a:gd name="connsiteX1" fmla="*/ 714810 w 2617755"/>
                <a:gd name="connsiteY1" fmla="*/ 2319787 h 4046508"/>
                <a:gd name="connsiteX2" fmla="*/ 2616937 w 2617755"/>
                <a:gd name="connsiteY2" fmla="*/ 0 h 4046508"/>
                <a:gd name="connsiteX0" fmla="*/ 5526 w 2620149"/>
                <a:gd name="connsiteY0" fmla="*/ 4046508 h 4046508"/>
                <a:gd name="connsiteX1" fmla="*/ 717204 w 2620149"/>
                <a:gd name="connsiteY1" fmla="*/ 2319787 h 4046508"/>
                <a:gd name="connsiteX2" fmla="*/ 2619331 w 2620149"/>
                <a:gd name="connsiteY2" fmla="*/ 0 h 4046508"/>
                <a:gd name="connsiteX0" fmla="*/ 5526 w 2620383"/>
                <a:gd name="connsiteY0" fmla="*/ 4046508 h 4046508"/>
                <a:gd name="connsiteX1" fmla="*/ 717204 w 2620383"/>
                <a:gd name="connsiteY1" fmla="*/ 2319787 h 4046508"/>
                <a:gd name="connsiteX2" fmla="*/ 2619331 w 2620383"/>
                <a:gd name="connsiteY2" fmla="*/ 0 h 4046508"/>
                <a:gd name="connsiteX0" fmla="*/ 128179 w 2743036"/>
                <a:gd name="connsiteY0" fmla="*/ 4046508 h 4046508"/>
                <a:gd name="connsiteX1" fmla="*/ 839857 w 2743036"/>
                <a:gd name="connsiteY1" fmla="*/ 2319787 h 4046508"/>
                <a:gd name="connsiteX2" fmla="*/ 2741984 w 2743036"/>
                <a:gd name="connsiteY2" fmla="*/ 0 h 4046508"/>
                <a:gd name="connsiteX0" fmla="*/ 1516 w 2616373"/>
                <a:gd name="connsiteY0" fmla="*/ 4046508 h 4046508"/>
                <a:gd name="connsiteX1" fmla="*/ 713194 w 2616373"/>
                <a:gd name="connsiteY1" fmla="*/ 2319787 h 4046508"/>
                <a:gd name="connsiteX2" fmla="*/ 2615321 w 2616373"/>
                <a:gd name="connsiteY2" fmla="*/ 0 h 4046508"/>
                <a:gd name="connsiteX0" fmla="*/ 1516 w 2616111"/>
                <a:gd name="connsiteY0" fmla="*/ 4046508 h 4046508"/>
                <a:gd name="connsiteX1" fmla="*/ 713194 w 2616111"/>
                <a:gd name="connsiteY1" fmla="*/ 2319787 h 4046508"/>
                <a:gd name="connsiteX2" fmla="*/ 2615321 w 2616111"/>
                <a:gd name="connsiteY2" fmla="*/ 0 h 4046508"/>
                <a:gd name="connsiteX0" fmla="*/ 1395 w 2616057"/>
                <a:gd name="connsiteY0" fmla="*/ 4046508 h 4046508"/>
                <a:gd name="connsiteX1" fmla="*/ 885601 w 2616057"/>
                <a:gd name="connsiteY1" fmla="*/ 1819455 h 4046508"/>
                <a:gd name="connsiteX2" fmla="*/ 2615200 w 2616057"/>
                <a:gd name="connsiteY2" fmla="*/ 0 h 4046508"/>
                <a:gd name="connsiteX0" fmla="*/ 2594 w 2617256"/>
                <a:gd name="connsiteY0" fmla="*/ 4046508 h 4046508"/>
                <a:gd name="connsiteX1" fmla="*/ 886800 w 2617256"/>
                <a:gd name="connsiteY1" fmla="*/ 1819455 h 4046508"/>
                <a:gd name="connsiteX2" fmla="*/ 2616399 w 2617256"/>
                <a:gd name="connsiteY2" fmla="*/ 0 h 4046508"/>
                <a:gd name="connsiteX0" fmla="*/ 2594 w 2617410"/>
                <a:gd name="connsiteY0" fmla="*/ 4046508 h 4046508"/>
                <a:gd name="connsiteX1" fmla="*/ 886800 w 2617410"/>
                <a:gd name="connsiteY1" fmla="*/ 1819455 h 4046508"/>
                <a:gd name="connsiteX2" fmla="*/ 2616399 w 2617410"/>
                <a:gd name="connsiteY2" fmla="*/ 0 h 4046508"/>
                <a:gd name="connsiteX0" fmla="*/ 3586 w 2618402"/>
                <a:gd name="connsiteY0" fmla="*/ 4046508 h 4046508"/>
                <a:gd name="connsiteX1" fmla="*/ 887792 w 2618402"/>
                <a:gd name="connsiteY1" fmla="*/ 1819455 h 4046508"/>
                <a:gd name="connsiteX2" fmla="*/ 2617391 w 2618402"/>
                <a:gd name="connsiteY2" fmla="*/ 0 h 4046508"/>
                <a:gd name="connsiteX0" fmla="*/ 3065 w 2617881"/>
                <a:gd name="connsiteY0" fmla="*/ 4046508 h 4046508"/>
                <a:gd name="connsiteX1" fmla="*/ 887271 w 2617881"/>
                <a:gd name="connsiteY1" fmla="*/ 1819455 h 4046508"/>
                <a:gd name="connsiteX2" fmla="*/ 2616870 w 2617881"/>
                <a:gd name="connsiteY2" fmla="*/ 0 h 4046508"/>
                <a:gd name="connsiteX0" fmla="*/ 2962 w 2617778"/>
                <a:gd name="connsiteY0" fmla="*/ 4046508 h 4046508"/>
                <a:gd name="connsiteX1" fmla="*/ 887168 w 2617778"/>
                <a:gd name="connsiteY1" fmla="*/ 1819455 h 4046508"/>
                <a:gd name="connsiteX2" fmla="*/ 2616767 w 2617778"/>
                <a:gd name="connsiteY2" fmla="*/ 0 h 4046508"/>
                <a:gd name="connsiteX0" fmla="*/ 2962 w 2617692"/>
                <a:gd name="connsiteY0" fmla="*/ 4046508 h 4046508"/>
                <a:gd name="connsiteX1" fmla="*/ 887168 w 2617692"/>
                <a:gd name="connsiteY1" fmla="*/ 1819455 h 4046508"/>
                <a:gd name="connsiteX2" fmla="*/ 2616767 w 2617692"/>
                <a:gd name="connsiteY2" fmla="*/ 0 h 4046508"/>
                <a:gd name="connsiteX0" fmla="*/ 1306 w 2618044"/>
                <a:gd name="connsiteY0" fmla="*/ 4046508 h 4046508"/>
                <a:gd name="connsiteX1" fmla="*/ 2170847 w 2618044"/>
                <a:gd name="connsiteY1" fmla="*/ 594504 h 4046508"/>
                <a:gd name="connsiteX2" fmla="*/ 2615111 w 2618044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0 w 2618081"/>
                <a:gd name="connsiteY0" fmla="*/ 4046508 h 4046508"/>
                <a:gd name="connsiteX1" fmla="*/ 628158 w 2618081"/>
                <a:gd name="connsiteY1" fmla="*/ 311064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21435"/>
                <a:gd name="connsiteY0" fmla="*/ 4046508 h 4046508"/>
                <a:gd name="connsiteX1" fmla="*/ 196837 w 2621435"/>
                <a:gd name="connsiteY1" fmla="*/ 3352181 h 4046508"/>
                <a:gd name="connsiteX2" fmla="*/ 2350695 w 2621435"/>
                <a:gd name="connsiteY2" fmla="*/ 352964 h 4046508"/>
                <a:gd name="connsiteX3" fmla="*/ 2613805 w 262143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543841"/>
                <a:gd name="connsiteY0" fmla="*/ 4050572 h 4050572"/>
                <a:gd name="connsiteX1" fmla="*/ 214090 w 2543841"/>
                <a:gd name="connsiteY1" fmla="*/ 3425256 h 4050572"/>
                <a:gd name="connsiteX2" fmla="*/ 2367948 w 2543841"/>
                <a:gd name="connsiteY2" fmla="*/ 426039 h 4050572"/>
                <a:gd name="connsiteX3" fmla="*/ 2476792 w 2543841"/>
                <a:gd name="connsiteY3" fmla="*/ 0 h 4050572"/>
                <a:gd name="connsiteX0" fmla="*/ 0 w 2535461"/>
                <a:gd name="connsiteY0" fmla="*/ 4050572 h 4050572"/>
                <a:gd name="connsiteX1" fmla="*/ 214090 w 2535461"/>
                <a:gd name="connsiteY1" fmla="*/ 3425256 h 4050572"/>
                <a:gd name="connsiteX2" fmla="*/ 2367948 w 2535461"/>
                <a:gd name="connsiteY2" fmla="*/ 426039 h 4050572"/>
                <a:gd name="connsiteX3" fmla="*/ 2476792 w 2535461"/>
                <a:gd name="connsiteY3" fmla="*/ 0 h 4050572"/>
                <a:gd name="connsiteX0" fmla="*/ 0 w 2487088"/>
                <a:gd name="connsiteY0" fmla="*/ 4050572 h 4050572"/>
                <a:gd name="connsiteX1" fmla="*/ 214090 w 2487088"/>
                <a:gd name="connsiteY1" fmla="*/ 3425256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  <a:gd name="connsiteX0" fmla="*/ 0 w 2487088"/>
                <a:gd name="connsiteY0" fmla="*/ 4050572 h 4050572"/>
                <a:gd name="connsiteX1" fmla="*/ 214090 w 2487088"/>
                <a:gd name="connsiteY1" fmla="*/ 3425256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  <a:gd name="connsiteX0" fmla="*/ 0 w 2487088"/>
                <a:gd name="connsiteY0" fmla="*/ 4050572 h 4050572"/>
                <a:gd name="connsiteX1" fmla="*/ 145946 w 2487088"/>
                <a:gd name="connsiteY1" fmla="*/ 3381399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  <a:gd name="connsiteX0" fmla="*/ 0 w 2487088"/>
                <a:gd name="connsiteY0" fmla="*/ 4050572 h 4050572"/>
                <a:gd name="connsiteX1" fmla="*/ 172460 w 2487088"/>
                <a:gd name="connsiteY1" fmla="*/ 3374985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7088" h="4050572">
                  <a:moveTo>
                    <a:pt x="0" y="4050572"/>
                  </a:moveTo>
                  <a:cubicBezTo>
                    <a:pt x="166293" y="4001554"/>
                    <a:pt x="141549" y="3697277"/>
                    <a:pt x="172460" y="3374985"/>
                  </a:cubicBezTo>
                  <a:cubicBezTo>
                    <a:pt x="1620978" y="2365455"/>
                    <a:pt x="2111257" y="1090832"/>
                    <a:pt x="2226538" y="460249"/>
                  </a:cubicBezTo>
                  <a:cubicBezTo>
                    <a:pt x="2502225" y="250581"/>
                    <a:pt x="2501804" y="123423"/>
                    <a:pt x="2476792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41674B90-A193-4DDD-8670-BCED70B4033C}"/>
                </a:ext>
              </a:extLst>
            </p:cNvPr>
            <p:cNvSpPr/>
            <p:nvPr/>
          </p:nvSpPr>
          <p:spPr>
            <a:xfrm rot="4449558">
              <a:off x="3257509" y="2394281"/>
              <a:ext cx="620925" cy="413080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95691 w 603558"/>
                <a:gd name="connsiteY1" fmla="*/ 227491 h 413892"/>
                <a:gd name="connsiteX2" fmla="*/ 0 w 603558"/>
                <a:gd name="connsiteY2" fmla="*/ 0 h 413892"/>
                <a:gd name="connsiteX0" fmla="*/ 617456 w 617456"/>
                <a:gd name="connsiteY0" fmla="*/ 407618 h 407618"/>
                <a:gd name="connsiteX1" fmla="*/ 295691 w 617456"/>
                <a:gd name="connsiteY1" fmla="*/ 227491 h 407618"/>
                <a:gd name="connsiteX2" fmla="*/ 0 w 617456"/>
                <a:gd name="connsiteY2" fmla="*/ 0 h 407618"/>
                <a:gd name="connsiteX0" fmla="*/ 620925 w 620925"/>
                <a:gd name="connsiteY0" fmla="*/ 413080 h 413080"/>
                <a:gd name="connsiteX1" fmla="*/ 295691 w 620925"/>
                <a:gd name="connsiteY1" fmla="*/ 227491 h 413080"/>
                <a:gd name="connsiteX2" fmla="*/ 0 w 620925"/>
                <a:gd name="connsiteY2" fmla="*/ 0 h 41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925" h="413080">
                  <a:moveTo>
                    <a:pt x="620925" y="413080"/>
                  </a:moveTo>
                  <a:cubicBezTo>
                    <a:pt x="552152" y="303065"/>
                    <a:pt x="438385" y="195621"/>
                    <a:pt x="295691" y="227491"/>
                  </a:cubicBezTo>
                  <a:cubicBezTo>
                    <a:pt x="152997" y="259361"/>
                    <a:pt x="29147" y="89564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1DF2C6F7-0BC0-4E4F-830D-0FD8ECD4F839}"/>
                </a:ext>
              </a:extLst>
            </p:cNvPr>
            <p:cNvSpPr/>
            <p:nvPr/>
          </p:nvSpPr>
          <p:spPr>
            <a:xfrm rot="4361440">
              <a:off x="2650418" y="2984897"/>
              <a:ext cx="658929" cy="263751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929" h="263751">
                  <a:moveTo>
                    <a:pt x="658929" y="263751"/>
                  </a:moveTo>
                  <a:cubicBezTo>
                    <a:pt x="590156" y="153736"/>
                    <a:pt x="438089" y="154931"/>
                    <a:pt x="295395" y="186801"/>
                  </a:cubicBezTo>
                  <a:cubicBezTo>
                    <a:pt x="152701" y="218671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B949D4BA-E5AA-4FEB-AE16-398FD5BC9E19}"/>
                </a:ext>
              </a:extLst>
            </p:cNvPr>
            <p:cNvSpPr/>
            <p:nvPr/>
          </p:nvSpPr>
          <p:spPr>
            <a:xfrm rot="1471734" flipH="1">
              <a:off x="3969827" y="2626636"/>
              <a:ext cx="897147" cy="583864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7147" h="583864">
                  <a:moveTo>
                    <a:pt x="897147" y="86408"/>
                  </a:moveTo>
                  <a:cubicBezTo>
                    <a:pt x="864079" y="53579"/>
                    <a:pt x="824540" y="-15191"/>
                    <a:pt x="739714" y="3020"/>
                  </a:cubicBezTo>
                  <a:cubicBezTo>
                    <a:pt x="654888" y="21231"/>
                    <a:pt x="296173" y="342803"/>
                    <a:pt x="0" y="583864"/>
                  </a:cubicBezTo>
                </a:path>
              </a:pathLst>
            </a:custGeom>
            <a:noFill/>
            <a:ln w="28575" cap="rnd">
              <a:solidFill>
                <a:srgbClr val="FFCC00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363A4728-65AE-4E42-AA04-2A5A0DCDCF93}"/>
                </a:ext>
              </a:extLst>
            </p:cNvPr>
            <p:cNvSpPr txBox="1"/>
            <p:nvPr/>
          </p:nvSpPr>
          <p:spPr>
            <a:xfrm rot="19198217">
              <a:off x="4415916" y="3319995"/>
              <a:ext cx="894837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CC00"/>
                  </a:solidFill>
                </a:rPr>
                <a:t>Phase C</a:t>
              </a:r>
              <a:endParaRPr lang="nl-NL" b="1" dirty="0">
                <a:solidFill>
                  <a:srgbClr val="FFCC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B14E2D9-47BB-4A3E-AAB1-D909C214B335}"/>
              </a:ext>
            </a:extLst>
          </p:cNvPr>
          <p:cNvGrpSpPr/>
          <p:nvPr/>
        </p:nvGrpSpPr>
        <p:grpSpPr>
          <a:xfrm>
            <a:off x="1703921" y="999532"/>
            <a:ext cx="6679215" cy="8034903"/>
            <a:chOff x="1703921" y="999532"/>
            <a:chExt cx="6679215" cy="8034903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xmlns="" id="{CCC7EB4E-CAF1-4BD2-8B25-A637306A170D}"/>
                </a:ext>
              </a:extLst>
            </p:cNvPr>
            <p:cNvGrpSpPr/>
            <p:nvPr/>
          </p:nvGrpSpPr>
          <p:grpSpPr>
            <a:xfrm rot="5553455">
              <a:off x="7043248" y="8072679"/>
              <a:ext cx="475987" cy="369966"/>
              <a:chOff x="7973881" y="3211185"/>
              <a:chExt cx="475987" cy="369966"/>
            </a:xfrm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ED997E9C-AF25-4604-A847-DA4F17FD0D1D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xmlns="" id="{E825F66E-DDD6-4693-A1AE-9AD0096D669A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398EA617-6F4D-49BA-944D-2D2CD0E95199}"/>
                </a:ext>
              </a:extLst>
            </p:cNvPr>
            <p:cNvSpPr/>
            <p:nvPr/>
          </p:nvSpPr>
          <p:spPr>
            <a:xfrm rot="5553455">
              <a:off x="6172166" y="6720152"/>
              <a:ext cx="2470161" cy="867879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900158 w 900158"/>
                <a:gd name="connsiteY0" fmla="*/ 86408 h 583864"/>
                <a:gd name="connsiteX1" fmla="*/ 742725 w 900158"/>
                <a:gd name="connsiteY1" fmla="*/ 3020 h 583864"/>
                <a:gd name="connsiteX2" fmla="*/ 80411 w 900158"/>
                <a:gd name="connsiteY2" fmla="*/ 515113 h 583864"/>
                <a:gd name="connsiteX3" fmla="*/ 3011 w 900158"/>
                <a:gd name="connsiteY3" fmla="*/ 583864 h 583864"/>
                <a:gd name="connsiteX0" fmla="*/ 1046622 w 1046622"/>
                <a:gd name="connsiteY0" fmla="*/ 86408 h 717188"/>
                <a:gd name="connsiteX1" fmla="*/ 889189 w 1046622"/>
                <a:gd name="connsiteY1" fmla="*/ 3020 h 717188"/>
                <a:gd name="connsiteX2" fmla="*/ 226875 w 1046622"/>
                <a:gd name="connsiteY2" fmla="*/ 515113 h 717188"/>
                <a:gd name="connsiteX3" fmla="*/ 0 w 1046622"/>
                <a:gd name="connsiteY3" fmla="*/ 717188 h 717188"/>
                <a:gd name="connsiteX0" fmla="*/ 2470839 w 2470839"/>
                <a:gd name="connsiteY0" fmla="*/ 86408 h 525649"/>
                <a:gd name="connsiteX1" fmla="*/ 2313406 w 2470839"/>
                <a:gd name="connsiteY1" fmla="*/ 3020 h 525649"/>
                <a:gd name="connsiteX2" fmla="*/ 1651092 w 2470839"/>
                <a:gd name="connsiteY2" fmla="*/ 515113 h 525649"/>
                <a:gd name="connsiteX3" fmla="*/ 0 w 2470839"/>
                <a:gd name="connsiteY3" fmla="*/ 20924 h 525649"/>
                <a:gd name="connsiteX0" fmla="*/ 2513290 w 2513290"/>
                <a:gd name="connsiteY0" fmla="*/ 86408 h 515287"/>
                <a:gd name="connsiteX1" fmla="*/ 2355857 w 2513290"/>
                <a:gd name="connsiteY1" fmla="*/ 3020 h 515287"/>
                <a:gd name="connsiteX2" fmla="*/ 1693543 w 2513290"/>
                <a:gd name="connsiteY2" fmla="*/ 515113 h 515287"/>
                <a:gd name="connsiteX3" fmla="*/ 153453 w 2513290"/>
                <a:gd name="connsiteY3" fmla="*/ 60047 h 515287"/>
                <a:gd name="connsiteX4" fmla="*/ 42451 w 2513290"/>
                <a:gd name="connsiteY4" fmla="*/ 20924 h 515287"/>
                <a:gd name="connsiteX0" fmla="*/ 2549458 w 2549458"/>
                <a:gd name="connsiteY0" fmla="*/ 269407 h 698221"/>
                <a:gd name="connsiteX1" fmla="*/ 2392025 w 2549458"/>
                <a:gd name="connsiteY1" fmla="*/ 186019 h 698221"/>
                <a:gd name="connsiteX2" fmla="*/ 1729711 w 2549458"/>
                <a:gd name="connsiteY2" fmla="*/ 698112 h 698221"/>
                <a:gd name="connsiteX3" fmla="*/ 133394 w 2549458"/>
                <a:gd name="connsiteY3" fmla="*/ 15291 h 698221"/>
                <a:gd name="connsiteX4" fmla="*/ 78619 w 2549458"/>
                <a:gd name="connsiteY4" fmla="*/ 203923 h 698221"/>
                <a:gd name="connsiteX0" fmla="*/ 2470839 w 2470839"/>
                <a:gd name="connsiteY0" fmla="*/ 254116 h 682930"/>
                <a:gd name="connsiteX1" fmla="*/ 2313406 w 2470839"/>
                <a:gd name="connsiteY1" fmla="*/ 170728 h 682930"/>
                <a:gd name="connsiteX2" fmla="*/ 1651092 w 2470839"/>
                <a:gd name="connsiteY2" fmla="*/ 682821 h 682930"/>
                <a:gd name="connsiteX3" fmla="*/ 54775 w 2470839"/>
                <a:gd name="connsiteY3" fmla="*/ 0 h 682930"/>
                <a:gd name="connsiteX4" fmla="*/ 0 w 2470839"/>
                <a:gd name="connsiteY4" fmla="*/ 188632 h 682930"/>
                <a:gd name="connsiteX0" fmla="*/ 2470839 w 2470839"/>
                <a:gd name="connsiteY0" fmla="*/ 254116 h 682935"/>
                <a:gd name="connsiteX1" fmla="*/ 2313406 w 2470839"/>
                <a:gd name="connsiteY1" fmla="*/ 170728 h 682935"/>
                <a:gd name="connsiteX2" fmla="*/ 1651092 w 2470839"/>
                <a:gd name="connsiteY2" fmla="*/ 682821 h 682935"/>
                <a:gd name="connsiteX3" fmla="*/ 54775 w 2470839"/>
                <a:gd name="connsiteY3" fmla="*/ 0 h 682935"/>
                <a:gd name="connsiteX4" fmla="*/ 0 w 2470839"/>
                <a:gd name="connsiteY4" fmla="*/ 188632 h 682935"/>
                <a:gd name="connsiteX0" fmla="*/ 2470839 w 2470839"/>
                <a:gd name="connsiteY0" fmla="*/ 254116 h 841782"/>
                <a:gd name="connsiteX1" fmla="*/ 2313406 w 2470839"/>
                <a:gd name="connsiteY1" fmla="*/ 170728 h 841782"/>
                <a:gd name="connsiteX2" fmla="*/ 1445191 w 2470839"/>
                <a:gd name="connsiteY2" fmla="*/ 841692 h 841782"/>
                <a:gd name="connsiteX3" fmla="*/ 54775 w 2470839"/>
                <a:gd name="connsiteY3" fmla="*/ 0 h 841782"/>
                <a:gd name="connsiteX4" fmla="*/ 0 w 2470839"/>
                <a:gd name="connsiteY4" fmla="*/ 188632 h 841782"/>
                <a:gd name="connsiteX0" fmla="*/ 2470839 w 2470839"/>
                <a:gd name="connsiteY0" fmla="*/ 254116 h 841692"/>
                <a:gd name="connsiteX1" fmla="*/ 2313406 w 2470839"/>
                <a:gd name="connsiteY1" fmla="*/ 170728 h 841692"/>
                <a:gd name="connsiteX2" fmla="*/ 1445191 w 2470839"/>
                <a:gd name="connsiteY2" fmla="*/ 841692 h 841692"/>
                <a:gd name="connsiteX3" fmla="*/ 54775 w 2470839"/>
                <a:gd name="connsiteY3" fmla="*/ 0 h 841692"/>
                <a:gd name="connsiteX4" fmla="*/ 0 w 2470839"/>
                <a:gd name="connsiteY4" fmla="*/ 188632 h 841692"/>
                <a:gd name="connsiteX0" fmla="*/ 2470839 w 2470839"/>
                <a:gd name="connsiteY0" fmla="*/ 254116 h 841692"/>
                <a:gd name="connsiteX1" fmla="*/ 2313406 w 2470839"/>
                <a:gd name="connsiteY1" fmla="*/ 170728 h 841692"/>
                <a:gd name="connsiteX2" fmla="*/ 1445191 w 2470839"/>
                <a:gd name="connsiteY2" fmla="*/ 841692 h 841692"/>
                <a:gd name="connsiteX3" fmla="*/ 54775 w 2470839"/>
                <a:gd name="connsiteY3" fmla="*/ 0 h 841692"/>
                <a:gd name="connsiteX4" fmla="*/ 0 w 2470839"/>
                <a:gd name="connsiteY4" fmla="*/ 188632 h 841692"/>
                <a:gd name="connsiteX0" fmla="*/ 2470839 w 2470839"/>
                <a:gd name="connsiteY0" fmla="*/ 265606 h 853182"/>
                <a:gd name="connsiteX1" fmla="*/ 2313406 w 2470839"/>
                <a:gd name="connsiteY1" fmla="*/ 182218 h 853182"/>
                <a:gd name="connsiteX2" fmla="*/ 1445191 w 2470839"/>
                <a:gd name="connsiteY2" fmla="*/ 853182 h 853182"/>
                <a:gd name="connsiteX3" fmla="*/ 54262 w 2470839"/>
                <a:gd name="connsiteY3" fmla="*/ 0 h 853182"/>
                <a:gd name="connsiteX4" fmla="*/ 0 w 2470839"/>
                <a:gd name="connsiteY4" fmla="*/ 200122 h 853182"/>
                <a:gd name="connsiteX0" fmla="*/ 2470839 w 2470839"/>
                <a:gd name="connsiteY0" fmla="*/ 265606 h 853182"/>
                <a:gd name="connsiteX1" fmla="*/ 2313406 w 2470839"/>
                <a:gd name="connsiteY1" fmla="*/ 182218 h 853182"/>
                <a:gd name="connsiteX2" fmla="*/ 1445191 w 2470839"/>
                <a:gd name="connsiteY2" fmla="*/ 853182 h 853182"/>
                <a:gd name="connsiteX3" fmla="*/ 54262 w 2470839"/>
                <a:gd name="connsiteY3" fmla="*/ 0 h 853182"/>
                <a:gd name="connsiteX4" fmla="*/ 0 w 2470839"/>
                <a:gd name="connsiteY4" fmla="*/ 200122 h 853182"/>
                <a:gd name="connsiteX0" fmla="*/ 2470839 w 2470839"/>
                <a:gd name="connsiteY0" fmla="*/ 265606 h 853182"/>
                <a:gd name="connsiteX1" fmla="*/ 2313406 w 2470839"/>
                <a:gd name="connsiteY1" fmla="*/ 182218 h 853182"/>
                <a:gd name="connsiteX2" fmla="*/ 1445191 w 2470839"/>
                <a:gd name="connsiteY2" fmla="*/ 853182 h 853182"/>
                <a:gd name="connsiteX3" fmla="*/ 54262 w 2470839"/>
                <a:gd name="connsiteY3" fmla="*/ 0 h 853182"/>
                <a:gd name="connsiteX4" fmla="*/ 0 w 2470839"/>
                <a:gd name="connsiteY4" fmla="*/ 200122 h 853182"/>
                <a:gd name="connsiteX0" fmla="*/ 2459349 w 2459349"/>
                <a:gd name="connsiteY0" fmla="*/ 265606 h 853182"/>
                <a:gd name="connsiteX1" fmla="*/ 2301916 w 2459349"/>
                <a:gd name="connsiteY1" fmla="*/ 182218 h 853182"/>
                <a:gd name="connsiteX2" fmla="*/ 1433701 w 2459349"/>
                <a:gd name="connsiteY2" fmla="*/ 853182 h 853182"/>
                <a:gd name="connsiteX3" fmla="*/ 42772 w 2459349"/>
                <a:gd name="connsiteY3" fmla="*/ 0 h 853182"/>
                <a:gd name="connsiteX4" fmla="*/ 0 w 2459349"/>
                <a:gd name="connsiteY4" fmla="*/ 199609 h 853182"/>
                <a:gd name="connsiteX0" fmla="*/ 2476841 w 2476841"/>
                <a:gd name="connsiteY0" fmla="*/ 265606 h 853182"/>
                <a:gd name="connsiteX1" fmla="*/ 2319408 w 2476841"/>
                <a:gd name="connsiteY1" fmla="*/ 182218 h 853182"/>
                <a:gd name="connsiteX2" fmla="*/ 1451193 w 2476841"/>
                <a:gd name="connsiteY2" fmla="*/ 853182 h 853182"/>
                <a:gd name="connsiteX3" fmla="*/ 60264 w 2476841"/>
                <a:gd name="connsiteY3" fmla="*/ 0 h 853182"/>
                <a:gd name="connsiteX4" fmla="*/ 0 w 2476841"/>
                <a:gd name="connsiteY4" fmla="*/ 194633 h 853182"/>
                <a:gd name="connsiteX0" fmla="*/ 2476841 w 2476841"/>
                <a:gd name="connsiteY0" fmla="*/ 276584 h 864160"/>
                <a:gd name="connsiteX1" fmla="*/ 2319408 w 2476841"/>
                <a:gd name="connsiteY1" fmla="*/ 193196 h 864160"/>
                <a:gd name="connsiteX2" fmla="*/ 1451193 w 2476841"/>
                <a:gd name="connsiteY2" fmla="*/ 864160 h 864160"/>
                <a:gd name="connsiteX3" fmla="*/ 48260 w 2476841"/>
                <a:gd name="connsiteY3" fmla="*/ 0 h 864160"/>
                <a:gd name="connsiteX4" fmla="*/ 0 w 2476841"/>
                <a:gd name="connsiteY4" fmla="*/ 205611 h 864160"/>
                <a:gd name="connsiteX0" fmla="*/ 2476841 w 2476841"/>
                <a:gd name="connsiteY0" fmla="*/ 276584 h 864160"/>
                <a:gd name="connsiteX1" fmla="*/ 2319408 w 2476841"/>
                <a:gd name="connsiteY1" fmla="*/ 193196 h 864160"/>
                <a:gd name="connsiteX2" fmla="*/ 1451193 w 2476841"/>
                <a:gd name="connsiteY2" fmla="*/ 864160 h 864160"/>
                <a:gd name="connsiteX3" fmla="*/ 48260 w 2476841"/>
                <a:gd name="connsiteY3" fmla="*/ 0 h 864160"/>
                <a:gd name="connsiteX4" fmla="*/ 0 w 2476841"/>
                <a:gd name="connsiteY4" fmla="*/ 205611 h 864160"/>
                <a:gd name="connsiteX0" fmla="*/ 2465607 w 2465607"/>
                <a:gd name="connsiteY0" fmla="*/ 276584 h 864160"/>
                <a:gd name="connsiteX1" fmla="*/ 2308174 w 2465607"/>
                <a:gd name="connsiteY1" fmla="*/ 193196 h 864160"/>
                <a:gd name="connsiteX2" fmla="*/ 1439959 w 2465607"/>
                <a:gd name="connsiteY2" fmla="*/ 864160 h 864160"/>
                <a:gd name="connsiteX3" fmla="*/ 37026 w 2465607"/>
                <a:gd name="connsiteY3" fmla="*/ 0 h 864160"/>
                <a:gd name="connsiteX4" fmla="*/ 0 w 2465607"/>
                <a:gd name="connsiteY4" fmla="*/ 199353 h 864160"/>
                <a:gd name="connsiteX0" fmla="*/ 2476841 w 2476841"/>
                <a:gd name="connsiteY0" fmla="*/ 276584 h 864160"/>
                <a:gd name="connsiteX1" fmla="*/ 2319408 w 2476841"/>
                <a:gd name="connsiteY1" fmla="*/ 193196 h 864160"/>
                <a:gd name="connsiteX2" fmla="*/ 1451193 w 2476841"/>
                <a:gd name="connsiteY2" fmla="*/ 864160 h 864160"/>
                <a:gd name="connsiteX3" fmla="*/ 48260 w 2476841"/>
                <a:gd name="connsiteY3" fmla="*/ 0 h 864160"/>
                <a:gd name="connsiteX4" fmla="*/ 0 w 2476841"/>
                <a:gd name="connsiteY4" fmla="*/ 205611 h 864160"/>
                <a:gd name="connsiteX0" fmla="*/ 2441698 w 2441698"/>
                <a:gd name="connsiteY0" fmla="*/ 276584 h 864160"/>
                <a:gd name="connsiteX1" fmla="*/ 2284265 w 2441698"/>
                <a:gd name="connsiteY1" fmla="*/ 193196 h 864160"/>
                <a:gd name="connsiteX2" fmla="*/ 1416050 w 2441698"/>
                <a:gd name="connsiteY2" fmla="*/ 864160 h 864160"/>
                <a:gd name="connsiteX3" fmla="*/ 13117 w 2441698"/>
                <a:gd name="connsiteY3" fmla="*/ 0 h 864160"/>
                <a:gd name="connsiteX4" fmla="*/ 93106 w 2441698"/>
                <a:gd name="connsiteY4" fmla="*/ 499229 h 864160"/>
                <a:gd name="connsiteX0" fmla="*/ 2477096 w 2477096"/>
                <a:gd name="connsiteY0" fmla="*/ 276584 h 864160"/>
                <a:gd name="connsiteX1" fmla="*/ 2319663 w 2477096"/>
                <a:gd name="connsiteY1" fmla="*/ 193196 h 864160"/>
                <a:gd name="connsiteX2" fmla="*/ 1451448 w 2477096"/>
                <a:gd name="connsiteY2" fmla="*/ 864160 h 864160"/>
                <a:gd name="connsiteX3" fmla="*/ 48515 w 2477096"/>
                <a:gd name="connsiteY3" fmla="*/ 0 h 864160"/>
                <a:gd name="connsiteX4" fmla="*/ 0 w 2477096"/>
                <a:gd name="connsiteY4" fmla="*/ 199865 h 864160"/>
                <a:gd name="connsiteX0" fmla="*/ 2477096 w 2477096"/>
                <a:gd name="connsiteY0" fmla="*/ 276840 h 864416"/>
                <a:gd name="connsiteX1" fmla="*/ 2319663 w 2477096"/>
                <a:gd name="connsiteY1" fmla="*/ 193452 h 864416"/>
                <a:gd name="connsiteX2" fmla="*/ 1451448 w 2477096"/>
                <a:gd name="connsiteY2" fmla="*/ 864416 h 864416"/>
                <a:gd name="connsiteX3" fmla="*/ 54261 w 2477096"/>
                <a:gd name="connsiteY3" fmla="*/ 0 h 864416"/>
                <a:gd name="connsiteX4" fmla="*/ 0 w 2477096"/>
                <a:gd name="connsiteY4" fmla="*/ 200121 h 864416"/>
                <a:gd name="connsiteX0" fmla="*/ 2477096 w 2477096"/>
                <a:gd name="connsiteY0" fmla="*/ 276840 h 864416"/>
                <a:gd name="connsiteX1" fmla="*/ 2319663 w 2477096"/>
                <a:gd name="connsiteY1" fmla="*/ 193452 h 864416"/>
                <a:gd name="connsiteX2" fmla="*/ 1451448 w 2477096"/>
                <a:gd name="connsiteY2" fmla="*/ 864416 h 864416"/>
                <a:gd name="connsiteX3" fmla="*/ 54261 w 2477096"/>
                <a:gd name="connsiteY3" fmla="*/ 0 h 864416"/>
                <a:gd name="connsiteX4" fmla="*/ 0 w 2477096"/>
                <a:gd name="connsiteY4" fmla="*/ 200121 h 864416"/>
                <a:gd name="connsiteX0" fmla="*/ 2453858 w 2453858"/>
                <a:gd name="connsiteY0" fmla="*/ 276840 h 864416"/>
                <a:gd name="connsiteX1" fmla="*/ 2296425 w 2453858"/>
                <a:gd name="connsiteY1" fmla="*/ 193452 h 864416"/>
                <a:gd name="connsiteX2" fmla="*/ 1428210 w 2453858"/>
                <a:gd name="connsiteY2" fmla="*/ 864416 h 864416"/>
                <a:gd name="connsiteX3" fmla="*/ 31023 w 2453858"/>
                <a:gd name="connsiteY3" fmla="*/ 0 h 864416"/>
                <a:gd name="connsiteX4" fmla="*/ 0 w 2453858"/>
                <a:gd name="connsiteY4" fmla="*/ 204840 h 864416"/>
                <a:gd name="connsiteX0" fmla="*/ 2460060 w 2460060"/>
                <a:gd name="connsiteY0" fmla="*/ 276840 h 864416"/>
                <a:gd name="connsiteX1" fmla="*/ 2302627 w 2460060"/>
                <a:gd name="connsiteY1" fmla="*/ 193452 h 864416"/>
                <a:gd name="connsiteX2" fmla="*/ 1434412 w 2460060"/>
                <a:gd name="connsiteY2" fmla="*/ 864416 h 864416"/>
                <a:gd name="connsiteX3" fmla="*/ 37225 w 2460060"/>
                <a:gd name="connsiteY3" fmla="*/ 0 h 864416"/>
                <a:gd name="connsiteX4" fmla="*/ 6202 w 2460060"/>
                <a:gd name="connsiteY4" fmla="*/ 204840 h 864416"/>
                <a:gd name="connsiteX0" fmla="*/ 2453858 w 2453858"/>
                <a:gd name="connsiteY0" fmla="*/ 276840 h 864416"/>
                <a:gd name="connsiteX1" fmla="*/ 2296425 w 2453858"/>
                <a:gd name="connsiteY1" fmla="*/ 193452 h 864416"/>
                <a:gd name="connsiteX2" fmla="*/ 1428210 w 2453858"/>
                <a:gd name="connsiteY2" fmla="*/ 864416 h 864416"/>
                <a:gd name="connsiteX3" fmla="*/ 31023 w 2453858"/>
                <a:gd name="connsiteY3" fmla="*/ 0 h 864416"/>
                <a:gd name="connsiteX4" fmla="*/ 0 w 2453858"/>
                <a:gd name="connsiteY4" fmla="*/ 204840 h 864416"/>
                <a:gd name="connsiteX0" fmla="*/ 2453858 w 2453858"/>
                <a:gd name="connsiteY0" fmla="*/ 276840 h 864416"/>
                <a:gd name="connsiteX1" fmla="*/ 2296425 w 2453858"/>
                <a:gd name="connsiteY1" fmla="*/ 193452 h 864416"/>
                <a:gd name="connsiteX2" fmla="*/ 1428210 w 2453858"/>
                <a:gd name="connsiteY2" fmla="*/ 864416 h 864416"/>
                <a:gd name="connsiteX3" fmla="*/ 31023 w 2453858"/>
                <a:gd name="connsiteY3" fmla="*/ 0 h 864416"/>
                <a:gd name="connsiteX4" fmla="*/ 0 w 2453858"/>
                <a:gd name="connsiteY4" fmla="*/ 204840 h 864416"/>
                <a:gd name="connsiteX0" fmla="*/ 2427205 w 2427205"/>
                <a:gd name="connsiteY0" fmla="*/ 276840 h 864416"/>
                <a:gd name="connsiteX1" fmla="*/ 2269772 w 2427205"/>
                <a:gd name="connsiteY1" fmla="*/ 193452 h 864416"/>
                <a:gd name="connsiteX2" fmla="*/ 1401557 w 2427205"/>
                <a:gd name="connsiteY2" fmla="*/ 864416 h 864416"/>
                <a:gd name="connsiteX3" fmla="*/ 4370 w 2427205"/>
                <a:gd name="connsiteY3" fmla="*/ 0 h 864416"/>
                <a:gd name="connsiteX4" fmla="*/ 193677 w 2427205"/>
                <a:gd name="connsiteY4" fmla="*/ 626749 h 864416"/>
                <a:gd name="connsiteX0" fmla="*/ 2439978 w 2439978"/>
                <a:gd name="connsiteY0" fmla="*/ 276840 h 864416"/>
                <a:gd name="connsiteX1" fmla="*/ 2282545 w 2439978"/>
                <a:gd name="connsiteY1" fmla="*/ 193452 h 864416"/>
                <a:gd name="connsiteX2" fmla="*/ 1414330 w 2439978"/>
                <a:gd name="connsiteY2" fmla="*/ 864416 h 864416"/>
                <a:gd name="connsiteX3" fmla="*/ 17143 w 2439978"/>
                <a:gd name="connsiteY3" fmla="*/ 0 h 864416"/>
                <a:gd name="connsiteX4" fmla="*/ 206450 w 2439978"/>
                <a:gd name="connsiteY4" fmla="*/ 626749 h 864416"/>
                <a:gd name="connsiteX0" fmla="*/ 2439821 w 2439821"/>
                <a:gd name="connsiteY0" fmla="*/ 276840 h 864416"/>
                <a:gd name="connsiteX1" fmla="*/ 2282388 w 2439821"/>
                <a:gd name="connsiteY1" fmla="*/ 193452 h 864416"/>
                <a:gd name="connsiteX2" fmla="*/ 1414173 w 2439821"/>
                <a:gd name="connsiteY2" fmla="*/ 864416 h 864416"/>
                <a:gd name="connsiteX3" fmla="*/ 16986 w 2439821"/>
                <a:gd name="connsiteY3" fmla="*/ 0 h 864416"/>
                <a:gd name="connsiteX4" fmla="*/ 208188 w 2439821"/>
                <a:gd name="connsiteY4" fmla="*/ 540314 h 864416"/>
                <a:gd name="connsiteX0" fmla="*/ 2451822 w 2451822"/>
                <a:gd name="connsiteY0" fmla="*/ 276840 h 864416"/>
                <a:gd name="connsiteX1" fmla="*/ 2294389 w 2451822"/>
                <a:gd name="connsiteY1" fmla="*/ 193452 h 864416"/>
                <a:gd name="connsiteX2" fmla="*/ 1426174 w 2451822"/>
                <a:gd name="connsiteY2" fmla="*/ 864416 h 864416"/>
                <a:gd name="connsiteX3" fmla="*/ 28987 w 2451822"/>
                <a:gd name="connsiteY3" fmla="*/ 0 h 864416"/>
                <a:gd name="connsiteX4" fmla="*/ 220189 w 2451822"/>
                <a:gd name="connsiteY4" fmla="*/ 540314 h 864416"/>
                <a:gd name="connsiteX0" fmla="*/ 2569145 w 2569145"/>
                <a:gd name="connsiteY0" fmla="*/ 276840 h 864416"/>
                <a:gd name="connsiteX1" fmla="*/ 2411712 w 2569145"/>
                <a:gd name="connsiteY1" fmla="*/ 193452 h 864416"/>
                <a:gd name="connsiteX2" fmla="*/ 1543497 w 2569145"/>
                <a:gd name="connsiteY2" fmla="*/ 864416 h 864416"/>
                <a:gd name="connsiteX3" fmla="*/ 146310 w 2569145"/>
                <a:gd name="connsiteY3" fmla="*/ 0 h 864416"/>
                <a:gd name="connsiteX4" fmla="*/ 98309 w 2569145"/>
                <a:gd name="connsiteY4" fmla="*/ 211356 h 864416"/>
                <a:gd name="connsiteX0" fmla="*/ 2470836 w 2470836"/>
                <a:gd name="connsiteY0" fmla="*/ 276840 h 864416"/>
                <a:gd name="connsiteX1" fmla="*/ 2313403 w 2470836"/>
                <a:gd name="connsiteY1" fmla="*/ 193452 h 864416"/>
                <a:gd name="connsiteX2" fmla="*/ 1445188 w 2470836"/>
                <a:gd name="connsiteY2" fmla="*/ 864416 h 864416"/>
                <a:gd name="connsiteX3" fmla="*/ 48001 w 2470836"/>
                <a:gd name="connsiteY3" fmla="*/ 0 h 864416"/>
                <a:gd name="connsiteX4" fmla="*/ 0 w 2470836"/>
                <a:gd name="connsiteY4" fmla="*/ 211356 h 864416"/>
                <a:gd name="connsiteX0" fmla="*/ 2470836 w 2470836"/>
                <a:gd name="connsiteY0" fmla="*/ 276840 h 864416"/>
                <a:gd name="connsiteX1" fmla="*/ 2313403 w 2470836"/>
                <a:gd name="connsiteY1" fmla="*/ 193452 h 864416"/>
                <a:gd name="connsiteX2" fmla="*/ 1445188 w 2470836"/>
                <a:gd name="connsiteY2" fmla="*/ 864416 h 864416"/>
                <a:gd name="connsiteX3" fmla="*/ 48001 w 2470836"/>
                <a:gd name="connsiteY3" fmla="*/ 0 h 864416"/>
                <a:gd name="connsiteX4" fmla="*/ 0 w 2470836"/>
                <a:gd name="connsiteY4" fmla="*/ 211356 h 864416"/>
                <a:gd name="connsiteX0" fmla="*/ 2470836 w 2470836"/>
                <a:gd name="connsiteY0" fmla="*/ 276840 h 864416"/>
                <a:gd name="connsiteX1" fmla="*/ 2313403 w 2470836"/>
                <a:gd name="connsiteY1" fmla="*/ 193452 h 864416"/>
                <a:gd name="connsiteX2" fmla="*/ 1445188 w 2470836"/>
                <a:gd name="connsiteY2" fmla="*/ 864416 h 864416"/>
                <a:gd name="connsiteX3" fmla="*/ 48001 w 2470836"/>
                <a:gd name="connsiteY3" fmla="*/ 0 h 864416"/>
                <a:gd name="connsiteX4" fmla="*/ 0 w 2470836"/>
                <a:gd name="connsiteY4" fmla="*/ 211356 h 864416"/>
                <a:gd name="connsiteX0" fmla="*/ 2523941 w 2523941"/>
                <a:gd name="connsiteY0" fmla="*/ 306757 h 894333"/>
                <a:gd name="connsiteX1" fmla="*/ 2366508 w 2523941"/>
                <a:gd name="connsiteY1" fmla="*/ 223369 h 894333"/>
                <a:gd name="connsiteX2" fmla="*/ 1498293 w 2523941"/>
                <a:gd name="connsiteY2" fmla="*/ 894333 h 894333"/>
                <a:gd name="connsiteX3" fmla="*/ 101106 w 2523941"/>
                <a:gd name="connsiteY3" fmla="*/ 29917 h 894333"/>
                <a:gd name="connsiteX4" fmla="*/ 103059 w 2523941"/>
                <a:gd name="connsiteY4" fmla="*/ 202532 h 894333"/>
                <a:gd name="connsiteX5" fmla="*/ 53105 w 2523941"/>
                <a:gd name="connsiteY5" fmla="*/ 241273 h 894333"/>
                <a:gd name="connsiteX0" fmla="*/ 2523941 w 2523941"/>
                <a:gd name="connsiteY0" fmla="*/ 306757 h 894333"/>
                <a:gd name="connsiteX1" fmla="*/ 2366508 w 2523941"/>
                <a:gd name="connsiteY1" fmla="*/ 223369 h 894333"/>
                <a:gd name="connsiteX2" fmla="*/ 1498293 w 2523941"/>
                <a:gd name="connsiteY2" fmla="*/ 894333 h 894333"/>
                <a:gd name="connsiteX3" fmla="*/ 101106 w 2523941"/>
                <a:gd name="connsiteY3" fmla="*/ 29917 h 894333"/>
                <a:gd name="connsiteX4" fmla="*/ 103059 w 2523941"/>
                <a:gd name="connsiteY4" fmla="*/ 202532 h 894333"/>
                <a:gd name="connsiteX0" fmla="*/ 2532639 w 2532639"/>
                <a:gd name="connsiteY0" fmla="*/ 302675 h 890251"/>
                <a:gd name="connsiteX1" fmla="*/ 2375206 w 2532639"/>
                <a:gd name="connsiteY1" fmla="*/ 219287 h 890251"/>
                <a:gd name="connsiteX2" fmla="*/ 1506991 w 2532639"/>
                <a:gd name="connsiteY2" fmla="*/ 890251 h 890251"/>
                <a:gd name="connsiteX3" fmla="*/ 109804 w 2532639"/>
                <a:gd name="connsiteY3" fmla="*/ 25835 h 890251"/>
                <a:gd name="connsiteX4" fmla="*/ 79596 w 2532639"/>
                <a:gd name="connsiteY4" fmla="*/ 251697 h 890251"/>
                <a:gd name="connsiteX0" fmla="*/ 2525494 w 2525494"/>
                <a:gd name="connsiteY0" fmla="*/ 309981 h 897557"/>
                <a:gd name="connsiteX1" fmla="*/ 2368061 w 2525494"/>
                <a:gd name="connsiteY1" fmla="*/ 226593 h 897557"/>
                <a:gd name="connsiteX2" fmla="*/ 1499846 w 2525494"/>
                <a:gd name="connsiteY2" fmla="*/ 897557 h 897557"/>
                <a:gd name="connsiteX3" fmla="*/ 102659 w 2525494"/>
                <a:gd name="connsiteY3" fmla="*/ 33141 h 897557"/>
                <a:gd name="connsiteX4" fmla="*/ 72451 w 2525494"/>
                <a:gd name="connsiteY4" fmla="*/ 259003 h 897557"/>
                <a:gd name="connsiteX0" fmla="*/ 2453043 w 2453043"/>
                <a:gd name="connsiteY0" fmla="*/ 276840 h 864416"/>
                <a:gd name="connsiteX1" fmla="*/ 2295610 w 2453043"/>
                <a:gd name="connsiteY1" fmla="*/ 193452 h 864416"/>
                <a:gd name="connsiteX2" fmla="*/ 1427395 w 2453043"/>
                <a:gd name="connsiteY2" fmla="*/ 864416 h 864416"/>
                <a:gd name="connsiteX3" fmla="*/ 30208 w 2453043"/>
                <a:gd name="connsiteY3" fmla="*/ 0 h 864416"/>
                <a:gd name="connsiteX4" fmla="*/ 0 w 2453043"/>
                <a:gd name="connsiteY4" fmla="*/ 225862 h 864416"/>
                <a:gd name="connsiteX0" fmla="*/ 2465046 w 2465046"/>
                <a:gd name="connsiteY0" fmla="*/ 276840 h 864416"/>
                <a:gd name="connsiteX1" fmla="*/ 2307613 w 2465046"/>
                <a:gd name="connsiteY1" fmla="*/ 193452 h 864416"/>
                <a:gd name="connsiteX2" fmla="*/ 1439398 w 2465046"/>
                <a:gd name="connsiteY2" fmla="*/ 864416 h 864416"/>
                <a:gd name="connsiteX3" fmla="*/ 42211 w 2465046"/>
                <a:gd name="connsiteY3" fmla="*/ 0 h 864416"/>
                <a:gd name="connsiteX4" fmla="*/ 0 w 2465046"/>
                <a:gd name="connsiteY4" fmla="*/ 214885 h 864416"/>
                <a:gd name="connsiteX0" fmla="*/ 2465046 w 2465046"/>
                <a:gd name="connsiteY0" fmla="*/ 281559 h 869135"/>
                <a:gd name="connsiteX1" fmla="*/ 2307613 w 2465046"/>
                <a:gd name="connsiteY1" fmla="*/ 198171 h 869135"/>
                <a:gd name="connsiteX2" fmla="*/ 1439398 w 2465046"/>
                <a:gd name="connsiteY2" fmla="*/ 869135 h 869135"/>
                <a:gd name="connsiteX3" fmla="*/ 18973 w 2465046"/>
                <a:gd name="connsiteY3" fmla="*/ 0 h 869135"/>
                <a:gd name="connsiteX4" fmla="*/ 0 w 2465046"/>
                <a:gd name="connsiteY4" fmla="*/ 219604 h 869135"/>
                <a:gd name="connsiteX0" fmla="*/ 2465046 w 2465046"/>
                <a:gd name="connsiteY0" fmla="*/ 281559 h 869135"/>
                <a:gd name="connsiteX1" fmla="*/ 2307613 w 2465046"/>
                <a:gd name="connsiteY1" fmla="*/ 198171 h 869135"/>
                <a:gd name="connsiteX2" fmla="*/ 1439398 w 2465046"/>
                <a:gd name="connsiteY2" fmla="*/ 869135 h 869135"/>
                <a:gd name="connsiteX3" fmla="*/ 18973 w 2465046"/>
                <a:gd name="connsiteY3" fmla="*/ 0 h 869135"/>
                <a:gd name="connsiteX4" fmla="*/ 0 w 2465046"/>
                <a:gd name="connsiteY4" fmla="*/ 219604 h 869135"/>
                <a:gd name="connsiteX0" fmla="*/ 2465046 w 2465046"/>
                <a:gd name="connsiteY0" fmla="*/ 281559 h 869135"/>
                <a:gd name="connsiteX1" fmla="*/ 2307613 w 2465046"/>
                <a:gd name="connsiteY1" fmla="*/ 198171 h 869135"/>
                <a:gd name="connsiteX2" fmla="*/ 1439398 w 2465046"/>
                <a:gd name="connsiteY2" fmla="*/ 869135 h 869135"/>
                <a:gd name="connsiteX3" fmla="*/ 18973 w 2465046"/>
                <a:gd name="connsiteY3" fmla="*/ 0 h 869135"/>
                <a:gd name="connsiteX4" fmla="*/ 0 w 2465046"/>
                <a:gd name="connsiteY4" fmla="*/ 219604 h 869135"/>
                <a:gd name="connsiteX0" fmla="*/ 2465046 w 2465046"/>
                <a:gd name="connsiteY0" fmla="*/ 281559 h 869135"/>
                <a:gd name="connsiteX1" fmla="*/ 2307613 w 2465046"/>
                <a:gd name="connsiteY1" fmla="*/ 198171 h 869135"/>
                <a:gd name="connsiteX2" fmla="*/ 1439398 w 2465046"/>
                <a:gd name="connsiteY2" fmla="*/ 869135 h 869135"/>
                <a:gd name="connsiteX3" fmla="*/ 18973 w 2465046"/>
                <a:gd name="connsiteY3" fmla="*/ 0 h 869135"/>
                <a:gd name="connsiteX4" fmla="*/ 0 w 2465046"/>
                <a:gd name="connsiteY4" fmla="*/ 219604 h 869135"/>
                <a:gd name="connsiteX0" fmla="*/ 2465046 w 2465046"/>
                <a:gd name="connsiteY0" fmla="*/ 282073 h 869649"/>
                <a:gd name="connsiteX1" fmla="*/ 2307613 w 2465046"/>
                <a:gd name="connsiteY1" fmla="*/ 198685 h 869649"/>
                <a:gd name="connsiteX2" fmla="*/ 1439398 w 2465046"/>
                <a:gd name="connsiteY2" fmla="*/ 869649 h 869649"/>
                <a:gd name="connsiteX3" fmla="*/ 30464 w 2465046"/>
                <a:gd name="connsiteY3" fmla="*/ 0 h 869649"/>
                <a:gd name="connsiteX4" fmla="*/ 0 w 2465046"/>
                <a:gd name="connsiteY4" fmla="*/ 220118 h 869649"/>
                <a:gd name="connsiteX0" fmla="*/ 2465046 w 2465046"/>
                <a:gd name="connsiteY0" fmla="*/ 282073 h 869649"/>
                <a:gd name="connsiteX1" fmla="*/ 2307613 w 2465046"/>
                <a:gd name="connsiteY1" fmla="*/ 198685 h 869649"/>
                <a:gd name="connsiteX2" fmla="*/ 1439398 w 2465046"/>
                <a:gd name="connsiteY2" fmla="*/ 869649 h 869649"/>
                <a:gd name="connsiteX3" fmla="*/ 30464 w 2465046"/>
                <a:gd name="connsiteY3" fmla="*/ 0 h 869649"/>
                <a:gd name="connsiteX4" fmla="*/ 0 w 2465046"/>
                <a:gd name="connsiteY4" fmla="*/ 220118 h 869649"/>
                <a:gd name="connsiteX0" fmla="*/ 2465046 w 2465046"/>
                <a:gd name="connsiteY0" fmla="*/ 282554 h 870130"/>
                <a:gd name="connsiteX1" fmla="*/ 2307613 w 2465046"/>
                <a:gd name="connsiteY1" fmla="*/ 199166 h 870130"/>
                <a:gd name="connsiteX2" fmla="*/ 1439398 w 2465046"/>
                <a:gd name="connsiteY2" fmla="*/ 870130 h 870130"/>
                <a:gd name="connsiteX3" fmla="*/ 41236 w 2465046"/>
                <a:gd name="connsiteY3" fmla="*/ 0 h 870130"/>
                <a:gd name="connsiteX4" fmla="*/ 0 w 2465046"/>
                <a:gd name="connsiteY4" fmla="*/ 220599 h 870130"/>
                <a:gd name="connsiteX0" fmla="*/ 2465046 w 2465046"/>
                <a:gd name="connsiteY0" fmla="*/ 282169 h 869745"/>
                <a:gd name="connsiteX1" fmla="*/ 2307613 w 2465046"/>
                <a:gd name="connsiteY1" fmla="*/ 198781 h 869745"/>
                <a:gd name="connsiteX2" fmla="*/ 1439398 w 2465046"/>
                <a:gd name="connsiteY2" fmla="*/ 869745 h 869745"/>
                <a:gd name="connsiteX3" fmla="*/ 32618 w 2465046"/>
                <a:gd name="connsiteY3" fmla="*/ 0 h 869745"/>
                <a:gd name="connsiteX4" fmla="*/ 0 w 2465046"/>
                <a:gd name="connsiteY4" fmla="*/ 220214 h 869745"/>
                <a:gd name="connsiteX0" fmla="*/ 2465046 w 2465046"/>
                <a:gd name="connsiteY0" fmla="*/ 282169 h 869745"/>
                <a:gd name="connsiteX1" fmla="*/ 2307613 w 2465046"/>
                <a:gd name="connsiteY1" fmla="*/ 198781 h 869745"/>
                <a:gd name="connsiteX2" fmla="*/ 1439398 w 2465046"/>
                <a:gd name="connsiteY2" fmla="*/ 869745 h 869745"/>
                <a:gd name="connsiteX3" fmla="*/ 32618 w 2465046"/>
                <a:gd name="connsiteY3" fmla="*/ 0 h 869745"/>
                <a:gd name="connsiteX4" fmla="*/ 0 w 2465046"/>
                <a:gd name="connsiteY4" fmla="*/ 220214 h 869745"/>
                <a:gd name="connsiteX0" fmla="*/ 2465046 w 2465046"/>
                <a:gd name="connsiteY0" fmla="*/ 282169 h 869745"/>
                <a:gd name="connsiteX1" fmla="*/ 2307613 w 2465046"/>
                <a:gd name="connsiteY1" fmla="*/ 198781 h 869745"/>
                <a:gd name="connsiteX2" fmla="*/ 1439398 w 2465046"/>
                <a:gd name="connsiteY2" fmla="*/ 869745 h 869745"/>
                <a:gd name="connsiteX3" fmla="*/ 32618 w 2465046"/>
                <a:gd name="connsiteY3" fmla="*/ 0 h 869745"/>
                <a:gd name="connsiteX4" fmla="*/ 0 w 2465046"/>
                <a:gd name="connsiteY4" fmla="*/ 220214 h 869745"/>
                <a:gd name="connsiteX0" fmla="*/ 2465046 w 2465046"/>
                <a:gd name="connsiteY0" fmla="*/ 282169 h 869745"/>
                <a:gd name="connsiteX1" fmla="*/ 2307613 w 2465046"/>
                <a:gd name="connsiteY1" fmla="*/ 198781 h 869745"/>
                <a:gd name="connsiteX2" fmla="*/ 1439398 w 2465046"/>
                <a:gd name="connsiteY2" fmla="*/ 869745 h 869745"/>
                <a:gd name="connsiteX3" fmla="*/ 32618 w 2465046"/>
                <a:gd name="connsiteY3" fmla="*/ 0 h 869745"/>
                <a:gd name="connsiteX4" fmla="*/ 0 w 2465046"/>
                <a:gd name="connsiteY4" fmla="*/ 220214 h 869745"/>
                <a:gd name="connsiteX0" fmla="*/ 2465046 w 2465046"/>
                <a:gd name="connsiteY0" fmla="*/ 282169 h 869745"/>
                <a:gd name="connsiteX1" fmla="*/ 2307613 w 2465046"/>
                <a:gd name="connsiteY1" fmla="*/ 198781 h 869745"/>
                <a:gd name="connsiteX2" fmla="*/ 1439398 w 2465046"/>
                <a:gd name="connsiteY2" fmla="*/ 869745 h 869745"/>
                <a:gd name="connsiteX3" fmla="*/ 32618 w 2465046"/>
                <a:gd name="connsiteY3" fmla="*/ 0 h 869745"/>
                <a:gd name="connsiteX4" fmla="*/ 0 w 2465046"/>
                <a:gd name="connsiteY4" fmla="*/ 220214 h 869745"/>
                <a:gd name="connsiteX0" fmla="*/ 2465046 w 2465046"/>
                <a:gd name="connsiteY0" fmla="*/ 280014 h 867590"/>
                <a:gd name="connsiteX1" fmla="*/ 2307613 w 2465046"/>
                <a:gd name="connsiteY1" fmla="*/ 196626 h 867590"/>
                <a:gd name="connsiteX2" fmla="*/ 1439398 w 2465046"/>
                <a:gd name="connsiteY2" fmla="*/ 867590 h 867590"/>
                <a:gd name="connsiteX3" fmla="*/ 32714 w 2465046"/>
                <a:gd name="connsiteY3" fmla="*/ 0 h 867590"/>
                <a:gd name="connsiteX4" fmla="*/ 0 w 2465046"/>
                <a:gd name="connsiteY4" fmla="*/ 218059 h 867590"/>
                <a:gd name="connsiteX0" fmla="*/ 2465046 w 2465046"/>
                <a:gd name="connsiteY0" fmla="*/ 280303 h 867879"/>
                <a:gd name="connsiteX1" fmla="*/ 2307613 w 2465046"/>
                <a:gd name="connsiteY1" fmla="*/ 196915 h 867879"/>
                <a:gd name="connsiteX2" fmla="*/ 1439398 w 2465046"/>
                <a:gd name="connsiteY2" fmla="*/ 867879 h 867879"/>
                <a:gd name="connsiteX3" fmla="*/ 39178 w 2465046"/>
                <a:gd name="connsiteY3" fmla="*/ 0 h 867879"/>
                <a:gd name="connsiteX4" fmla="*/ 0 w 2465046"/>
                <a:gd name="connsiteY4" fmla="*/ 218348 h 867879"/>
                <a:gd name="connsiteX0" fmla="*/ 2465046 w 2465046"/>
                <a:gd name="connsiteY0" fmla="*/ 280303 h 867879"/>
                <a:gd name="connsiteX1" fmla="*/ 2307613 w 2465046"/>
                <a:gd name="connsiteY1" fmla="*/ 196915 h 867879"/>
                <a:gd name="connsiteX2" fmla="*/ 1439398 w 2465046"/>
                <a:gd name="connsiteY2" fmla="*/ 867879 h 867879"/>
                <a:gd name="connsiteX3" fmla="*/ 39178 w 2465046"/>
                <a:gd name="connsiteY3" fmla="*/ 0 h 867879"/>
                <a:gd name="connsiteX4" fmla="*/ 0 w 2465046"/>
                <a:gd name="connsiteY4" fmla="*/ 218348 h 867879"/>
                <a:gd name="connsiteX0" fmla="*/ 2470161 w 2470161"/>
                <a:gd name="connsiteY0" fmla="*/ 280303 h 867879"/>
                <a:gd name="connsiteX1" fmla="*/ 2312728 w 2470161"/>
                <a:gd name="connsiteY1" fmla="*/ 196915 h 867879"/>
                <a:gd name="connsiteX2" fmla="*/ 1444513 w 2470161"/>
                <a:gd name="connsiteY2" fmla="*/ 867879 h 867879"/>
                <a:gd name="connsiteX3" fmla="*/ 44293 w 2470161"/>
                <a:gd name="connsiteY3" fmla="*/ 0 h 867879"/>
                <a:gd name="connsiteX4" fmla="*/ 0 w 2470161"/>
                <a:gd name="connsiteY4" fmla="*/ 248800 h 8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161" h="867879">
                  <a:moveTo>
                    <a:pt x="2470161" y="280303"/>
                  </a:moveTo>
                  <a:cubicBezTo>
                    <a:pt x="2437093" y="247474"/>
                    <a:pt x="2397554" y="178704"/>
                    <a:pt x="2312728" y="196915"/>
                  </a:cubicBezTo>
                  <a:cubicBezTo>
                    <a:pt x="2176104" y="268366"/>
                    <a:pt x="1657156" y="709513"/>
                    <a:pt x="1444513" y="867879"/>
                  </a:cubicBezTo>
                  <a:cubicBezTo>
                    <a:pt x="1145363" y="851323"/>
                    <a:pt x="320502" y="105345"/>
                    <a:pt x="44293" y="0"/>
                  </a:cubicBezTo>
                  <a:lnTo>
                    <a:pt x="0" y="248800"/>
                  </a:lnTo>
                </a:path>
              </a:pathLst>
            </a:custGeom>
            <a:noFill/>
            <a:ln w="28575" cap="rnd">
              <a:solidFill>
                <a:srgbClr val="0000FF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E7EF5991-AF5C-417E-A7FA-B5285016A704}"/>
                </a:ext>
              </a:extLst>
            </p:cNvPr>
            <p:cNvSpPr/>
            <p:nvPr/>
          </p:nvSpPr>
          <p:spPr>
            <a:xfrm rot="5553455">
              <a:off x="6553443" y="8300886"/>
              <a:ext cx="690112" cy="268138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112" h="268138">
                  <a:moveTo>
                    <a:pt x="690112" y="268138"/>
                  </a:moveTo>
                  <a:cubicBezTo>
                    <a:pt x="626851" y="168455"/>
                    <a:pt x="483436" y="88181"/>
                    <a:pt x="340742" y="120051"/>
                  </a:cubicBezTo>
                  <a:cubicBezTo>
                    <a:pt x="198048" y="151921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xmlns="" id="{C45E6F45-5C14-4848-945E-FB3B06853E9D}"/>
                </a:ext>
              </a:extLst>
            </p:cNvPr>
            <p:cNvGrpSpPr/>
            <p:nvPr/>
          </p:nvGrpSpPr>
          <p:grpSpPr>
            <a:xfrm rot="5553455">
              <a:off x="6272174" y="8465523"/>
              <a:ext cx="603151" cy="290835"/>
              <a:chOff x="8268921" y="3956149"/>
              <a:chExt cx="603151" cy="290835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xmlns="" id="{D0DFA536-8CE8-499E-9D4F-90ED29C474E6}"/>
                  </a:ext>
                </a:extLst>
              </p:cNvPr>
              <p:cNvSpPr/>
              <p:nvPr/>
            </p:nvSpPr>
            <p:spPr>
              <a:xfrm rot="18063855" flipH="1">
                <a:off x="8430506" y="3986043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100237A9-3408-4D34-A224-8BA757860AA7}"/>
                  </a:ext>
                </a:extLst>
              </p:cNvPr>
              <p:cNvSpPr/>
              <p:nvPr/>
            </p:nvSpPr>
            <p:spPr>
              <a:xfrm rot="18063855" flipH="1">
                <a:off x="8668909" y="3949805"/>
                <a:ext cx="196820" cy="209507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5830"/>
                  <a:gd name="connsiteY0" fmla="*/ 7674 h 225809"/>
                  <a:gd name="connsiteX1" fmla="*/ 69010 w 265830"/>
                  <a:gd name="connsiteY1" fmla="*/ 16302 h 225809"/>
                  <a:gd name="connsiteX2" fmla="*/ 183310 w 265830"/>
                  <a:gd name="connsiteY2" fmla="*/ 199613 h 225809"/>
                  <a:gd name="connsiteX3" fmla="*/ 252321 w 265830"/>
                  <a:gd name="connsiteY3" fmla="*/ 219022 h 225809"/>
                  <a:gd name="connsiteX4" fmla="*/ 263104 w 265830"/>
                  <a:gd name="connsiteY4" fmla="*/ 145697 h 225809"/>
                  <a:gd name="connsiteX0" fmla="*/ 0 w 196820"/>
                  <a:gd name="connsiteY0" fmla="*/ 0 h 209507"/>
                  <a:gd name="connsiteX1" fmla="*/ 114300 w 196820"/>
                  <a:gd name="connsiteY1" fmla="*/ 183311 h 209507"/>
                  <a:gd name="connsiteX2" fmla="*/ 183311 w 196820"/>
                  <a:gd name="connsiteY2" fmla="*/ 202720 h 209507"/>
                  <a:gd name="connsiteX3" fmla="*/ 194094 w 196820"/>
                  <a:gd name="connsiteY3" fmla="*/ 129395 h 20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20" h="209507">
                    <a:moveTo>
                      <a:pt x="0" y="0"/>
                    </a:moveTo>
                    <a:cubicBezTo>
                      <a:pt x="30552" y="21207"/>
                      <a:pt x="90218" y="149524"/>
                      <a:pt x="114300" y="183311"/>
                    </a:cubicBezTo>
                    <a:cubicBezTo>
                      <a:pt x="138382" y="217098"/>
                      <a:pt x="170012" y="211706"/>
                      <a:pt x="183311" y="202720"/>
                    </a:cubicBezTo>
                    <a:cubicBezTo>
                      <a:pt x="196610" y="193734"/>
                      <a:pt x="199845" y="171808"/>
                      <a:pt x="194094" y="129395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xmlns="" id="{0BD292EA-852F-451D-95CD-235003F71C6B}"/>
                  </a:ext>
                </a:extLst>
              </p:cNvPr>
              <p:cNvSpPr/>
              <p:nvPr/>
            </p:nvSpPr>
            <p:spPr>
              <a:xfrm rot="18063855" flipH="1">
                <a:off x="8268446" y="4046895"/>
                <a:ext cx="200564" cy="199613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9575"/>
                  <a:gd name="connsiteY0" fmla="*/ 78843 h 225809"/>
                  <a:gd name="connsiteX1" fmla="*/ 17254 w 269575"/>
                  <a:gd name="connsiteY1" fmla="*/ 7674 h 225809"/>
                  <a:gd name="connsiteX2" fmla="*/ 86264 w 269575"/>
                  <a:gd name="connsiteY2" fmla="*/ 16302 h 225809"/>
                  <a:gd name="connsiteX3" fmla="*/ 200564 w 269575"/>
                  <a:gd name="connsiteY3" fmla="*/ 199613 h 225809"/>
                  <a:gd name="connsiteX4" fmla="*/ 269575 w 269575"/>
                  <a:gd name="connsiteY4" fmla="*/ 219022 h 225809"/>
                  <a:gd name="connsiteX0" fmla="*/ 0 w 200564"/>
                  <a:gd name="connsiteY0" fmla="*/ 78843 h 199613"/>
                  <a:gd name="connsiteX1" fmla="*/ 17254 w 200564"/>
                  <a:gd name="connsiteY1" fmla="*/ 7674 h 199613"/>
                  <a:gd name="connsiteX2" fmla="*/ 86264 w 200564"/>
                  <a:gd name="connsiteY2" fmla="*/ 16302 h 199613"/>
                  <a:gd name="connsiteX3" fmla="*/ 200564 w 200564"/>
                  <a:gd name="connsiteY3" fmla="*/ 199613 h 19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564" h="199613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xmlns="" id="{0853A44E-AE00-4A86-AEA9-6752B6DDF079}"/>
                </a:ext>
              </a:extLst>
            </p:cNvPr>
            <p:cNvGrpSpPr/>
            <p:nvPr/>
          </p:nvGrpSpPr>
          <p:grpSpPr>
            <a:xfrm rot="7083395">
              <a:off x="5560684" y="8599134"/>
              <a:ext cx="475987" cy="369966"/>
              <a:chOff x="7973881" y="3211185"/>
              <a:chExt cx="475987" cy="369966"/>
            </a:xfrm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xmlns="" id="{733B666F-D48B-4051-BE2E-06E6929E4FE3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xmlns="" id="{E2D6F9F8-8193-4B3C-A4E0-283B467EC6AD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DBBEF564-FCA8-4725-B195-933AE6C4A50C}"/>
                </a:ext>
              </a:extLst>
            </p:cNvPr>
            <p:cNvSpPr/>
            <p:nvPr/>
          </p:nvSpPr>
          <p:spPr>
            <a:xfrm rot="5553455">
              <a:off x="5862655" y="8505709"/>
              <a:ext cx="608161" cy="449292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8161" h="449292">
                  <a:moveTo>
                    <a:pt x="608161" y="449292"/>
                  </a:moveTo>
                  <a:cubicBezTo>
                    <a:pt x="583719" y="336669"/>
                    <a:pt x="466184" y="183073"/>
                    <a:pt x="323490" y="214943"/>
                  </a:cubicBezTo>
                  <a:cubicBezTo>
                    <a:pt x="180796" y="246813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xmlns="" id="{7C30CE52-8604-4927-BE40-6098C0A6948E}"/>
                </a:ext>
              </a:extLst>
            </p:cNvPr>
            <p:cNvGrpSpPr/>
            <p:nvPr/>
          </p:nvGrpSpPr>
          <p:grpSpPr>
            <a:xfrm rot="12720379">
              <a:off x="1785316" y="5438653"/>
              <a:ext cx="475987" cy="369966"/>
              <a:chOff x="7973881" y="3211185"/>
              <a:chExt cx="475987" cy="369966"/>
            </a:xfrm>
          </p:grpSpPr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xmlns="" id="{DDF062AC-6059-4644-956E-629302E89B73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xmlns="" id="{E803D087-CE94-4853-B21F-BAEB8C8FAFF4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A9537684-FECF-407B-BF2D-3D9821BECBFB}"/>
                </a:ext>
              </a:extLst>
            </p:cNvPr>
            <p:cNvSpPr/>
            <p:nvPr/>
          </p:nvSpPr>
          <p:spPr>
            <a:xfrm rot="5553455">
              <a:off x="2408279" y="5175954"/>
              <a:ext cx="2649108" cy="3977497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363031 w 847762"/>
                <a:gd name="connsiteY0" fmla="*/ 880614 h 880614"/>
                <a:gd name="connsiteX1" fmla="*/ 13661 w 847762"/>
                <a:gd name="connsiteY1" fmla="*/ 732527 h 880614"/>
                <a:gd name="connsiteX2" fmla="*/ 846112 w 847762"/>
                <a:gd name="connsiteY2" fmla="*/ 0 h 880614"/>
                <a:gd name="connsiteX0" fmla="*/ 1479 w 2616934"/>
                <a:gd name="connsiteY0" fmla="*/ 4046508 h 4046508"/>
                <a:gd name="connsiteX1" fmla="*/ 1782833 w 2616934"/>
                <a:gd name="connsiteY1" fmla="*/ 732527 h 4046508"/>
                <a:gd name="connsiteX2" fmla="*/ 2615284 w 2616934"/>
                <a:gd name="connsiteY2" fmla="*/ 0 h 4046508"/>
                <a:gd name="connsiteX0" fmla="*/ 3132 w 2617755"/>
                <a:gd name="connsiteY0" fmla="*/ 4046508 h 4046508"/>
                <a:gd name="connsiteX1" fmla="*/ 714810 w 2617755"/>
                <a:gd name="connsiteY1" fmla="*/ 2319787 h 4046508"/>
                <a:gd name="connsiteX2" fmla="*/ 2616937 w 2617755"/>
                <a:gd name="connsiteY2" fmla="*/ 0 h 4046508"/>
                <a:gd name="connsiteX0" fmla="*/ 5526 w 2620149"/>
                <a:gd name="connsiteY0" fmla="*/ 4046508 h 4046508"/>
                <a:gd name="connsiteX1" fmla="*/ 717204 w 2620149"/>
                <a:gd name="connsiteY1" fmla="*/ 2319787 h 4046508"/>
                <a:gd name="connsiteX2" fmla="*/ 2619331 w 2620149"/>
                <a:gd name="connsiteY2" fmla="*/ 0 h 4046508"/>
                <a:gd name="connsiteX0" fmla="*/ 5526 w 2620383"/>
                <a:gd name="connsiteY0" fmla="*/ 4046508 h 4046508"/>
                <a:gd name="connsiteX1" fmla="*/ 717204 w 2620383"/>
                <a:gd name="connsiteY1" fmla="*/ 2319787 h 4046508"/>
                <a:gd name="connsiteX2" fmla="*/ 2619331 w 2620383"/>
                <a:gd name="connsiteY2" fmla="*/ 0 h 4046508"/>
                <a:gd name="connsiteX0" fmla="*/ 128179 w 2743036"/>
                <a:gd name="connsiteY0" fmla="*/ 4046508 h 4046508"/>
                <a:gd name="connsiteX1" fmla="*/ 839857 w 2743036"/>
                <a:gd name="connsiteY1" fmla="*/ 2319787 h 4046508"/>
                <a:gd name="connsiteX2" fmla="*/ 2741984 w 2743036"/>
                <a:gd name="connsiteY2" fmla="*/ 0 h 4046508"/>
                <a:gd name="connsiteX0" fmla="*/ 1516 w 2616373"/>
                <a:gd name="connsiteY0" fmla="*/ 4046508 h 4046508"/>
                <a:gd name="connsiteX1" fmla="*/ 713194 w 2616373"/>
                <a:gd name="connsiteY1" fmla="*/ 2319787 h 4046508"/>
                <a:gd name="connsiteX2" fmla="*/ 2615321 w 2616373"/>
                <a:gd name="connsiteY2" fmla="*/ 0 h 4046508"/>
                <a:gd name="connsiteX0" fmla="*/ 1516 w 2616111"/>
                <a:gd name="connsiteY0" fmla="*/ 4046508 h 4046508"/>
                <a:gd name="connsiteX1" fmla="*/ 713194 w 2616111"/>
                <a:gd name="connsiteY1" fmla="*/ 2319787 h 4046508"/>
                <a:gd name="connsiteX2" fmla="*/ 2615321 w 2616111"/>
                <a:gd name="connsiteY2" fmla="*/ 0 h 4046508"/>
                <a:gd name="connsiteX0" fmla="*/ 1395 w 2616057"/>
                <a:gd name="connsiteY0" fmla="*/ 4046508 h 4046508"/>
                <a:gd name="connsiteX1" fmla="*/ 885601 w 2616057"/>
                <a:gd name="connsiteY1" fmla="*/ 1819455 h 4046508"/>
                <a:gd name="connsiteX2" fmla="*/ 2615200 w 2616057"/>
                <a:gd name="connsiteY2" fmla="*/ 0 h 4046508"/>
                <a:gd name="connsiteX0" fmla="*/ 2594 w 2617256"/>
                <a:gd name="connsiteY0" fmla="*/ 4046508 h 4046508"/>
                <a:gd name="connsiteX1" fmla="*/ 886800 w 2617256"/>
                <a:gd name="connsiteY1" fmla="*/ 1819455 h 4046508"/>
                <a:gd name="connsiteX2" fmla="*/ 2616399 w 2617256"/>
                <a:gd name="connsiteY2" fmla="*/ 0 h 4046508"/>
                <a:gd name="connsiteX0" fmla="*/ 2594 w 2617410"/>
                <a:gd name="connsiteY0" fmla="*/ 4046508 h 4046508"/>
                <a:gd name="connsiteX1" fmla="*/ 886800 w 2617410"/>
                <a:gd name="connsiteY1" fmla="*/ 1819455 h 4046508"/>
                <a:gd name="connsiteX2" fmla="*/ 2616399 w 2617410"/>
                <a:gd name="connsiteY2" fmla="*/ 0 h 4046508"/>
                <a:gd name="connsiteX0" fmla="*/ 3586 w 2618402"/>
                <a:gd name="connsiteY0" fmla="*/ 4046508 h 4046508"/>
                <a:gd name="connsiteX1" fmla="*/ 887792 w 2618402"/>
                <a:gd name="connsiteY1" fmla="*/ 1819455 h 4046508"/>
                <a:gd name="connsiteX2" fmla="*/ 2617391 w 2618402"/>
                <a:gd name="connsiteY2" fmla="*/ 0 h 4046508"/>
                <a:gd name="connsiteX0" fmla="*/ 3065 w 2617881"/>
                <a:gd name="connsiteY0" fmla="*/ 4046508 h 4046508"/>
                <a:gd name="connsiteX1" fmla="*/ 887271 w 2617881"/>
                <a:gd name="connsiteY1" fmla="*/ 1819455 h 4046508"/>
                <a:gd name="connsiteX2" fmla="*/ 2616870 w 2617881"/>
                <a:gd name="connsiteY2" fmla="*/ 0 h 4046508"/>
                <a:gd name="connsiteX0" fmla="*/ 2962 w 2617778"/>
                <a:gd name="connsiteY0" fmla="*/ 4046508 h 4046508"/>
                <a:gd name="connsiteX1" fmla="*/ 887168 w 2617778"/>
                <a:gd name="connsiteY1" fmla="*/ 1819455 h 4046508"/>
                <a:gd name="connsiteX2" fmla="*/ 2616767 w 2617778"/>
                <a:gd name="connsiteY2" fmla="*/ 0 h 4046508"/>
                <a:gd name="connsiteX0" fmla="*/ 2962 w 2617692"/>
                <a:gd name="connsiteY0" fmla="*/ 4046508 h 4046508"/>
                <a:gd name="connsiteX1" fmla="*/ 887168 w 2617692"/>
                <a:gd name="connsiteY1" fmla="*/ 1819455 h 4046508"/>
                <a:gd name="connsiteX2" fmla="*/ 2616767 w 2617692"/>
                <a:gd name="connsiteY2" fmla="*/ 0 h 4046508"/>
                <a:gd name="connsiteX0" fmla="*/ 1306 w 2618044"/>
                <a:gd name="connsiteY0" fmla="*/ 4046508 h 4046508"/>
                <a:gd name="connsiteX1" fmla="*/ 2170847 w 2618044"/>
                <a:gd name="connsiteY1" fmla="*/ 594504 h 4046508"/>
                <a:gd name="connsiteX2" fmla="*/ 2615111 w 2618044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0 w 2618081"/>
                <a:gd name="connsiteY0" fmla="*/ 4046508 h 4046508"/>
                <a:gd name="connsiteX1" fmla="*/ 628158 w 2618081"/>
                <a:gd name="connsiteY1" fmla="*/ 311064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21435"/>
                <a:gd name="connsiteY0" fmla="*/ 4046508 h 4046508"/>
                <a:gd name="connsiteX1" fmla="*/ 196837 w 2621435"/>
                <a:gd name="connsiteY1" fmla="*/ 3352181 h 4046508"/>
                <a:gd name="connsiteX2" fmla="*/ 2350695 w 2621435"/>
                <a:gd name="connsiteY2" fmla="*/ 352964 h 4046508"/>
                <a:gd name="connsiteX3" fmla="*/ 2613805 w 262143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9108" h="3977497">
                  <a:moveTo>
                    <a:pt x="0" y="3977497"/>
                  </a:moveTo>
                  <a:cubicBezTo>
                    <a:pt x="121946" y="3930787"/>
                    <a:pt x="183179" y="3674473"/>
                    <a:pt x="214090" y="3352181"/>
                  </a:cubicBezTo>
                  <a:cubicBezTo>
                    <a:pt x="1662608" y="2342651"/>
                    <a:pt x="2252667" y="983547"/>
                    <a:pt x="2367948" y="352964"/>
                  </a:cubicBezTo>
                  <a:cubicBezTo>
                    <a:pt x="2643635" y="143296"/>
                    <a:pt x="2679221" y="95369"/>
                    <a:pt x="2631058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AE858239-5AD2-4386-8BC7-39B7B1DF6458}"/>
                </a:ext>
              </a:extLst>
            </p:cNvPr>
            <p:cNvGrpSpPr/>
            <p:nvPr/>
          </p:nvGrpSpPr>
          <p:grpSpPr>
            <a:xfrm rot="12736475">
              <a:off x="1765759" y="4689348"/>
              <a:ext cx="603151" cy="290835"/>
              <a:chOff x="8268921" y="3956149"/>
              <a:chExt cx="603151" cy="290835"/>
            </a:xfrm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xmlns="" id="{535030A4-CBD9-401B-ABAA-CBF2AFC8F586}"/>
                  </a:ext>
                </a:extLst>
              </p:cNvPr>
              <p:cNvSpPr/>
              <p:nvPr/>
            </p:nvSpPr>
            <p:spPr>
              <a:xfrm rot="18063855" flipH="1">
                <a:off x="8430506" y="3986043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xmlns="" id="{58B70F00-F5E5-4CA1-9298-860FE8E1272A}"/>
                  </a:ext>
                </a:extLst>
              </p:cNvPr>
              <p:cNvSpPr/>
              <p:nvPr/>
            </p:nvSpPr>
            <p:spPr>
              <a:xfrm rot="18063855" flipH="1">
                <a:off x="8668909" y="3949805"/>
                <a:ext cx="196820" cy="209507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5830"/>
                  <a:gd name="connsiteY0" fmla="*/ 7674 h 225809"/>
                  <a:gd name="connsiteX1" fmla="*/ 69010 w 265830"/>
                  <a:gd name="connsiteY1" fmla="*/ 16302 h 225809"/>
                  <a:gd name="connsiteX2" fmla="*/ 183310 w 265830"/>
                  <a:gd name="connsiteY2" fmla="*/ 199613 h 225809"/>
                  <a:gd name="connsiteX3" fmla="*/ 252321 w 265830"/>
                  <a:gd name="connsiteY3" fmla="*/ 219022 h 225809"/>
                  <a:gd name="connsiteX4" fmla="*/ 263104 w 265830"/>
                  <a:gd name="connsiteY4" fmla="*/ 145697 h 225809"/>
                  <a:gd name="connsiteX0" fmla="*/ 0 w 196820"/>
                  <a:gd name="connsiteY0" fmla="*/ 0 h 209507"/>
                  <a:gd name="connsiteX1" fmla="*/ 114300 w 196820"/>
                  <a:gd name="connsiteY1" fmla="*/ 183311 h 209507"/>
                  <a:gd name="connsiteX2" fmla="*/ 183311 w 196820"/>
                  <a:gd name="connsiteY2" fmla="*/ 202720 h 209507"/>
                  <a:gd name="connsiteX3" fmla="*/ 194094 w 196820"/>
                  <a:gd name="connsiteY3" fmla="*/ 129395 h 20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20" h="209507">
                    <a:moveTo>
                      <a:pt x="0" y="0"/>
                    </a:moveTo>
                    <a:cubicBezTo>
                      <a:pt x="30552" y="21207"/>
                      <a:pt x="90218" y="149524"/>
                      <a:pt x="114300" y="183311"/>
                    </a:cubicBezTo>
                    <a:cubicBezTo>
                      <a:pt x="138382" y="217098"/>
                      <a:pt x="170012" y="211706"/>
                      <a:pt x="183311" y="202720"/>
                    </a:cubicBezTo>
                    <a:cubicBezTo>
                      <a:pt x="196610" y="193734"/>
                      <a:pt x="199845" y="171808"/>
                      <a:pt x="194094" y="129395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xmlns="" id="{BC215526-0668-43C6-9EBB-23F7416AEB77}"/>
                  </a:ext>
                </a:extLst>
              </p:cNvPr>
              <p:cNvSpPr/>
              <p:nvPr/>
            </p:nvSpPr>
            <p:spPr>
              <a:xfrm rot="18063855" flipH="1">
                <a:off x="8268446" y="4046895"/>
                <a:ext cx="200564" cy="199613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9575"/>
                  <a:gd name="connsiteY0" fmla="*/ 78843 h 225809"/>
                  <a:gd name="connsiteX1" fmla="*/ 17254 w 269575"/>
                  <a:gd name="connsiteY1" fmla="*/ 7674 h 225809"/>
                  <a:gd name="connsiteX2" fmla="*/ 86264 w 269575"/>
                  <a:gd name="connsiteY2" fmla="*/ 16302 h 225809"/>
                  <a:gd name="connsiteX3" fmla="*/ 200564 w 269575"/>
                  <a:gd name="connsiteY3" fmla="*/ 199613 h 225809"/>
                  <a:gd name="connsiteX4" fmla="*/ 269575 w 269575"/>
                  <a:gd name="connsiteY4" fmla="*/ 219022 h 225809"/>
                  <a:gd name="connsiteX0" fmla="*/ 0 w 200564"/>
                  <a:gd name="connsiteY0" fmla="*/ 78843 h 199613"/>
                  <a:gd name="connsiteX1" fmla="*/ 17254 w 200564"/>
                  <a:gd name="connsiteY1" fmla="*/ 7674 h 199613"/>
                  <a:gd name="connsiteX2" fmla="*/ 86264 w 200564"/>
                  <a:gd name="connsiteY2" fmla="*/ 16302 h 199613"/>
                  <a:gd name="connsiteX3" fmla="*/ 200564 w 200564"/>
                  <a:gd name="connsiteY3" fmla="*/ 199613 h 19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564" h="199613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xmlns="" id="{629C15E8-E06A-4E75-A936-B8E9C2264A7D}"/>
                </a:ext>
              </a:extLst>
            </p:cNvPr>
            <p:cNvGrpSpPr/>
            <p:nvPr/>
          </p:nvGrpSpPr>
          <p:grpSpPr>
            <a:xfrm rot="14284868">
              <a:off x="2047416" y="3888082"/>
              <a:ext cx="475987" cy="369966"/>
              <a:chOff x="7973881" y="3211185"/>
              <a:chExt cx="475987" cy="369966"/>
            </a:xfrm>
          </p:grpSpPr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12643B1D-19F1-436C-94DC-3A5486EE1245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xmlns="" id="{66BB0C81-8F5B-48FF-834C-9D39F3F925A5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79518A05-3D29-482D-B209-1B47985F7B25}"/>
                </a:ext>
              </a:extLst>
            </p:cNvPr>
            <p:cNvSpPr/>
            <p:nvPr/>
          </p:nvSpPr>
          <p:spPr>
            <a:xfrm rot="2098840">
              <a:off x="1703921" y="5074918"/>
              <a:ext cx="658929" cy="263751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929" h="263751">
                  <a:moveTo>
                    <a:pt x="658929" y="263751"/>
                  </a:moveTo>
                  <a:cubicBezTo>
                    <a:pt x="590156" y="153736"/>
                    <a:pt x="438089" y="154931"/>
                    <a:pt x="295395" y="186801"/>
                  </a:cubicBezTo>
                  <a:cubicBezTo>
                    <a:pt x="152701" y="218671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2176AC42-733A-475B-8B73-13B1D7BF2C4F}"/>
                </a:ext>
              </a:extLst>
            </p:cNvPr>
            <p:cNvSpPr/>
            <p:nvPr/>
          </p:nvSpPr>
          <p:spPr>
            <a:xfrm rot="2098840">
              <a:off x="1860783" y="4222252"/>
              <a:ext cx="620925" cy="413080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95691 w 603558"/>
                <a:gd name="connsiteY1" fmla="*/ 227491 h 413892"/>
                <a:gd name="connsiteX2" fmla="*/ 0 w 603558"/>
                <a:gd name="connsiteY2" fmla="*/ 0 h 413892"/>
                <a:gd name="connsiteX0" fmla="*/ 617456 w 617456"/>
                <a:gd name="connsiteY0" fmla="*/ 407618 h 407618"/>
                <a:gd name="connsiteX1" fmla="*/ 295691 w 617456"/>
                <a:gd name="connsiteY1" fmla="*/ 227491 h 407618"/>
                <a:gd name="connsiteX2" fmla="*/ 0 w 617456"/>
                <a:gd name="connsiteY2" fmla="*/ 0 h 407618"/>
                <a:gd name="connsiteX0" fmla="*/ 620925 w 620925"/>
                <a:gd name="connsiteY0" fmla="*/ 413080 h 413080"/>
                <a:gd name="connsiteX1" fmla="*/ 295691 w 620925"/>
                <a:gd name="connsiteY1" fmla="*/ 227491 h 413080"/>
                <a:gd name="connsiteX2" fmla="*/ 0 w 620925"/>
                <a:gd name="connsiteY2" fmla="*/ 0 h 41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925" h="413080">
                  <a:moveTo>
                    <a:pt x="620925" y="413080"/>
                  </a:moveTo>
                  <a:cubicBezTo>
                    <a:pt x="552152" y="303065"/>
                    <a:pt x="438385" y="195621"/>
                    <a:pt x="295691" y="227491"/>
                  </a:cubicBezTo>
                  <a:cubicBezTo>
                    <a:pt x="152997" y="259361"/>
                    <a:pt x="29147" y="89564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776CB960-89B3-4D71-8437-ACDBC775A7D5}"/>
                </a:ext>
              </a:extLst>
            </p:cNvPr>
            <p:cNvSpPr/>
            <p:nvPr/>
          </p:nvSpPr>
          <p:spPr>
            <a:xfrm rot="12875509">
              <a:off x="3473349" y="999532"/>
              <a:ext cx="2578917" cy="4145339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363031 w 847762"/>
                <a:gd name="connsiteY0" fmla="*/ 880614 h 880614"/>
                <a:gd name="connsiteX1" fmla="*/ 13661 w 847762"/>
                <a:gd name="connsiteY1" fmla="*/ 732527 h 880614"/>
                <a:gd name="connsiteX2" fmla="*/ 846112 w 847762"/>
                <a:gd name="connsiteY2" fmla="*/ 0 h 880614"/>
                <a:gd name="connsiteX0" fmla="*/ 1479 w 2616934"/>
                <a:gd name="connsiteY0" fmla="*/ 4046508 h 4046508"/>
                <a:gd name="connsiteX1" fmla="*/ 1782833 w 2616934"/>
                <a:gd name="connsiteY1" fmla="*/ 732527 h 4046508"/>
                <a:gd name="connsiteX2" fmla="*/ 2615284 w 2616934"/>
                <a:gd name="connsiteY2" fmla="*/ 0 h 4046508"/>
                <a:gd name="connsiteX0" fmla="*/ 3132 w 2617755"/>
                <a:gd name="connsiteY0" fmla="*/ 4046508 h 4046508"/>
                <a:gd name="connsiteX1" fmla="*/ 714810 w 2617755"/>
                <a:gd name="connsiteY1" fmla="*/ 2319787 h 4046508"/>
                <a:gd name="connsiteX2" fmla="*/ 2616937 w 2617755"/>
                <a:gd name="connsiteY2" fmla="*/ 0 h 4046508"/>
                <a:gd name="connsiteX0" fmla="*/ 5526 w 2620149"/>
                <a:gd name="connsiteY0" fmla="*/ 4046508 h 4046508"/>
                <a:gd name="connsiteX1" fmla="*/ 717204 w 2620149"/>
                <a:gd name="connsiteY1" fmla="*/ 2319787 h 4046508"/>
                <a:gd name="connsiteX2" fmla="*/ 2619331 w 2620149"/>
                <a:gd name="connsiteY2" fmla="*/ 0 h 4046508"/>
                <a:gd name="connsiteX0" fmla="*/ 5526 w 2620383"/>
                <a:gd name="connsiteY0" fmla="*/ 4046508 h 4046508"/>
                <a:gd name="connsiteX1" fmla="*/ 717204 w 2620383"/>
                <a:gd name="connsiteY1" fmla="*/ 2319787 h 4046508"/>
                <a:gd name="connsiteX2" fmla="*/ 2619331 w 2620383"/>
                <a:gd name="connsiteY2" fmla="*/ 0 h 4046508"/>
                <a:gd name="connsiteX0" fmla="*/ 128179 w 2743036"/>
                <a:gd name="connsiteY0" fmla="*/ 4046508 h 4046508"/>
                <a:gd name="connsiteX1" fmla="*/ 839857 w 2743036"/>
                <a:gd name="connsiteY1" fmla="*/ 2319787 h 4046508"/>
                <a:gd name="connsiteX2" fmla="*/ 2741984 w 2743036"/>
                <a:gd name="connsiteY2" fmla="*/ 0 h 4046508"/>
                <a:gd name="connsiteX0" fmla="*/ 1516 w 2616373"/>
                <a:gd name="connsiteY0" fmla="*/ 4046508 h 4046508"/>
                <a:gd name="connsiteX1" fmla="*/ 713194 w 2616373"/>
                <a:gd name="connsiteY1" fmla="*/ 2319787 h 4046508"/>
                <a:gd name="connsiteX2" fmla="*/ 2615321 w 2616373"/>
                <a:gd name="connsiteY2" fmla="*/ 0 h 4046508"/>
                <a:gd name="connsiteX0" fmla="*/ 1516 w 2616111"/>
                <a:gd name="connsiteY0" fmla="*/ 4046508 h 4046508"/>
                <a:gd name="connsiteX1" fmla="*/ 713194 w 2616111"/>
                <a:gd name="connsiteY1" fmla="*/ 2319787 h 4046508"/>
                <a:gd name="connsiteX2" fmla="*/ 2615321 w 2616111"/>
                <a:gd name="connsiteY2" fmla="*/ 0 h 4046508"/>
                <a:gd name="connsiteX0" fmla="*/ 1395 w 2616057"/>
                <a:gd name="connsiteY0" fmla="*/ 4046508 h 4046508"/>
                <a:gd name="connsiteX1" fmla="*/ 885601 w 2616057"/>
                <a:gd name="connsiteY1" fmla="*/ 1819455 h 4046508"/>
                <a:gd name="connsiteX2" fmla="*/ 2615200 w 2616057"/>
                <a:gd name="connsiteY2" fmla="*/ 0 h 4046508"/>
                <a:gd name="connsiteX0" fmla="*/ 2594 w 2617256"/>
                <a:gd name="connsiteY0" fmla="*/ 4046508 h 4046508"/>
                <a:gd name="connsiteX1" fmla="*/ 886800 w 2617256"/>
                <a:gd name="connsiteY1" fmla="*/ 1819455 h 4046508"/>
                <a:gd name="connsiteX2" fmla="*/ 2616399 w 2617256"/>
                <a:gd name="connsiteY2" fmla="*/ 0 h 4046508"/>
                <a:gd name="connsiteX0" fmla="*/ 2594 w 2617410"/>
                <a:gd name="connsiteY0" fmla="*/ 4046508 h 4046508"/>
                <a:gd name="connsiteX1" fmla="*/ 886800 w 2617410"/>
                <a:gd name="connsiteY1" fmla="*/ 1819455 h 4046508"/>
                <a:gd name="connsiteX2" fmla="*/ 2616399 w 2617410"/>
                <a:gd name="connsiteY2" fmla="*/ 0 h 4046508"/>
                <a:gd name="connsiteX0" fmla="*/ 3586 w 2618402"/>
                <a:gd name="connsiteY0" fmla="*/ 4046508 h 4046508"/>
                <a:gd name="connsiteX1" fmla="*/ 887792 w 2618402"/>
                <a:gd name="connsiteY1" fmla="*/ 1819455 h 4046508"/>
                <a:gd name="connsiteX2" fmla="*/ 2617391 w 2618402"/>
                <a:gd name="connsiteY2" fmla="*/ 0 h 4046508"/>
                <a:gd name="connsiteX0" fmla="*/ 3065 w 2617881"/>
                <a:gd name="connsiteY0" fmla="*/ 4046508 h 4046508"/>
                <a:gd name="connsiteX1" fmla="*/ 887271 w 2617881"/>
                <a:gd name="connsiteY1" fmla="*/ 1819455 h 4046508"/>
                <a:gd name="connsiteX2" fmla="*/ 2616870 w 2617881"/>
                <a:gd name="connsiteY2" fmla="*/ 0 h 4046508"/>
                <a:gd name="connsiteX0" fmla="*/ 2962 w 2617778"/>
                <a:gd name="connsiteY0" fmla="*/ 4046508 h 4046508"/>
                <a:gd name="connsiteX1" fmla="*/ 887168 w 2617778"/>
                <a:gd name="connsiteY1" fmla="*/ 1819455 h 4046508"/>
                <a:gd name="connsiteX2" fmla="*/ 2616767 w 2617778"/>
                <a:gd name="connsiteY2" fmla="*/ 0 h 4046508"/>
                <a:gd name="connsiteX0" fmla="*/ 2962 w 2617692"/>
                <a:gd name="connsiteY0" fmla="*/ 4046508 h 4046508"/>
                <a:gd name="connsiteX1" fmla="*/ 887168 w 2617692"/>
                <a:gd name="connsiteY1" fmla="*/ 1819455 h 4046508"/>
                <a:gd name="connsiteX2" fmla="*/ 2616767 w 2617692"/>
                <a:gd name="connsiteY2" fmla="*/ 0 h 4046508"/>
                <a:gd name="connsiteX0" fmla="*/ 1306 w 2618044"/>
                <a:gd name="connsiteY0" fmla="*/ 4046508 h 4046508"/>
                <a:gd name="connsiteX1" fmla="*/ 2170847 w 2618044"/>
                <a:gd name="connsiteY1" fmla="*/ 594504 h 4046508"/>
                <a:gd name="connsiteX2" fmla="*/ 2615111 w 2618044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1306 w 2619387"/>
                <a:gd name="connsiteY0" fmla="*/ 4046508 h 4046508"/>
                <a:gd name="connsiteX1" fmla="*/ 2170847 w 2619387"/>
                <a:gd name="connsiteY1" fmla="*/ 594504 h 4046508"/>
                <a:gd name="connsiteX2" fmla="*/ 2615111 w 2619387"/>
                <a:gd name="connsiteY2" fmla="*/ 0 h 4046508"/>
                <a:gd name="connsiteX0" fmla="*/ 0 w 2618081"/>
                <a:gd name="connsiteY0" fmla="*/ 4046508 h 4046508"/>
                <a:gd name="connsiteX1" fmla="*/ 628158 w 2618081"/>
                <a:gd name="connsiteY1" fmla="*/ 311064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18081"/>
                <a:gd name="connsiteY0" fmla="*/ 4046508 h 4046508"/>
                <a:gd name="connsiteX1" fmla="*/ 196837 w 2618081"/>
                <a:gd name="connsiteY1" fmla="*/ 3352181 h 4046508"/>
                <a:gd name="connsiteX2" fmla="*/ 2169541 w 2618081"/>
                <a:gd name="connsiteY2" fmla="*/ 594504 h 4046508"/>
                <a:gd name="connsiteX3" fmla="*/ 2613805 w 2618081"/>
                <a:gd name="connsiteY3" fmla="*/ 0 h 4046508"/>
                <a:gd name="connsiteX0" fmla="*/ 0 w 2621435"/>
                <a:gd name="connsiteY0" fmla="*/ 4046508 h 4046508"/>
                <a:gd name="connsiteX1" fmla="*/ 196837 w 2621435"/>
                <a:gd name="connsiteY1" fmla="*/ 3352181 h 4046508"/>
                <a:gd name="connsiteX2" fmla="*/ 2350695 w 2621435"/>
                <a:gd name="connsiteY2" fmla="*/ 352964 h 4046508"/>
                <a:gd name="connsiteX3" fmla="*/ 2613805 w 262143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31855"/>
                <a:gd name="connsiteY0" fmla="*/ 4046508 h 4046508"/>
                <a:gd name="connsiteX1" fmla="*/ 196837 w 2631855"/>
                <a:gd name="connsiteY1" fmla="*/ 3352181 h 4046508"/>
                <a:gd name="connsiteX2" fmla="*/ 2350695 w 2631855"/>
                <a:gd name="connsiteY2" fmla="*/ 352964 h 4046508"/>
                <a:gd name="connsiteX3" fmla="*/ 2613805 w 2631855"/>
                <a:gd name="connsiteY3" fmla="*/ 0 h 4046508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649108"/>
                <a:gd name="connsiteY0" fmla="*/ 3977497 h 3977497"/>
                <a:gd name="connsiteX1" fmla="*/ 214090 w 2649108"/>
                <a:gd name="connsiteY1" fmla="*/ 3352181 h 3977497"/>
                <a:gd name="connsiteX2" fmla="*/ 2367948 w 2649108"/>
                <a:gd name="connsiteY2" fmla="*/ 352964 h 3977497"/>
                <a:gd name="connsiteX3" fmla="*/ 2631058 w 2649108"/>
                <a:gd name="connsiteY3" fmla="*/ 0 h 3977497"/>
                <a:gd name="connsiteX0" fmla="*/ 0 w 2543841"/>
                <a:gd name="connsiteY0" fmla="*/ 4050572 h 4050572"/>
                <a:gd name="connsiteX1" fmla="*/ 214090 w 2543841"/>
                <a:gd name="connsiteY1" fmla="*/ 3425256 h 4050572"/>
                <a:gd name="connsiteX2" fmla="*/ 2367948 w 2543841"/>
                <a:gd name="connsiteY2" fmla="*/ 426039 h 4050572"/>
                <a:gd name="connsiteX3" fmla="*/ 2476792 w 2543841"/>
                <a:gd name="connsiteY3" fmla="*/ 0 h 4050572"/>
                <a:gd name="connsiteX0" fmla="*/ 0 w 2535461"/>
                <a:gd name="connsiteY0" fmla="*/ 4050572 h 4050572"/>
                <a:gd name="connsiteX1" fmla="*/ 214090 w 2535461"/>
                <a:gd name="connsiteY1" fmla="*/ 3425256 h 4050572"/>
                <a:gd name="connsiteX2" fmla="*/ 2367948 w 2535461"/>
                <a:gd name="connsiteY2" fmla="*/ 426039 h 4050572"/>
                <a:gd name="connsiteX3" fmla="*/ 2476792 w 2535461"/>
                <a:gd name="connsiteY3" fmla="*/ 0 h 4050572"/>
                <a:gd name="connsiteX0" fmla="*/ 0 w 2487088"/>
                <a:gd name="connsiteY0" fmla="*/ 4050572 h 4050572"/>
                <a:gd name="connsiteX1" fmla="*/ 214090 w 2487088"/>
                <a:gd name="connsiteY1" fmla="*/ 3425256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  <a:gd name="connsiteX0" fmla="*/ 0 w 2487088"/>
                <a:gd name="connsiteY0" fmla="*/ 4050572 h 4050572"/>
                <a:gd name="connsiteX1" fmla="*/ 214090 w 2487088"/>
                <a:gd name="connsiteY1" fmla="*/ 3425256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  <a:gd name="connsiteX0" fmla="*/ 0 w 2487088"/>
                <a:gd name="connsiteY0" fmla="*/ 4050572 h 4050572"/>
                <a:gd name="connsiteX1" fmla="*/ 145946 w 2487088"/>
                <a:gd name="connsiteY1" fmla="*/ 3381399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  <a:gd name="connsiteX0" fmla="*/ 0 w 2487088"/>
                <a:gd name="connsiteY0" fmla="*/ 4050572 h 4050572"/>
                <a:gd name="connsiteX1" fmla="*/ 172460 w 2487088"/>
                <a:gd name="connsiteY1" fmla="*/ 3374985 h 4050572"/>
                <a:gd name="connsiteX2" fmla="*/ 2226538 w 2487088"/>
                <a:gd name="connsiteY2" fmla="*/ 460249 h 4050572"/>
                <a:gd name="connsiteX3" fmla="*/ 2476792 w 2487088"/>
                <a:gd name="connsiteY3" fmla="*/ 0 h 4050572"/>
                <a:gd name="connsiteX0" fmla="*/ 0 w 2578917"/>
                <a:gd name="connsiteY0" fmla="*/ 4145339 h 4145339"/>
                <a:gd name="connsiteX1" fmla="*/ 264289 w 2578917"/>
                <a:gd name="connsiteY1" fmla="*/ 3374985 h 4145339"/>
                <a:gd name="connsiteX2" fmla="*/ 2318367 w 2578917"/>
                <a:gd name="connsiteY2" fmla="*/ 460249 h 4145339"/>
                <a:gd name="connsiteX3" fmla="*/ 2568621 w 2578917"/>
                <a:gd name="connsiteY3" fmla="*/ 0 h 4145339"/>
                <a:gd name="connsiteX0" fmla="*/ 0 w 2578917"/>
                <a:gd name="connsiteY0" fmla="*/ 4145339 h 4145339"/>
                <a:gd name="connsiteX1" fmla="*/ 264289 w 2578917"/>
                <a:gd name="connsiteY1" fmla="*/ 3374985 h 4145339"/>
                <a:gd name="connsiteX2" fmla="*/ 2318367 w 2578917"/>
                <a:gd name="connsiteY2" fmla="*/ 460249 h 4145339"/>
                <a:gd name="connsiteX3" fmla="*/ 2568621 w 2578917"/>
                <a:gd name="connsiteY3" fmla="*/ 0 h 414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917" h="4145339">
                  <a:moveTo>
                    <a:pt x="0" y="4145339"/>
                  </a:moveTo>
                  <a:cubicBezTo>
                    <a:pt x="240001" y="4066446"/>
                    <a:pt x="233378" y="3697277"/>
                    <a:pt x="264289" y="3374985"/>
                  </a:cubicBezTo>
                  <a:cubicBezTo>
                    <a:pt x="1712807" y="2365455"/>
                    <a:pt x="2203086" y="1090832"/>
                    <a:pt x="2318367" y="460249"/>
                  </a:cubicBezTo>
                  <a:cubicBezTo>
                    <a:pt x="2594054" y="250581"/>
                    <a:pt x="2593633" y="123423"/>
                    <a:pt x="2568621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xmlns="" id="{D555702D-C7E1-45B6-B31E-E8906809EB49}"/>
                </a:ext>
              </a:extLst>
            </p:cNvPr>
            <p:cNvGrpSpPr/>
            <p:nvPr/>
          </p:nvGrpSpPr>
          <p:grpSpPr>
            <a:xfrm rot="20113331">
              <a:off x="6753497" y="2163787"/>
              <a:ext cx="475987" cy="369966"/>
              <a:chOff x="7973881" y="3211185"/>
              <a:chExt cx="475987" cy="369966"/>
            </a:xfrm>
          </p:grpSpPr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2CBCB31C-C43C-4BDB-B59D-2EE9384A3F33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D2EF8321-4CBC-4A2E-8E7F-26CF9AC782FA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xmlns="" id="{CD9A12FC-5411-4580-9A0E-383220EB6CEE}"/>
                </a:ext>
              </a:extLst>
            </p:cNvPr>
            <p:cNvGrpSpPr/>
            <p:nvPr/>
          </p:nvGrpSpPr>
          <p:grpSpPr>
            <a:xfrm rot="20129427">
              <a:off x="7323231" y="2669155"/>
              <a:ext cx="603151" cy="290835"/>
              <a:chOff x="8268921" y="3956149"/>
              <a:chExt cx="603151" cy="290835"/>
            </a:xfrm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xmlns="" id="{7157ED12-C47B-4FEE-A0D9-09BBC2B0CE21}"/>
                  </a:ext>
                </a:extLst>
              </p:cNvPr>
              <p:cNvSpPr/>
              <p:nvPr/>
            </p:nvSpPr>
            <p:spPr>
              <a:xfrm rot="18063855" flipH="1">
                <a:off x="8430506" y="3986043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5703B3FA-A3C5-42AA-B6DF-2C8D19E3A7E9}"/>
                  </a:ext>
                </a:extLst>
              </p:cNvPr>
              <p:cNvSpPr/>
              <p:nvPr/>
            </p:nvSpPr>
            <p:spPr>
              <a:xfrm rot="18063855" flipH="1">
                <a:off x="8668909" y="3949805"/>
                <a:ext cx="196820" cy="209507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5830"/>
                  <a:gd name="connsiteY0" fmla="*/ 7674 h 225809"/>
                  <a:gd name="connsiteX1" fmla="*/ 69010 w 265830"/>
                  <a:gd name="connsiteY1" fmla="*/ 16302 h 225809"/>
                  <a:gd name="connsiteX2" fmla="*/ 183310 w 265830"/>
                  <a:gd name="connsiteY2" fmla="*/ 199613 h 225809"/>
                  <a:gd name="connsiteX3" fmla="*/ 252321 w 265830"/>
                  <a:gd name="connsiteY3" fmla="*/ 219022 h 225809"/>
                  <a:gd name="connsiteX4" fmla="*/ 263104 w 265830"/>
                  <a:gd name="connsiteY4" fmla="*/ 145697 h 225809"/>
                  <a:gd name="connsiteX0" fmla="*/ 0 w 196820"/>
                  <a:gd name="connsiteY0" fmla="*/ 0 h 209507"/>
                  <a:gd name="connsiteX1" fmla="*/ 114300 w 196820"/>
                  <a:gd name="connsiteY1" fmla="*/ 183311 h 209507"/>
                  <a:gd name="connsiteX2" fmla="*/ 183311 w 196820"/>
                  <a:gd name="connsiteY2" fmla="*/ 202720 h 209507"/>
                  <a:gd name="connsiteX3" fmla="*/ 194094 w 196820"/>
                  <a:gd name="connsiteY3" fmla="*/ 129395 h 20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20" h="209507">
                    <a:moveTo>
                      <a:pt x="0" y="0"/>
                    </a:moveTo>
                    <a:cubicBezTo>
                      <a:pt x="30552" y="21207"/>
                      <a:pt x="90218" y="149524"/>
                      <a:pt x="114300" y="183311"/>
                    </a:cubicBezTo>
                    <a:cubicBezTo>
                      <a:pt x="138382" y="217098"/>
                      <a:pt x="170012" y="211706"/>
                      <a:pt x="183311" y="202720"/>
                    </a:cubicBezTo>
                    <a:cubicBezTo>
                      <a:pt x="196610" y="193734"/>
                      <a:pt x="199845" y="171808"/>
                      <a:pt x="194094" y="129395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323A1824-2715-44D7-82D5-5269A8F16A84}"/>
                  </a:ext>
                </a:extLst>
              </p:cNvPr>
              <p:cNvSpPr/>
              <p:nvPr/>
            </p:nvSpPr>
            <p:spPr>
              <a:xfrm rot="18063855" flipH="1">
                <a:off x="8268446" y="4046895"/>
                <a:ext cx="200564" cy="199613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9575"/>
                  <a:gd name="connsiteY0" fmla="*/ 78843 h 225809"/>
                  <a:gd name="connsiteX1" fmla="*/ 17254 w 269575"/>
                  <a:gd name="connsiteY1" fmla="*/ 7674 h 225809"/>
                  <a:gd name="connsiteX2" fmla="*/ 86264 w 269575"/>
                  <a:gd name="connsiteY2" fmla="*/ 16302 h 225809"/>
                  <a:gd name="connsiteX3" fmla="*/ 200564 w 269575"/>
                  <a:gd name="connsiteY3" fmla="*/ 199613 h 225809"/>
                  <a:gd name="connsiteX4" fmla="*/ 269575 w 269575"/>
                  <a:gd name="connsiteY4" fmla="*/ 219022 h 225809"/>
                  <a:gd name="connsiteX0" fmla="*/ 0 w 200564"/>
                  <a:gd name="connsiteY0" fmla="*/ 78843 h 199613"/>
                  <a:gd name="connsiteX1" fmla="*/ 17254 w 200564"/>
                  <a:gd name="connsiteY1" fmla="*/ 7674 h 199613"/>
                  <a:gd name="connsiteX2" fmla="*/ 86264 w 200564"/>
                  <a:gd name="connsiteY2" fmla="*/ 16302 h 199613"/>
                  <a:gd name="connsiteX3" fmla="*/ 200564 w 200564"/>
                  <a:gd name="connsiteY3" fmla="*/ 199613 h 19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564" h="199613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xmlns="" id="{51198EF6-7167-4CB6-9517-E1C04D2CEA73}"/>
                </a:ext>
              </a:extLst>
            </p:cNvPr>
            <p:cNvGrpSpPr/>
            <p:nvPr/>
          </p:nvGrpSpPr>
          <p:grpSpPr>
            <a:xfrm rot="77820">
              <a:off x="7907149" y="3232457"/>
              <a:ext cx="475987" cy="369966"/>
              <a:chOff x="7973881" y="3211185"/>
              <a:chExt cx="475987" cy="369966"/>
            </a:xfrm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xmlns="" id="{C90A099F-5E10-4A12-879D-95FDA82DE2C4}"/>
                  </a:ext>
                </a:extLst>
              </p:cNvPr>
              <p:cNvSpPr/>
              <p:nvPr/>
            </p:nvSpPr>
            <p:spPr>
              <a:xfrm>
                <a:off x="8166784" y="3211185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xmlns="" id="{95AB82E6-562B-4C65-A81B-7C426889B62A}"/>
                  </a:ext>
                </a:extLst>
              </p:cNvPr>
              <p:cNvSpPr/>
              <p:nvPr/>
            </p:nvSpPr>
            <p:spPr>
              <a:xfrm>
                <a:off x="7973881" y="3355342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13B244CB-0CDE-4525-93BD-2334893080FD}"/>
                </a:ext>
              </a:extLst>
            </p:cNvPr>
            <p:cNvSpPr/>
            <p:nvPr/>
          </p:nvSpPr>
          <p:spPr>
            <a:xfrm rot="9450552">
              <a:off x="7599556" y="2908740"/>
              <a:ext cx="620925" cy="413080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40024 w 603558"/>
                <a:gd name="connsiteY1" fmla="*/ 336942 h 413892"/>
                <a:gd name="connsiteX2" fmla="*/ 0 w 603558"/>
                <a:gd name="connsiteY2" fmla="*/ 0 h 413892"/>
                <a:gd name="connsiteX0" fmla="*/ 603558 w 603558"/>
                <a:gd name="connsiteY0" fmla="*/ 413892 h 413892"/>
                <a:gd name="connsiteX1" fmla="*/ 295691 w 603558"/>
                <a:gd name="connsiteY1" fmla="*/ 227491 h 413892"/>
                <a:gd name="connsiteX2" fmla="*/ 0 w 603558"/>
                <a:gd name="connsiteY2" fmla="*/ 0 h 413892"/>
                <a:gd name="connsiteX0" fmla="*/ 617456 w 617456"/>
                <a:gd name="connsiteY0" fmla="*/ 407618 h 407618"/>
                <a:gd name="connsiteX1" fmla="*/ 295691 w 617456"/>
                <a:gd name="connsiteY1" fmla="*/ 227491 h 407618"/>
                <a:gd name="connsiteX2" fmla="*/ 0 w 617456"/>
                <a:gd name="connsiteY2" fmla="*/ 0 h 407618"/>
                <a:gd name="connsiteX0" fmla="*/ 620925 w 620925"/>
                <a:gd name="connsiteY0" fmla="*/ 413080 h 413080"/>
                <a:gd name="connsiteX1" fmla="*/ 295691 w 620925"/>
                <a:gd name="connsiteY1" fmla="*/ 227491 h 413080"/>
                <a:gd name="connsiteX2" fmla="*/ 0 w 620925"/>
                <a:gd name="connsiteY2" fmla="*/ 0 h 41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0925" h="413080">
                  <a:moveTo>
                    <a:pt x="620925" y="413080"/>
                  </a:moveTo>
                  <a:cubicBezTo>
                    <a:pt x="552152" y="303065"/>
                    <a:pt x="438385" y="195621"/>
                    <a:pt x="295691" y="227491"/>
                  </a:cubicBezTo>
                  <a:cubicBezTo>
                    <a:pt x="152997" y="259361"/>
                    <a:pt x="29147" y="89564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EC8DDB45-0F83-4070-AF68-003955A4BF0F}"/>
                </a:ext>
              </a:extLst>
            </p:cNvPr>
            <p:cNvSpPr/>
            <p:nvPr/>
          </p:nvSpPr>
          <p:spPr>
            <a:xfrm rot="9362434">
              <a:off x="6999969" y="2459021"/>
              <a:ext cx="658929" cy="263751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  <a:gd name="connsiteX0" fmla="*/ 608162 w 608162"/>
                <a:gd name="connsiteY0" fmla="*/ 372248 h 372248"/>
                <a:gd name="connsiteX1" fmla="*/ 450729 w 608162"/>
                <a:gd name="connsiteY1" fmla="*/ 288860 h 372248"/>
                <a:gd name="connsiteX2" fmla="*/ 0 w 608162"/>
                <a:gd name="connsiteY2" fmla="*/ 76074 h 372248"/>
                <a:gd name="connsiteX0" fmla="*/ 608162 w 608162"/>
                <a:gd name="connsiteY0" fmla="*/ 386195 h 386195"/>
                <a:gd name="connsiteX1" fmla="*/ 450729 w 608162"/>
                <a:gd name="connsiteY1" fmla="*/ 212229 h 386195"/>
                <a:gd name="connsiteX2" fmla="*/ 0 w 608162"/>
                <a:gd name="connsiteY2" fmla="*/ 90021 h 386195"/>
                <a:gd name="connsiteX0" fmla="*/ 608162 w 608162"/>
                <a:gd name="connsiteY0" fmla="*/ 385420 h 385420"/>
                <a:gd name="connsiteX1" fmla="*/ 323489 w 608162"/>
                <a:gd name="connsiteY1" fmla="*/ 215767 h 385420"/>
                <a:gd name="connsiteX2" fmla="*/ 0 w 608162"/>
                <a:gd name="connsiteY2" fmla="*/ 89246 h 385420"/>
                <a:gd name="connsiteX0" fmla="*/ 608162 w 608162"/>
                <a:gd name="connsiteY0" fmla="*/ 372231 h 372231"/>
                <a:gd name="connsiteX1" fmla="*/ 323489 w 608162"/>
                <a:gd name="connsiteY1" fmla="*/ 202578 h 372231"/>
                <a:gd name="connsiteX2" fmla="*/ 0 w 608162"/>
                <a:gd name="connsiteY2" fmla="*/ 76057 h 372231"/>
                <a:gd name="connsiteX0" fmla="*/ 608162 w 608162"/>
                <a:gd name="connsiteY0" fmla="*/ 296174 h 296174"/>
                <a:gd name="connsiteX1" fmla="*/ 323489 w 608162"/>
                <a:gd name="connsiteY1" fmla="*/ 126521 h 296174"/>
                <a:gd name="connsiteX2" fmla="*/ 0 w 608162"/>
                <a:gd name="connsiteY2" fmla="*/ 0 h 29617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5415 w 625415"/>
                <a:gd name="connsiteY0" fmla="*/ 289704 h 289704"/>
                <a:gd name="connsiteX1" fmla="*/ 340742 w 625415"/>
                <a:gd name="connsiteY1" fmla="*/ 120051 h 289704"/>
                <a:gd name="connsiteX2" fmla="*/ 0 w 625415"/>
                <a:gd name="connsiteY2" fmla="*/ 0 h 289704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1102 w 621102"/>
                <a:gd name="connsiteY0" fmla="*/ 294017 h 294017"/>
                <a:gd name="connsiteX1" fmla="*/ 340742 w 621102"/>
                <a:gd name="connsiteY1" fmla="*/ 120051 h 294017"/>
                <a:gd name="connsiteX2" fmla="*/ 0 w 621102"/>
                <a:gd name="connsiteY2" fmla="*/ 0 h 29401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23258 w 623258"/>
                <a:gd name="connsiteY0" fmla="*/ 300487 h 300487"/>
                <a:gd name="connsiteX1" fmla="*/ 340742 w 623258"/>
                <a:gd name="connsiteY1" fmla="*/ 120051 h 300487"/>
                <a:gd name="connsiteX2" fmla="*/ 0 w 623258"/>
                <a:gd name="connsiteY2" fmla="*/ 0 h 300487"/>
                <a:gd name="connsiteX0" fmla="*/ 690112 w 690112"/>
                <a:gd name="connsiteY0" fmla="*/ 268138 h 268138"/>
                <a:gd name="connsiteX1" fmla="*/ 340742 w 690112"/>
                <a:gd name="connsiteY1" fmla="*/ 120051 h 268138"/>
                <a:gd name="connsiteX2" fmla="*/ 0 w 690112"/>
                <a:gd name="connsiteY2" fmla="*/ 0 h 268138"/>
                <a:gd name="connsiteX0" fmla="*/ 608161 w 608161"/>
                <a:gd name="connsiteY0" fmla="*/ 449292 h 449292"/>
                <a:gd name="connsiteX1" fmla="*/ 340742 w 608161"/>
                <a:gd name="connsiteY1" fmla="*/ 120051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32116 w 608161"/>
                <a:gd name="connsiteY1" fmla="*/ 227882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08161 w 608161"/>
                <a:gd name="connsiteY0" fmla="*/ 449292 h 449292"/>
                <a:gd name="connsiteX1" fmla="*/ 323490 w 608161"/>
                <a:gd name="connsiteY1" fmla="*/ 214943 h 449292"/>
                <a:gd name="connsiteX2" fmla="*/ 0 w 608161"/>
                <a:gd name="connsiteY2" fmla="*/ 0 h 449292"/>
                <a:gd name="connsiteX0" fmla="*/ 666211 w 666211"/>
                <a:gd name="connsiteY0" fmla="*/ 259126 h 259126"/>
                <a:gd name="connsiteX1" fmla="*/ 323490 w 666211"/>
                <a:gd name="connsiteY1" fmla="*/ 214943 h 259126"/>
                <a:gd name="connsiteX2" fmla="*/ 0 w 666211"/>
                <a:gd name="connsiteY2" fmla="*/ 0 h 25912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68523 w 668523"/>
                <a:gd name="connsiteY0" fmla="*/ 262766 h 262766"/>
                <a:gd name="connsiteX1" fmla="*/ 323490 w 668523"/>
                <a:gd name="connsiteY1" fmla="*/ 214943 h 262766"/>
                <a:gd name="connsiteX2" fmla="*/ 0 w 668523"/>
                <a:gd name="connsiteY2" fmla="*/ 0 h 262766"/>
                <a:gd name="connsiteX0" fmla="*/ 658929 w 658929"/>
                <a:gd name="connsiteY0" fmla="*/ 263751 h 263751"/>
                <a:gd name="connsiteX1" fmla="*/ 313896 w 658929"/>
                <a:gd name="connsiteY1" fmla="*/ 215928 h 263751"/>
                <a:gd name="connsiteX2" fmla="*/ 0 w 658929"/>
                <a:gd name="connsiteY2" fmla="*/ 0 h 263751"/>
                <a:gd name="connsiteX0" fmla="*/ 658929 w 658929"/>
                <a:gd name="connsiteY0" fmla="*/ 263751 h 263751"/>
                <a:gd name="connsiteX1" fmla="*/ 295395 w 658929"/>
                <a:gd name="connsiteY1" fmla="*/ 186801 h 263751"/>
                <a:gd name="connsiteX2" fmla="*/ 0 w 658929"/>
                <a:gd name="connsiteY2" fmla="*/ 0 h 26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929" h="263751">
                  <a:moveTo>
                    <a:pt x="658929" y="263751"/>
                  </a:moveTo>
                  <a:cubicBezTo>
                    <a:pt x="590156" y="153736"/>
                    <a:pt x="438089" y="154931"/>
                    <a:pt x="295395" y="186801"/>
                  </a:cubicBezTo>
                  <a:cubicBezTo>
                    <a:pt x="152701" y="218671"/>
                    <a:pt x="48163" y="95369"/>
                    <a:pt x="0" y="0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3D0BF226-8A57-4994-B149-D6E5AEB6CB3C}"/>
                </a:ext>
              </a:extLst>
            </p:cNvPr>
            <p:cNvSpPr/>
            <p:nvPr/>
          </p:nvSpPr>
          <p:spPr>
            <a:xfrm rot="6472728" flipH="1">
              <a:off x="7244320" y="3704851"/>
              <a:ext cx="897147" cy="583864"/>
            </a:xfrm>
            <a:custGeom>
              <a:avLst/>
              <a:gdLst>
                <a:gd name="connsiteX0" fmla="*/ 897147 w 939861"/>
                <a:gd name="connsiteY0" fmla="*/ 104110 h 618819"/>
                <a:gd name="connsiteX1" fmla="*/ 836762 w 939861"/>
                <a:gd name="connsiteY1" fmla="*/ 37974 h 618819"/>
                <a:gd name="connsiteX2" fmla="*/ 0 w 939861"/>
                <a:gd name="connsiteY2" fmla="*/ 618819 h 618819"/>
                <a:gd name="connsiteX0" fmla="*/ 897147 w 910915"/>
                <a:gd name="connsiteY0" fmla="*/ 59227 h 573936"/>
                <a:gd name="connsiteX1" fmla="*/ 726775 w 910915"/>
                <a:gd name="connsiteY1" fmla="*/ 62103 h 573936"/>
                <a:gd name="connsiteX2" fmla="*/ 0 w 910915"/>
                <a:gd name="connsiteY2" fmla="*/ 573936 h 573936"/>
                <a:gd name="connsiteX0" fmla="*/ 897147 w 904718"/>
                <a:gd name="connsiteY0" fmla="*/ 35866 h 550575"/>
                <a:gd name="connsiteX1" fmla="*/ 726775 w 904718"/>
                <a:gd name="connsiteY1" fmla="*/ 38742 h 550575"/>
                <a:gd name="connsiteX2" fmla="*/ 0 w 904718"/>
                <a:gd name="connsiteY2" fmla="*/ 550575 h 550575"/>
                <a:gd name="connsiteX0" fmla="*/ 897147 w 908670"/>
                <a:gd name="connsiteY0" fmla="*/ 57541 h 572250"/>
                <a:gd name="connsiteX1" fmla="*/ 795786 w 908670"/>
                <a:gd name="connsiteY1" fmla="*/ 10815 h 572250"/>
                <a:gd name="connsiteX2" fmla="*/ 0 w 908670"/>
                <a:gd name="connsiteY2" fmla="*/ 572250 h 572250"/>
                <a:gd name="connsiteX0" fmla="*/ 897147 w 908670"/>
                <a:gd name="connsiteY0" fmla="*/ 50280 h 564989"/>
                <a:gd name="connsiteX1" fmla="*/ 795786 w 908670"/>
                <a:gd name="connsiteY1" fmla="*/ 3554 h 564989"/>
                <a:gd name="connsiteX2" fmla="*/ 0 w 908670"/>
                <a:gd name="connsiteY2" fmla="*/ 564989 h 564989"/>
                <a:gd name="connsiteX0" fmla="*/ 897147 w 908845"/>
                <a:gd name="connsiteY0" fmla="*/ 50280 h 564989"/>
                <a:gd name="connsiteX1" fmla="*/ 795786 w 908845"/>
                <a:gd name="connsiteY1" fmla="*/ 3554 h 564989"/>
                <a:gd name="connsiteX2" fmla="*/ 0 w 908845"/>
                <a:gd name="connsiteY2" fmla="*/ 564989 h 5649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46780 h 561489"/>
                <a:gd name="connsiteX1" fmla="*/ 795786 w 897147"/>
                <a:gd name="connsiteY1" fmla="*/ 54 h 561489"/>
                <a:gd name="connsiteX2" fmla="*/ 0 w 897147"/>
                <a:gd name="connsiteY2" fmla="*/ 561489 h 561489"/>
                <a:gd name="connsiteX0" fmla="*/ 897147 w 897147"/>
                <a:gd name="connsiteY0" fmla="*/ 51462 h 566171"/>
                <a:gd name="connsiteX1" fmla="*/ 795786 w 897147"/>
                <a:gd name="connsiteY1" fmla="*/ 4736 h 566171"/>
                <a:gd name="connsiteX2" fmla="*/ 0 w 897147"/>
                <a:gd name="connsiteY2" fmla="*/ 566171 h 566171"/>
                <a:gd name="connsiteX0" fmla="*/ 869111 w 869111"/>
                <a:gd name="connsiteY0" fmla="*/ 82138 h 616256"/>
                <a:gd name="connsiteX1" fmla="*/ 767750 w 869111"/>
                <a:gd name="connsiteY1" fmla="*/ 35412 h 616256"/>
                <a:gd name="connsiteX2" fmla="*/ 0 w 869111"/>
                <a:gd name="connsiteY2" fmla="*/ 616256 h 616256"/>
                <a:gd name="connsiteX0" fmla="*/ 869111 w 869111"/>
                <a:gd name="connsiteY0" fmla="*/ 112626 h 646744"/>
                <a:gd name="connsiteX1" fmla="*/ 711678 w 869111"/>
                <a:gd name="connsiteY1" fmla="*/ 29238 h 646744"/>
                <a:gd name="connsiteX2" fmla="*/ 0 w 869111"/>
                <a:gd name="connsiteY2" fmla="*/ 646744 h 646744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110114 h 607570"/>
                <a:gd name="connsiteX1" fmla="*/ 739714 w 897147"/>
                <a:gd name="connsiteY1" fmla="*/ 26726 h 607570"/>
                <a:gd name="connsiteX2" fmla="*/ 0 w 897147"/>
                <a:gd name="connsiteY2" fmla="*/ 607570 h 607570"/>
                <a:gd name="connsiteX0" fmla="*/ 897147 w 897147"/>
                <a:gd name="connsiteY0" fmla="*/ 86408 h 583864"/>
                <a:gd name="connsiteX1" fmla="*/ 739714 w 897147"/>
                <a:gd name="connsiteY1" fmla="*/ 3020 h 583864"/>
                <a:gd name="connsiteX2" fmla="*/ 0 w 897147"/>
                <a:gd name="connsiteY2" fmla="*/ 583864 h 58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7147" h="583864">
                  <a:moveTo>
                    <a:pt x="897147" y="86408"/>
                  </a:moveTo>
                  <a:cubicBezTo>
                    <a:pt x="864079" y="53579"/>
                    <a:pt x="824540" y="-15191"/>
                    <a:pt x="739714" y="3020"/>
                  </a:cubicBezTo>
                  <a:cubicBezTo>
                    <a:pt x="654888" y="21231"/>
                    <a:pt x="296173" y="342803"/>
                    <a:pt x="0" y="583864"/>
                  </a:cubicBezTo>
                </a:path>
              </a:pathLst>
            </a:custGeom>
            <a:noFill/>
            <a:ln w="28575" cap="rnd">
              <a:solidFill>
                <a:srgbClr val="0000FF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3E74DC6A-7A0D-4812-A9EC-61DB00892ED8}"/>
                </a:ext>
              </a:extLst>
            </p:cNvPr>
            <p:cNvSpPr txBox="1"/>
            <p:nvPr/>
          </p:nvSpPr>
          <p:spPr>
            <a:xfrm>
              <a:off x="6759548" y="4372713"/>
              <a:ext cx="970814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Phase B</a:t>
              </a:r>
              <a:endParaRPr lang="nl-NL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xmlns="" id="{719763AD-3B24-4E58-A460-5E158C26FDBD}"/>
              </a:ext>
            </a:extLst>
          </p:cNvPr>
          <p:cNvSpPr txBox="1"/>
          <p:nvPr/>
        </p:nvSpPr>
        <p:spPr>
          <a:xfrm>
            <a:off x="1428832" y="1654115"/>
            <a:ext cx="65888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Hall A</a:t>
            </a:r>
            <a:endParaRPr lang="nl-NL" b="1" dirty="0">
              <a:solidFill>
                <a:srgbClr val="0000FF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xmlns="" id="{C3C41AE8-4D9B-4648-8E66-8AF05DD9CBC2}"/>
              </a:ext>
            </a:extLst>
          </p:cNvPr>
          <p:cNvSpPr txBox="1"/>
          <p:nvPr/>
        </p:nvSpPr>
        <p:spPr>
          <a:xfrm>
            <a:off x="4213336" y="638865"/>
            <a:ext cx="65888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Hall B</a:t>
            </a:r>
            <a:endParaRPr lang="nl-NL" b="1" dirty="0">
              <a:solidFill>
                <a:srgbClr val="00FF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xmlns="" id="{C02B6E64-3BE7-4BCA-AF68-7812D9F3F3DB}"/>
              </a:ext>
            </a:extLst>
          </p:cNvPr>
          <p:cNvSpPr txBox="1"/>
          <p:nvPr/>
        </p:nvSpPr>
        <p:spPr>
          <a:xfrm>
            <a:off x="8057822" y="1253109"/>
            <a:ext cx="65888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</a:rPr>
              <a:t>Hall C</a:t>
            </a:r>
            <a:endParaRPr lang="nl-NL" b="1" dirty="0">
              <a:solidFill>
                <a:srgbClr val="FFCC00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xmlns="" id="{AB7FBCED-7691-4AF6-BF1B-25255A7A463D}"/>
              </a:ext>
            </a:extLst>
          </p:cNvPr>
          <p:cNvSpPr txBox="1"/>
          <p:nvPr/>
        </p:nvSpPr>
        <p:spPr>
          <a:xfrm>
            <a:off x="3833452" y="10107106"/>
            <a:ext cx="3132857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Hoverboard Motor Winding</a:t>
            </a: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971666D-B14E-4BFE-AE62-9EE8C4A7F0DD}"/>
              </a:ext>
            </a:extLst>
          </p:cNvPr>
          <p:cNvSpPr/>
          <p:nvPr/>
        </p:nvSpPr>
        <p:spPr>
          <a:xfrm>
            <a:off x="2039422" y="1805034"/>
            <a:ext cx="870549" cy="647737"/>
          </a:xfrm>
          <a:custGeom>
            <a:avLst/>
            <a:gdLst>
              <a:gd name="connsiteX0" fmla="*/ 822385 w 822385"/>
              <a:gd name="connsiteY0" fmla="*/ 647020 h 647020"/>
              <a:gd name="connsiteX1" fmla="*/ 342181 w 822385"/>
              <a:gd name="connsiteY1" fmla="*/ 66175 h 647020"/>
              <a:gd name="connsiteX2" fmla="*/ 0 w 822385"/>
              <a:gd name="connsiteY2" fmla="*/ 37420 h 647020"/>
              <a:gd name="connsiteX0" fmla="*/ 822385 w 822385"/>
              <a:gd name="connsiteY0" fmla="*/ 632929 h 632929"/>
              <a:gd name="connsiteX1" fmla="*/ 342181 w 822385"/>
              <a:gd name="connsiteY1" fmla="*/ 52084 h 632929"/>
              <a:gd name="connsiteX2" fmla="*/ 0 w 822385"/>
              <a:gd name="connsiteY2" fmla="*/ 23329 h 632929"/>
              <a:gd name="connsiteX0" fmla="*/ 822385 w 822385"/>
              <a:gd name="connsiteY0" fmla="*/ 613596 h 613596"/>
              <a:gd name="connsiteX1" fmla="*/ 342181 w 822385"/>
              <a:gd name="connsiteY1" fmla="*/ 32751 h 613596"/>
              <a:gd name="connsiteX2" fmla="*/ 0 w 822385"/>
              <a:gd name="connsiteY2" fmla="*/ 3996 h 613596"/>
              <a:gd name="connsiteX0" fmla="*/ 822385 w 822385"/>
              <a:gd name="connsiteY0" fmla="*/ 637926 h 637926"/>
              <a:gd name="connsiteX1" fmla="*/ 342181 w 822385"/>
              <a:gd name="connsiteY1" fmla="*/ 57081 h 637926"/>
              <a:gd name="connsiteX2" fmla="*/ 0 w 822385"/>
              <a:gd name="connsiteY2" fmla="*/ 28326 h 637926"/>
              <a:gd name="connsiteX0" fmla="*/ 822385 w 822385"/>
              <a:gd name="connsiteY0" fmla="*/ 647714 h 647714"/>
              <a:gd name="connsiteX1" fmla="*/ 342181 w 822385"/>
              <a:gd name="connsiteY1" fmla="*/ 66869 h 647714"/>
              <a:gd name="connsiteX2" fmla="*/ 189781 w 822385"/>
              <a:gd name="connsiteY2" fmla="*/ 9358 h 647714"/>
              <a:gd name="connsiteX3" fmla="*/ 0 w 822385"/>
              <a:gd name="connsiteY3" fmla="*/ 38114 h 647714"/>
              <a:gd name="connsiteX0" fmla="*/ 822385 w 822385"/>
              <a:gd name="connsiteY0" fmla="*/ 656894 h 656894"/>
              <a:gd name="connsiteX1" fmla="*/ 342181 w 822385"/>
              <a:gd name="connsiteY1" fmla="*/ 76049 h 656894"/>
              <a:gd name="connsiteX2" fmla="*/ 189781 w 822385"/>
              <a:gd name="connsiteY2" fmla="*/ 18538 h 656894"/>
              <a:gd name="connsiteX3" fmla="*/ 0 w 822385"/>
              <a:gd name="connsiteY3" fmla="*/ 47294 h 656894"/>
              <a:gd name="connsiteX0" fmla="*/ 822385 w 822385"/>
              <a:gd name="connsiteY0" fmla="*/ 638893 h 638893"/>
              <a:gd name="connsiteX1" fmla="*/ 189781 w 822385"/>
              <a:gd name="connsiteY1" fmla="*/ 537 h 638893"/>
              <a:gd name="connsiteX2" fmla="*/ 0 w 822385"/>
              <a:gd name="connsiteY2" fmla="*/ 29293 h 638893"/>
              <a:gd name="connsiteX0" fmla="*/ 822385 w 822385"/>
              <a:gd name="connsiteY0" fmla="*/ 641723 h 641723"/>
              <a:gd name="connsiteX1" fmla="*/ 204158 w 822385"/>
              <a:gd name="connsiteY1" fmla="*/ 492 h 641723"/>
              <a:gd name="connsiteX2" fmla="*/ 0 w 822385"/>
              <a:gd name="connsiteY2" fmla="*/ 32123 h 641723"/>
              <a:gd name="connsiteX0" fmla="*/ 822385 w 822385"/>
              <a:gd name="connsiteY0" fmla="*/ 641723 h 641723"/>
              <a:gd name="connsiteX1" fmla="*/ 204158 w 822385"/>
              <a:gd name="connsiteY1" fmla="*/ 492 h 641723"/>
              <a:gd name="connsiteX2" fmla="*/ 0 w 822385"/>
              <a:gd name="connsiteY2" fmla="*/ 32123 h 641723"/>
              <a:gd name="connsiteX0" fmla="*/ 859766 w 859766"/>
              <a:gd name="connsiteY0" fmla="*/ 643034 h 643034"/>
              <a:gd name="connsiteX1" fmla="*/ 241539 w 859766"/>
              <a:gd name="connsiteY1" fmla="*/ 1803 h 643034"/>
              <a:gd name="connsiteX2" fmla="*/ 0 w 859766"/>
              <a:gd name="connsiteY2" fmla="*/ 7554 h 643034"/>
              <a:gd name="connsiteX0" fmla="*/ 859766 w 859766"/>
              <a:gd name="connsiteY0" fmla="*/ 643034 h 643034"/>
              <a:gd name="connsiteX1" fmla="*/ 241539 w 859766"/>
              <a:gd name="connsiteY1" fmla="*/ 1803 h 643034"/>
              <a:gd name="connsiteX2" fmla="*/ 0 w 859766"/>
              <a:gd name="connsiteY2" fmla="*/ 7554 h 643034"/>
              <a:gd name="connsiteX0" fmla="*/ 868393 w 868393"/>
              <a:gd name="connsiteY0" fmla="*/ 648784 h 648784"/>
              <a:gd name="connsiteX1" fmla="*/ 250166 w 868393"/>
              <a:gd name="connsiteY1" fmla="*/ 7553 h 648784"/>
              <a:gd name="connsiteX2" fmla="*/ 0 w 868393"/>
              <a:gd name="connsiteY2" fmla="*/ 1803 h 648784"/>
              <a:gd name="connsiteX0" fmla="*/ 868393 w 868393"/>
              <a:gd name="connsiteY0" fmla="*/ 648784 h 648784"/>
              <a:gd name="connsiteX1" fmla="*/ 250166 w 868393"/>
              <a:gd name="connsiteY1" fmla="*/ 7553 h 648784"/>
              <a:gd name="connsiteX2" fmla="*/ 0 w 868393"/>
              <a:gd name="connsiteY2" fmla="*/ 1803 h 648784"/>
              <a:gd name="connsiteX0" fmla="*/ 868393 w 868393"/>
              <a:gd name="connsiteY0" fmla="*/ 644826 h 644826"/>
              <a:gd name="connsiteX1" fmla="*/ 250166 w 868393"/>
              <a:gd name="connsiteY1" fmla="*/ 3595 h 644826"/>
              <a:gd name="connsiteX2" fmla="*/ 0 w 868393"/>
              <a:gd name="connsiteY2" fmla="*/ 3596 h 644826"/>
              <a:gd name="connsiteX0" fmla="*/ 868393 w 868393"/>
              <a:gd name="connsiteY0" fmla="*/ 642723 h 642723"/>
              <a:gd name="connsiteX1" fmla="*/ 250166 w 868393"/>
              <a:gd name="connsiteY1" fmla="*/ 1492 h 642723"/>
              <a:gd name="connsiteX2" fmla="*/ 0 w 868393"/>
              <a:gd name="connsiteY2" fmla="*/ 1493 h 642723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8627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5544 h 645544"/>
              <a:gd name="connsiteX1" fmla="*/ 271732 w 868393"/>
              <a:gd name="connsiteY1" fmla="*/ 0 h 645544"/>
              <a:gd name="connsiteX2" fmla="*/ 0 w 868393"/>
              <a:gd name="connsiteY2" fmla="*/ 6471 h 645544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19 h 647719"/>
              <a:gd name="connsiteX1" fmla="*/ 286829 w 868393"/>
              <a:gd name="connsiteY1" fmla="*/ 19 h 647719"/>
              <a:gd name="connsiteX2" fmla="*/ 0 w 868393"/>
              <a:gd name="connsiteY2" fmla="*/ 8646 h 647719"/>
              <a:gd name="connsiteX0" fmla="*/ 868393 w 868393"/>
              <a:gd name="connsiteY0" fmla="*/ 647736 h 647736"/>
              <a:gd name="connsiteX1" fmla="*/ 286829 w 868393"/>
              <a:gd name="connsiteY1" fmla="*/ 36 h 647736"/>
              <a:gd name="connsiteX2" fmla="*/ 0 w 868393"/>
              <a:gd name="connsiteY2" fmla="*/ 8663 h 647736"/>
              <a:gd name="connsiteX0" fmla="*/ 868393 w 868393"/>
              <a:gd name="connsiteY0" fmla="*/ 647736 h 647736"/>
              <a:gd name="connsiteX1" fmla="*/ 286829 w 868393"/>
              <a:gd name="connsiteY1" fmla="*/ 36 h 647736"/>
              <a:gd name="connsiteX2" fmla="*/ 0 w 868393"/>
              <a:gd name="connsiteY2" fmla="*/ 8663 h 647736"/>
              <a:gd name="connsiteX0" fmla="*/ 870549 w 870549"/>
              <a:gd name="connsiteY0" fmla="*/ 647765 h 647765"/>
              <a:gd name="connsiteX1" fmla="*/ 288985 w 870549"/>
              <a:gd name="connsiteY1" fmla="*/ 65 h 647765"/>
              <a:gd name="connsiteX2" fmla="*/ 0 w 870549"/>
              <a:gd name="connsiteY2" fmla="*/ 6536 h 647765"/>
              <a:gd name="connsiteX0" fmla="*/ 870549 w 870549"/>
              <a:gd name="connsiteY0" fmla="*/ 647737 h 647737"/>
              <a:gd name="connsiteX1" fmla="*/ 288985 w 870549"/>
              <a:gd name="connsiteY1" fmla="*/ 37 h 647737"/>
              <a:gd name="connsiteX2" fmla="*/ 0 w 870549"/>
              <a:gd name="connsiteY2" fmla="*/ 6508 h 64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549" h="647737">
                <a:moveTo>
                  <a:pt x="870549" y="647737"/>
                </a:moveTo>
                <a:cubicBezTo>
                  <a:pt x="738757" y="514746"/>
                  <a:pt x="428925" y="118890"/>
                  <a:pt x="288985" y="37"/>
                </a:cubicBezTo>
                <a:cubicBezTo>
                  <a:pt x="193855" y="-443"/>
                  <a:pt x="149525" y="3872"/>
                  <a:pt x="0" y="6508"/>
                </a:cubicBezTo>
              </a:path>
            </a:pathLst>
          </a:custGeom>
          <a:noFill/>
          <a:ln w="19050" cap="rnd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xmlns="" id="{E16D5842-78BD-4DC6-BDBB-8F45BF3FE9AD}"/>
              </a:ext>
            </a:extLst>
          </p:cNvPr>
          <p:cNvSpPr/>
          <p:nvPr/>
        </p:nvSpPr>
        <p:spPr>
          <a:xfrm>
            <a:off x="4829498" y="793472"/>
            <a:ext cx="572219" cy="733246"/>
          </a:xfrm>
          <a:custGeom>
            <a:avLst/>
            <a:gdLst>
              <a:gd name="connsiteX0" fmla="*/ 822385 w 822385"/>
              <a:gd name="connsiteY0" fmla="*/ 647020 h 647020"/>
              <a:gd name="connsiteX1" fmla="*/ 342181 w 822385"/>
              <a:gd name="connsiteY1" fmla="*/ 66175 h 647020"/>
              <a:gd name="connsiteX2" fmla="*/ 0 w 822385"/>
              <a:gd name="connsiteY2" fmla="*/ 37420 h 647020"/>
              <a:gd name="connsiteX0" fmla="*/ 822385 w 822385"/>
              <a:gd name="connsiteY0" fmla="*/ 632929 h 632929"/>
              <a:gd name="connsiteX1" fmla="*/ 342181 w 822385"/>
              <a:gd name="connsiteY1" fmla="*/ 52084 h 632929"/>
              <a:gd name="connsiteX2" fmla="*/ 0 w 822385"/>
              <a:gd name="connsiteY2" fmla="*/ 23329 h 632929"/>
              <a:gd name="connsiteX0" fmla="*/ 822385 w 822385"/>
              <a:gd name="connsiteY0" fmla="*/ 613596 h 613596"/>
              <a:gd name="connsiteX1" fmla="*/ 342181 w 822385"/>
              <a:gd name="connsiteY1" fmla="*/ 32751 h 613596"/>
              <a:gd name="connsiteX2" fmla="*/ 0 w 822385"/>
              <a:gd name="connsiteY2" fmla="*/ 3996 h 613596"/>
              <a:gd name="connsiteX0" fmla="*/ 822385 w 822385"/>
              <a:gd name="connsiteY0" fmla="*/ 637926 h 637926"/>
              <a:gd name="connsiteX1" fmla="*/ 342181 w 822385"/>
              <a:gd name="connsiteY1" fmla="*/ 57081 h 637926"/>
              <a:gd name="connsiteX2" fmla="*/ 0 w 822385"/>
              <a:gd name="connsiteY2" fmla="*/ 28326 h 637926"/>
              <a:gd name="connsiteX0" fmla="*/ 822385 w 822385"/>
              <a:gd name="connsiteY0" fmla="*/ 647714 h 647714"/>
              <a:gd name="connsiteX1" fmla="*/ 342181 w 822385"/>
              <a:gd name="connsiteY1" fmla="*/ 66869 h 647714"/>
              <a:gd name="connsiteX2" fmla="*/ 189781 w 822385"/>
              <a:gd name="connsiteY2" fmla="*/ 9358 h 647714"/>
              <a:gd name="connsiteX3" fmla="*/ 0 w 822385"/>
              <a:gd name="connsiteY3" fmla="*/ 38114 h 647714"/>
              <a:gd name="connsiteX0" fmla="*/ 822385 w 822385"/>
              <a:gd name="connsiteY0" fmla="*/ 656894 h 656894"/>
              <a:gd name="connsiteX1" fmla="*/ 342181 w 822385"/>
              <a:gd name="connsiteY1" fmla="*/ 76049 h 656894"/>
              <a:gd name="connsiteX2" fmla="*/ 189781 w 822385"/>
              <a:gd name="connsiteY2" fmla="*/ 18538 h 656894"/>
              <a:gd name="connsiteX3" fmla="*/ 0 w 822385"/>
              <a:gd name="connsiteY3" fmla="*/ 47294 h 656894"/>
              <a:gd name="connsiteX0" fmla="*/ 822385 w 822385"/>
              <a:gd name="connsiteY0" fmla="*/ 638893 h 638893"/>
              <a:gd name="connsiteX1" fmla="*/ 189781 w 822385"/>
              <a:gd name="connsiteY1" fmla="*/ 537 h 638893"/>
              <a:gd name="connsiteX2" fmla="*/ 0 w 822385"/>
              <a:gd name="connsiteY2" fmla="*/ 29293 h 638893"/>
              <a:gd name="connsiteX0" fmla="*/ 822385 w 822385"/>
              <a:gd name="connsiteY0" fmla="*/ 641723 h 641723"/>
              <a:gd name="connsiteX1" fmla="*/ 204158 w 822385"/>
              <a:gd name="connsiteY1" fmla="*/ 492 h 641723"/>
              <a:gd name="connsiteX2" fmla="*/ 0 w 822385"/>
              <a:gd name="connsiteY2" fmla="*/ 32123 h 641723"/>
              <a:gd name="connsiteX0" fmla="*/ 822385 w 822385"/>
              <a:gd name="connsiteY0" fmla="*/ 641723 h 641723"/>
              <a:gd name="connsiteX1" fmla="*/ 204158 w 822385"/>
              <a:gd name="connsiteY1" fmla="*/ 492 h 641723"/>
              <a:gd name="connsiteX2" fmla="*/ 0 w 822385"/>
              <a:gd name="connsiteY2" fmla="*/ 32123 h 641723"/>
              <a:gd name="connsiteX0" fmla="*/ 859766 w 859766"/>
              <a:gd name="connsiteY0" fmla="*/ 643034 h 643034"/>
              <a:gd name="connsiteX1" fmla="*/ 241539 w 859766"/>
              <a:gd name="connsiteY1" fmla="*/ 1803 h 643034"/>
              <a:gd name="connsiteX2" fmla="*/ 0 w 859766"/>
              <a:gd name="connsiteY2" fmla="*/ 7554 h 643034"/>
              <a:gd name="connsiteX0" fmla="*/ 859766 w 859766"/>
              <a:gd name="connsiteY0" fmla="*/ 643034 h 643034"/>
              <a:gd name="connsiteX1" fmla="*/ 241539 w 859766"/>
              <a:gd name="connsiteY1" fmla="*/ 1803 h 643034"/>
              <a:gd name="connsiteX2" fmla="*/ 0 w 859766"/>
              <a:gd name="connsiteY2" fmla="*/ 7554 h 643034"/>
              <a:gd name="connsiteX0" fmla="*/ 868393 w 868393"/>
              <a:gd name="connsiteY0" fmla="*/ 648784 h 648784"/>
              <a:gd name="connsiteX1" fmla="*/ 250166 w 868393"/>
              <a:gd name="connsiteY1" fmla="*/ 7553 h 648784"/>
              <a:gd name="connsiteX2" fmla="*/ 0 w 868393"/>
              <a:gd name="connsiteY2" fmla="*/ 1803 h 648784"/>
              <a:gd name="connsiteX0" fmla="*/ 868393 w 868393"/>
              <a:gd name="connsiteY0" fmla="*/ 648784 h 648784"/>
              <a:gd name="connsiteX1" fmla="*/ 250166 w 868393"/>
              <a:gd name="connsiteY1" fmla="*/ 7553 h 648784"/>
              <a:gd name="connsiteX2" fmla="*/ 0 w 868393"/>
              <a:gd name="connsiteY2" fmla="*/ 1803 h 648784"/>
              <a:gd name="connsiteX0" fmla="*/ 868393 w 868393"/>
              <a:gd name="connsiteY0" fmla="*/ 644826 h 644826"/>
              <a:gd name="connsiteX1" fmla="*/ 250166 w 868393"/>
              <a:gd name="connsiteY1" fmla="*/ 3595 h 644826"/>
              <a:gd name="connsiteX2" fmla="*/ 0 w 868393"/>
              <a:gd name="connsiteY2" fmla="*/ 3596 h 644826"/>
              <a:gd name="connsiteX0" fmla="*/ 868393 w 868393"/>
              <a:gd name="connsiteY0" fmla="*/ 642723 h 642723"/>
              <a:gd name="connsiteX1" fmla="*/ 250166 w 868393"/>
              <a:gd name="connsiteY1" fmla="*/ 1492 h 642723"/>
              <a:gd name="connsiteX2" fmla="*/ 0 w 868393"/>
              <a:gd name="connsiteY2" fmla="*/ 1493 h 642723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8627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718868 h 718868"/>
              <a:gd name="connsiteX1" fmla="*/ 603849 w 868393"/>
              <a:gd name="connsiteY1" fmla="*/ 0 h 718868"/>
              <a:gd name="connsiteX2" fmla="*/ 0 w 868393"/>
              <a:gd name="connsiteY2" fmla="*/ 79795 h 718868"/>
              <a:gd name="connsiteX0" fmla="*/ 868393 w 868393"/>
              <a:gd name="connsiteY0" fmla="*/ 733246 h 733246"/>
              <a:gd name="connsiteX1" fmla="*/ 583721 w 868393"/>
              <a:gd name="connsiteY1" fmla="*/ 0 h 733246"/>
              <a:gd name="connsiteX2" fmla="*/ 0 w 868393"/>
              <a:gd name="connsiteY2" fmla="*/ 94173 h 733246"/>
              <a:gd name="connsiteX0" fmla="*/ 868393 w 868393"/>
              <a:gd name="connsiteY0" fmla="*/ 733246 h 733246"/>
              <a:gd name="connsiteX1" fmla="*/ 583721 w 868393"/>
              <a:gd name="connsiteY1" fmla="*/ 0 h 733246"/>
              <a:gd name="connsiteX2" fmla="*/ 0 w 868393"/>
              <a:gd name="connsiteY2" fmla="*/ 94173 h 733246"/>
              <a:gd name="connsiteX0" fmla="*/ 868393 w 868393"/>
              <a:gd name="connsiteY0" fmla="*/ 733246 h 733246"/>
              <a:gd name="connsiteX1" fmla="*/ 583721 w 868393"/>
              <a:gd name="connsiteY1" fmla="*/ 0 h 733246"/>
              <a:gd name="connsiteX2" fmla="*/ 0 w 868393"/>
              <a:gd name="connsiteY2" fmla="*/ 94173 h 733246"/>
              <a:gd name="connsiteX0" fmla="*/ 572219 w 572219"/>
              <a:gd name="connsiteY0" fmla="*/ 733246 h 733246"/>
              <a:gd name="connsiteX1" fmla="*/ 287547 w 572219"/>
              <a:gd name="connsiteY1" fmla="*/ 0 h 733246"/>
              <a:gd name="connsiteX2" fmla="*/ 0 w 572219"/>
              <a:gd name="connsiteY2" fmla="*/ 2158 h 733246"/>
              <a:gd name="connsiteX0" fmla="*/ 572219 w 572219"/>
              <a:gd name="connsiteY0" fmla="*/ 733246 h 733246"/>
              <a:gd name="connsiteX1" fmla="*/ 287547 w 572219"/>
              <a:gd name="connsiteY1" fmla="*/ 0 h 733246"/>
              <a:gd name="connsiteX2" fmla="*/ 0 w 572219"/>
              <a:gd name="connsiteY2" fmla="*/ 5033 h 733246"/>
              <a:gd name="connsiteX0" fmla="*/ 572219 w 572219"/>
              <a:gd name="connsiteY0" fmla="*/ 734018 h 734018"/>
              <a:gd name="connsiteX1" fmla="*/ 287547 w 572219"/>
              <a:gd name="connsiteY1" fmla="*/ 772 h 734018"/>
              <a:gd name="connsiteX2" fmla="*/ 0 w 572219"/>
              <a:gd name="connsiteY2" fmla="*/ 54 h 734018"/>
              <a:gd name="connsiteX0" fmla="*/ 572219 w 572219"/>
              <a:gd name="connsiteY0" fmla="*/ 733246 h 733246"/>
              <a:gd name="connsiteX1" fmla="*/ 287547 w 572219"/>
              <a:gd name="connsiteY1" fmla="*/ 0 h 733246"/>
              <a:gd name="connsiteX2" fmla="*/ 0 w 572219"/>
              <a:gd name="connsiteY2" fmla="*/ 2157 h 73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2219" h="733246">
                <a:moveTo>
                  <a:pt x="572219" y="733246"/>
                </a:moveTo>
                <a:cubicBezTo>
                  <a:pt x="500811" y="513991"/>
                  <a:pt x="372853" y="216619"/>
                  <a:pt x="287547" y="0"/>
                </a:cubicBezTo>
                <a:cubicBezTo>
                  <a:pt x="201043" y="1676"/>
                  <a:pt x="125802" y="1677"/>
                  <a:pt x="0" y="2157"/>
                </a:cubicBezTo>
              </a:path>
            </a:pathLst>
          </a:custGeom>
          <a:noFill/>
          <a:ln w="19050" cap="rnd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xmlns="" id="{CF62E6A7-EEA7-4320-87ED-33D78DE22964}"/>
              </a:ext>
            </a:extLst>
          </p:cNvPr>
          <p:cNvSpPr/>
          <p:nvPr/>
        </p:nvSpPr>
        <p:spPr>
          <a:xfrm flipH="1">
            <a:off x="7933466" y="1555068"/>
            <a:ext cx="581564" cy="917274"/>
          </a:xfrm>
          <a:custGeom>
            <a:avLst/>
            <a:gdLst>
              <a:gd name="connsiteX0" fmla="*/ 822385 w 822385"/>
              <a:gd name="connsiteY0" fmla="*/ 647020 h 647020"/>
              <a:gd name="connsiteX1" fmla="*/ 342181 w 822385"/>
              <a:gd name="connsiteY1" fmla="*/ 66175 h 647020"/>
              <a:gd name="connsiteX2" fmla="*/ 0 w 822385"/>
              <a:gd name="connsiteY2" fmla="*/ 37420 h 647020"/>
              <a:gd name="connsiteX0" fmla="*/ 822385 w 822385"/>
              <a:gd name="connsiteY0" fmla="*/ 632929 h 632929"/>
              <a:gd name="connsiteX1" fmla="*/ 342181 w 822385"/>
              <a:gd name="connsiteY1" fmla="*/ 52084 h 632929"/>
              <a:gd name="connsiteX2" fmla="*/ 0 w 822385"/>
              <a:gd name="connsiteY2" fmla="*/ 23329 h 632929"/>
              <a:gd name="connsiteX0" fmla="*/ 822385 w 822385"/>
              <a:gd name="connsiteY0" fmla="*/ 613596 h 613596"/>
              <a:gd name="connsiteX1" fmla="*/ 342181 w 822385"/>
              <a:gd name="connsiteY1" fmla="*/ 32751 h 613596"/>
              <a:gd name="connsiteX2" fmla="*/ 0 w 822385"/>
              <a:gd name="connsiteY2" fmla="*/ 3996 h 613596"/>
              <a:gd name="connsiteX0" fmla="*/ 822385 w 822385"/>
              <a:gd name="connsiteY0" fmla="*/ 637926 h 637926"/>
              <a:gd name="connsiteX1" fmla="*/ 342181 w 822385"/>
              <a:gd name="connsiteY1" fmla="*/ 57081 h 637926"/>
              <a:gd name="connsiteX2" fmla="*/ 0 w 822385"/>
              <a:gd name="connsiteY2" fmla="*/ 28326 h 637926"/>
              <a:gd name="connsiteX0" fmla="*/ 822385 w 822385"/>
              <a:gd name="connsiteY0" fmla="*/ 647714 h 647714"/>
              <a:gd name="connsiteX1" fmla="*/ 342181 w 822385"/>
              <a:gd name="connsiteY1" fmla="*/ 66869 h 647714"/>
              <a:gd name="connsiteX2" fmla="*/ 189781 w 822385"/>
              <a:gd name="connsiteY2" fmla="*/ 9358 h 647714"/>
              <a:gd name="connsiteX3" fmla="*/ 0 w 822385"/>
              <a:gd name="connsiteY3" fmla="*/ 38114 h 647714"/>
              <a:gd name="connsiteX0" fmla="*/ 822385 w 822385"/>
              <a:gd name="connsiteY0" fmla="*/ 656894 h 656894"/>
              <a:gd name="connsiteX1" fmla="*/ 342181 w 822385"/>
              <a:gd name="connsiteY1" fmla="*/ 76049 h 656894"/>
              <a:gd name="connsiteX2" fmla="*/ 189781 w 822385"/>
              <a:gd name="connsiteY2" fmla="*/ 18538 h 656894"/>
              <a:gd name="connsiteX3" fmla="*/ 0 w 822385"/>
              <a:gd name="connsiteY3" fmla="*/ 47294 h 656894"/>
              <a:gd name="connsiteX0" fmla="*/ 822385 w 822385"/>
              <a:gd name="connsiteY0" fmla="*/ 638893 h 638893"/>
              <a:gd name="connsiteX1" fmla="*/ 189781 w 822385"/>
              <a:gd name="connsiteY1" fmla="*/ 537 h 638893"/>
              <a:gd name="connsiteX2" fmla="*/ 0 w 822385"/>
              <a:gd name="connsiteY2" fmla="*/ 29293 h 638893"/>
              <a:gd name="connsiteX0" fmla="*/ 822385 w 822385"/>
              <a:gd name="connsiteY0" fmla="*/ 641723 h 641723"/>
              <a:gd name="connsiteX1" fmla="*/ 204158 w 822385"/>
              <a:gd name="connsiteY1" fmla="*/ 492 h 641723"/>
              <a:gd name="connsiteX2" fmla="*/ 0 w 822385"/>
              <a:gd name="connsiteY2" fmla="*/ 32123 h 641723"/>
              <a:gd name="connsiteX0" fmla="*/ 822385 w 822385"/>
              <a:gd name="connsiteY0" fmla="*/ 641723 h 641723"/>
              <a:gd name="connsiteX1" fmla="*/ 204158 w 822385"/>
              <a:gd name="connsiteY1" fmla="*/ 492 h 641723"/>
              <a:gd name="connsiteX2" fmla="*/ 0 w 822385"/>
              <a:gd name="connsiteY2" fmla="*/ 32123 h 641723"/>
              <a:gd name="connsiteX0" fmla="*/ 859766 w 859766"/>
              <a:gd name="connsiteY0" fmla="*/ 643034 h 643034"/>
              <a:gd name="connsiteX1" fmla="*/ 241539 w 859766"/>
              <a:gd name="connsiteY1" fmla="*/ 1803 h 643034"/>
              <a:gd name="connsiteX2" fmla="*/ 0 w 859766"/>
              <a:gd name="connsiteY2" fmla="*/ 7554 h 643034"/>
              <a:gd name="connsiteX0" fmla="*/ 859766 w 859766"/>
              <a:gd name="connsiteY0" fmla="*/ 643034 h 643034"/>
              <a:gd name="connsiteX1" fmla="*/ 241539 w 859766"/>
              <a:gd name="connsiteY1" fmla="*/ 1803 h 643034"/>
              <a:gd name="connsiteX2" fmla="*/ 0 w 859766"/>
              <a:gd name="connsiteY2" fmla="*/ 7554 h 643034"/>
              <a:gd name="connsiteX0" fmla="*/ 868393 w 868393"/>
              <a:gd name="connsiteY0" fmla="*/ 648784 h 648784"/>
              <a:gd name="connsiteX1" fmla="*/ 250166 w 868393"/>
              <a:gd name="connsiteY1" fmla="*/ 7553 h 648784"/>
              <a:gd name="connsiteX2" fmla="*/ 0 w 868393"/>
              <a:gd name="connsiteY2" fmla="*/ 1803 h 648784"/>
              <a:gd name="connsiteX0" fmla="*/ 868393 w 868393"/>
              <a:gd name="connsiteY0" fmla="*/ 648784 h 648784"/>
              <a:gd name="connsiteX1" fmla="*/ 250166 w 868393"/>
              <a:gd name="connsiteY1" fmla="*/ 7553 h 648784"/>
              <a:gd name="connsiteX2" fmla="*/ 0 w 868393"/>
              <a:gd name="connsiteY2" fmla="*/ 1803 h 648784"/>
              <a:gd name="connsiteX0" fmla="*/ 868393 w 868393"/>
              <a:gd name="connsiteY0" fmla="*/ 644826 h 644826"/>
              <a:gd name="connsiteX1" fmla="*/ 250166 w 868393"/>
              <a:gd name="connsiteY1" fmla="*/ 3595 h 644826"/>
              <a:gd name="connsiteX2" fmla="*/ 0 w 868393"/>
              <a:gd name="connsiteY2" fmla="*/ 3596 h 644826"/>
              <a:gd name="connsiteX0" fmla="*/ 868393 w 868393"/>
              <a:gd name="connsiteY0" fmla="*/ 642723 h 642723"/>
              <a:gd name="connsiteX1" fmla="*/ 250166 w 868393"/>
              <a:gd name="connsiteY1" fmla="*/ 1492 h 642723"/>
              <a:gd name="connsiteX2" fmla="*/ 0 w 868393"/>
              <a:gd name="connsiteY2" fmla="*/ 1493 h 642723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8627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1231 h 641231"/>
              <a:gd name="connsiteX1" fmla="*/ 250166 w 868393"/>
              <a:gd name="connsiteY1" fmla="*/ 0 h 641231"/>
              <a:gd name="connsiteX2" fmla="*/ 0 w 868393"/>
              <a:gd name="connsiteY2" fmla="*/ 2158 h 641231"/>
              <a:gd name="connsiteX0" fmla="*/ 868393 w 868393"/>
              <a:gd name="connsiteY0" fmla="*/ 645544 h 645544"/>
              <a:gd name="connsiteX1" fmla="*/ 271732 w 868393"/>
              <a:gd name="connsiteY1" fmla="*/ 0 h 645544"/>
              <a:gd name="connsiteX2" fmla="*/ 0 w 868393"/>
              <a:gd name="connsiteY2" fmla="*/ 6471 h 645544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00 h 647700"/>
              <a:gd name="connsiteX1" fmla="*/ 286829 w 868393"/>
              <a:gd name="connsiteY1" fmla="*/ 0 h 647700"/>
              <a:gd name="connsiteX2" fmla="*/ 0 w 868393"/>
              <a:gd name="connsiteY2" fmla="*/ 8627 h 647700"/>
              <a:gd name="connsiteX0" fmla="*/ 868393 w 868393"/>
              <a:gd name="connsiteY0" fmla="*/ 647719 h 647719"/>
              <a:gd name="connsiteX1" fmla="*/ 286829 w 868393"/>
              <a:gd name="connsiteY1" fmla="*/ 19 h 647719"/>
              <a:gd name="connsiteX2" fmla="*/ 0 w 868393"/>
              <a:gd name="connsiteY2" fmla="*/ 8646 h 647719"/>
              <a:gd name="connsiteX0" fmla="*/ 868393 w 868393"/>
              <a:gd name="connsiteY0" fmla="*/ 647736 h 647736"/>
              <a:gd name="connsiteX1" fmla="*/ 286829 w 868393"/>
              <a:gd name="connsiteY1" fmla="*/ 36 h 647736"/>
              <a:gd name="connsiteX2" fmla="*/ 0 w 868393"/>
              <a:gd name="connsiteY2" fmla="*/ 8663 h 647736"/>
              <a:gd name="connsiteX0" fmla="*/ 868393 w 868393"/>
              <a:gd name="connsiteY0" fmla="*/ 647736 h 647736"/>
              <a:gd name="connsiteX1" fmla="*/ 286829 w 868393"/>
              <a:gd name="connsiteY1" fmla="*/ 36 h 647736"/>
              <a:gd name="connsiteX2" fmla="*/ 0 w 868393"/>
              <a:gd name="connsiteY2" fmla="*/ 8663 h 647736"/>
              <a:gd name="connsiteX0" fmla="*/ 870549 w 870549"/>
              <a:gd name="connsiteY0" fmla="*/ 647765 h 647765"/>
              <a:gd name="connsiteX1" fmla="*/ 288985 w 870549"/>
              <a:gd name="connsiteY1" fmla="*/ 65 h 647765"/>
              <a:gd name="connsiteX2" fmla="*/ 0 w 870549"/>
              <a:gd name="connsiteY2" fmla="*/ 6536 h 647765"/>
              <a:gd name="connsiteX0" fmla="*/ 870549 w 870549"/>
              <a:gd name="connsiteY0" fmla="*/ 647737 h 647737"/>
              <a:gd name="connsiteX1" fmla="*/ 288985 w 870549"/>
              <a:gd name="connsiteY1" fmla="*/ 37 h 647737"/>
              <a:gd name="connsiteX2" fmla="*/ 0 w 870549"/>
              <a:gd name="connsiteY2" fmla="*/ 6508 h 647737"/>
              <a:gd name="connsiteX0" fmla="*/ 601299 w 601299"/>
              <a:gd name="connsiteY0" fmla="*/ 977674 h 977674"/>
              <a:gd name="connsiteX1" fmla="*/ 19735 w 601299"/>
              <a:gd name="connsiteY1" fmla="*/ 329974 h 977674"/>
              <a:gd name="connsiteX2" fmla="*/ 62867 w 601299"/>
              <a:gd name="connsiteY2" fmla="*/ 15 h 977674"/>
              <a:gd name="connsiteX0" fmla="*/ 618640 w 618640"/>
              <a:gd name="connsiteY0" fmla="*/ 977659 h 977659"/>
              <a:gd name="connsiteX1" fmla="*/ 37076 w 618640"/>
              <a:gd name="connsiteY1" fmla="*/ 329959 h 977659"/>
              <a:gd name="connsiteX2" fmla="*/ 80208 w 618640"/>
              <a:gd name="connsiteY2" fmla="*/ 0 h 977659"/>
              <a:gd name="connsiteX0" fmla="*/ 581564 w 581564"/>
              <a:gd name="connsiteY0" fmla="*/ 977659 h 977659"/>
              <a:gd name="connsiteX1" fmla="*/ 0 w 581564"/>
              <a:gd name="connsiteY1" fmla="*/ 329959 h 977659"/>
              <a:gd name="connsiteX2" fmla="*/ 43132 w 581564"/>
              <a:gd name="connsiteY2" fmla="*/ 0 h 977659"/>
              <a:gd name="connsiteX0" fmla="*/ 581564 w 581564"/>
              <a:gd name="connsiteY0" fmla="*/ 994912 h 994912"/>
              <a:gd name="connsiteX1" fmla="*/ 0 w 581564"/>
              <a:gd name="connsiteY1" fmla="*/ 347212 h 994912"/>
              <a:gd name="connsiteX2" fmla="*/ 123646 w 581564"/>
              <a:gd name="connsiteY2" fmla="*/ 0 h 994912"/>
              <a:gd name="connsiteX0" fmla="*/ 581564 w 581564"/>
              <a:gd name="connsiteY0" fmla="*/ 994912 h 994912"/>
              <a:gd name="connsiteX1" fmla="*/ 0 w 581564"/>
              <a:gd name="connsiteY1" fmla="*/ 347212 h 994912"/>
              <a:gd name="connsiteX2" fmla="*/ 123646 w 581564"/>
              <a:gd name="connsiteY2" fmla="*/ 0 h 994912"/>
              <a:gd name="connsiteX0" fmla="*/ 581564 w 581564"/>
              <a:gd name="connsiteY0" fmla="*/ 994912 h 994912"/>
              <a:gd name="connsiteX1" fmla="*/ 0 w 581564"/>
              <a:gd name="connsiteY1" fmla="*/ 347212 h 994912"/>
              <a:gd name="connsiteX2" fmla="*/ 123646 w 581564"/>
              <a:gd name="connsiteY2" fmla="*/ 0 h 994912"/>
              <a:gd name="connsiteX0" fmla="*/ 581564 w 581564"/>
              <a:gd name="connsiteY0" fmla="*/ 994912 h 994912"/>
              <a:gd name="connsiteX1" fmla="*/ 0 w 581564"/>
              <a:gd name="connsiteY1" fmla="*/ 347212 h 994912"/>
              <a:gd name="connsiteX2" fmla="*/ 123646 w 581564"/>
              <a:gd name="connsiteY2" fmla="*/ 0 h 994912"/>
              <a:gd name="connsiteX0" fmla="*/ 581564 w 581564"/>
              <a:gd name="connsiteY0" fmla="*/ 994912 h 994912"/>
              <a:gd name="connsiteX1" fmla="*/ 0 w 581564"/>
              <a:gd name="connsiteY1" fmla="*/ 347212 h 994912"/>
              <a:gd name="connsiteX2" fmla="*/ 123646 w 581564"/>
              <a:gd name="connsiteY2" fmla="*/ 0 h 994912"/>
              <a:gd name="connsiteX0" fmla="*/ 581564 w 581564"/>
              <a:gd name="connsiteY0" fmla="*/ 994912 h 994912"/>
              <a:gd name="connsiteX1" fmla="*/ 0 w 581564"/>
              <a:gd name="connsiteY1" fmla="*/ 347212 h 994912"/>
              <a:gd name="connsiteX2" fmla="*/ 123646 w 581564"/>
              <a:gd name="connsiteY2" fmla="*/ 0 h 994912"/>
              <a:gd name="connsiteX0" fmla="*/ 581564 w 581564"/>
              <a:gd name="connsiteY0" fmla="*/ 917274 h 917274"/>
              <a:gd name="connsiteX1" fmla="*/ 0 w 581564"/>
              <a:gd name="connsiteY1" fmla="*/ 269574 h 917274"/>
              <a:gd name="connsiteX2" fmla="*/ 93454 w 581564"/>
              <a:gd name="connsiteY2" fmla="*/ 0 h 91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564" h="917274">
                <a:moveTo>
                  <a:pt x="581564" y="917274"/>
                </a:moveTo>
                <a:cubicBezTo>
                  <a:pt x="449772" y="784283"/>
                  <a:pt x="139940" y="388427"/>
                  <a:pt x="0" y="269574"/>
                </a:cubicBezTo>
                <a:cubicBezTo>
                  <a:pt x="47206" y="142574"/>
                  <a:pt x="44572" y="136825"/>
                  <a:pt x="93454" y="0"/>
                </a:cubicBezTo>
              </a:path>
            </a:pathLst>
          </a:custGeom>
          <a:noFill/>
          <a:ln w="19050" cap="rnd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87F02A5-C03F-46C7-8AD1-4ACE2735C4C2}"/>
              </a:ext>
            </a:extLst>
          </p:cNvPr>
          <p:cNvCxnSpPr>
            <a:cxnSpLocks/>
          </p:cNvCxnSpPr>
          <p:nvPr/>
        </p:nvCxnSpPr>
        <p:spPr>
          <a:xfrm flipH="1" flipV="1">
            <a:off x="4510530" y="2998382"/>
            <a:ext cx="64491" cy="137508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xmlns="" id="{A48F06F2-31F4-49AA-AD91-4E2B1566F408}"/>
              </a:ext>
            </a:extLst>
          </p:cNvPr>
          <p:cNvCxnSpPr>
            <a:cxnSpLocks/>
            <a:stCxn id="166" idx="2"/>
            <a:endCxn id="166" idx="3"/>
          </p:cNvCxnSpPr>
          <p:nvPr/>
        </p:nvCxnSpPr>
        <p:spPr>
          <a:xfrm flipV="1">
            <a:off x="3850061" y="2461295"/>
            <a:ext cx="197353" cy="87857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xmlns="" id="{883FE80F-1C1C-48AD-9774-02DE639C0205}"/>
              </a:ext>
            </a:extLst>
          </p:cNvPr>
          <p:cNvCxnSpPr>
            <a:cxnSpLocks/>
            <a:stCxn id="286" idx="2"/>
            <a:endCxn id="286" idx="3"/>
          </p:cNvCxnSpPr>
          <p:nvPr/>
        </p:nvCxnSpPr>
        <p:spPr>
          <a:xfrm flipV="1">
            <a:off x="3733958" y="2250314"/>
            <a:ext cx="197353" cy="87857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xmlns="" id="{3D91BB65-8EFF-4D29-8B42-76A32A82051A}"/>
              </a:ext>
            </a:extLst>
          </p:cNvPr>
          <p:cNvCxnSpPr>
            <a:cxnSpLocks/>
            <a:stCxn id="288" idx="2"/>
            <a:endCxn id="288" idx="3"/>
          </p:cNvCxnSpPr>
          <p:nvPr/>
        </p:nvCxnSpPr>
        <p:spPr>
          <a:xfrm flipV="1">
            <a:off x="2527129" y="3272094"/>
            <a:ext cx="138650" cy="165661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xmlns="" id="{80D041D0-EC46-41E4-B626-2CC352264119}"/>
              </a:ext>
            </a:extLst>
          </p:cNvPr>
          <p:cNvCxnSpPr>
            <a:cxnSpLocks/>
            <a:stCxn id="159" idx="2"/>
            <a:endCxn id="159" idx="3"/>
          </p:cNvCxnSpPr>
          <p:nvPr/>
        </p:nvCxnSpPr>
        <p:spPr>
          <a:xfrm flipV="1">
            <a:off x="2724150" y="3410569"/>
            <a:ext cx="138650" cy="165661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xmlns="" id="{C0B6897C-A26B-4A56-8C3B-4445D31D418E}"/>
              </a:ext>
            </a:extLst>
          </p:cNvPr>
          <p:cNvCxnSpPr>
            <a:cxnSpLocks/>
            <a:stCxn id="161" idx="3"/>
            <a:endCxn id="161" idx="2"/>
          </p:cNvCxnSpPr>
          <p:nvPr/>
        </p:nvCxnSpPr>
        <p:spPr>
          <a:xfrm flipH="1">
            <a:off x="3157405" y="2777683"/>
            <a:ext cx="153152" cy="152355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xmlns="" id="{AADDE7F2-56EA-430F-9C62-4F3A5355B251}"/>
              </a:ext>
            </a:extLst>
          </p:cNvPr>
          <p:cNvCxnSpPr>
            <a:cxnSpLocks/>
            <a:stCxn id="287" idx="1"/>
            <a:endCxn id="287" idx="0"/>
          </p:cNvCxnSpPr>
          <p:nvPr/>
        </p:nvCxnSpPr>
        <p:spPr>
          <a:xfrm flipH="1">
            <a:off x="3011417" y="2603519"/>
            <a:ext cx="153152" cy="152354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xmlns="" id="{46E0CBF1-2652-4010-AD34-90D7F5D18FEF}"/>
              </a:ext>
            </a:extLst>
          </p:cNvPr>
          <p:cNvCxnSpPr>
            <a:cxnSpLocks/>
            <a:stCxn id="151" idx="2"/>
            <a:endCxn id="151" idx="3"/>
          </p:cNvCxnSpPr>
          <p:nvPr/>
        </p:nvCxnSpPr>
        <p:spPr>
          <a:xfrm flipH="1" flipV="1">
            <a:off x="3525121" y="8086417"/>
            <a:ext cx="173818" cy="128276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xmlns="" id="{DF4FE6FD-BC63-42B6-9F0A-E76B06B12846}"/>
              </a:ext>
            </a:extLst>
          </p:cNvPr>
          <p:cNvCxnSpPr>
            <a:cxnSpLocks/>
            <a:stCxn id="300" idx="2"/>
            <a:endCxn id="300" idx="3"/>
          </p:cNvCxnSpPr>
          <p:nvPr/>
        </p:nvCxnSpPr>
        <p:spPr>
          <a:xfrm flipH="1" flipV="1">
            <a:off x="3398932" y="8291523"/>
            <a:ext cx="173818" cy="128276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xmlns="" id="{7EE06CAB-C4D7-4AB3-B8EE-958D3E6E3743}"/>
              </a:ext>
            </a:extLst>
          </p:cNvPr>
          <p:cNvCxnSpPr>
            <a:cxnSpLocks/>
            <a:stCxn id="302" idx="2"/>
            <a:endCxn id="302" idx="3"/>
          </p:cNvCxnSpPr>
          <p:nvPr/>
        </p:nvCxnSpPr>
        <p:spPr>
          <a:xfrm flipH="1" flipV="1">
            <a:off x="4912206" y="8887857"/>
            <a:ext cx="212510" cy="38820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xmlns="" id="{995DD8CC-03D5-42AD-B46C-FEEA01729BFA}"/>
              </a:ext>
            </a:extLst>
          </p:cNvPr>
          <p:cNvCxnSpPr>
            <a:cxnSpLocks/>
            <a:stCxn id="138" idx="2"/>
            <a:endCxn id="138" idx="3"/>
          </p:cNvCxnSpPr>
          <p:nvPr/>
        </p:nvCxnSpPr>
        <p:spPr>
          <a:xfrm flipH="1" flipV="1">
            <a:off x="4935397" y="8648160"/>
            <a:ext cx="212510" cy="38820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xmlns="" id="{152F1276-0C10-4409-9F8D-4D2F5C242C62}"/>
              </a:ext>
            </a:extLst>
          </p:cNvPr>
          <p:cNvCxnSpPr>
            <a:cxnSpLocks/>
            <a:stCxn id="142" idx="3"/>
            <a:endCxn id="142" idx="2"/>
          </p:cNvCxnSpPr>
          <p:nvPr/>
        </p:nvCxnSpPr>
        <p:spPr>
          <a:xfrm>
            <a:off x="4160393" y="8569184"/>
            <a:ext cx="208094" cy="58001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xmlns="" id="{C896B322-E652-4230-A774-3D04D9778043}"/>
              </a:ext>
            </a:extLst>
          </p:cNvPr>
          <p:cNvCxnSpPr>
            <a:cxnSpLocks/>
            <a:stCxn id="301" idx="1"/>
            <a:endCxn id="301" idx="0"/>
          </p:cNvCxnSpPr>
          <p:nvPr/>
        </p:nvCxnSpPr>
        <p:spPr>
          <a:xfrm>
            <a:off x="4080975" y="8782115"/>
            <a:ext cx="208094" cy="58001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xmlns="" id="{5357ACF4-0077-4A38-B956-FCBBBD5AA935}"/>
              </a:ext>
            </a:extLst>
          </p:cNvPr>
          <p:cNvGrpSpPr/>
          <p:nvPr/>
        </p:nvGrpSpPr>
        <p:grpSpPr>
          <a:xfrm>
            <a:off x="982552" y="2155239"/>
            <a:ext cx="8146131" cy="7209495"/>
            <a:chOff x="982552" y="2155239"/>
            <a:chExt cx="8146131" cy="7209495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xmlns="" id="{572D921F-889B-42EC-8889-7FDDF6635BFB}"/>
                </a:ext>
              </a:extLst>
            </p:cNvPr>
            <p:cNvGrpSpPr/>
            <p:nvPr/>
          </p:nvGrpSpPr>
          <p:grpSpPr>
            <a:xfrm>
              <a:off x="982552" y="2155239"/>
              <a:ext cx="8146131" cy="7209495"/>
              <a:chOff x="982552" y="2155239"/>
              <a:chExt cx="8146131" cy="72094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xmlns="" id="{FD8867F3-28B3-481E-AB24-6DDFB2F58F63}"/>
                  </a:ext>
                </a:extLst>
              </p:cNvPr>
              <p:cNvGrpSpPr/>
              <p:nvPr/>
            </p:nvGrpSpPr>
            <p:grpSpPr>
              <a:xfrm>
                <a:off x="982552" y="2155239"/>
                <a:ext cx="8146131" cy="7209495"/>
                <a:chOff x="982552" y="2155239"/>
                <a:chExt cx="8146131" cy="720949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xmlns="" id="{D385D0AF-16F7-4B64-BB17-D94DFD27E24A}"/>
                    </a:ext>
                  </a:extLst>
                </p:cNvPr>
                <p:cNvGrpSpPr/>
                <p:nvPr/>
              </p:nvGrpSpPr>
              <p:grpSpPr>
                <a:xfrm>
                  <a:off x="982552" y="2290358"/>
                  <a:ext cx="8146131" cy="7074376"/>
                  <a:chOff x="982552" y="2290358"/>
                  <a:chExt cx="8146131" cy="7074376"/>
                </a:xfrm>
              </p:grpSpPr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xmlns="" id="{32663790-724A-4257-9908-BFDDC6D6C608}"/>
                      </a:ext>
                    </a:extLst>
                  </p:cNvPr>
                  <p:cNvSpPr/>
                  <p:nvPr/>
                </p:nvSpPr>
                <p:spPr>
                  <a:xfrm rot="770905">
                    <a:off x="8307007" y="4015830"/>
                    <a:ext cx="283084" cy="225809"/>
                  </a:xfrm>
                  <a:custGeom>
                    <a:avLst/>
                    <a:gdLst>
                      <a:gd name="connsiteX0" fmla="*/ 0 w 282685"/>
                      <a:gd name="connsiteY0" fmla="*/ 99016 h 267043"/>
                      <a:gd name="connsiteX1" fmla="*/ 17253 w 282685"/>
                      <a:gd name="connsiteY1" fmla="*/ 4125 h 267043"/>
                      <a:gd name="connsiteX2" fmla="*/ 86264 w 282685"/>
                      <a:gd name="connsiteY2" fmla="*/ 38631 h 267043"/>
                      <a:gd name="connsiteX3" fmla="*/ 207034 w 282685"/>
                      <a:gd name="connsiteY3" fmla="*/ 228412 h 267043"/>
                      <a:gd name="connsiteX4" fmla="*/ 276045 w 282685"/>
                      <a:gd name="connsiteY4" fmla="*/ 262918 h 267043"/>
                      <a:gd name="connsiteX5" fmla="*/ 276045 w 282685"/>
                      <a:gd name="connsiteY5" fmla="*/ 168027 h 267043"/>
                      <a:gd name="connsiteX0" fmla="*/ 0 w 282685"/>
                      <a:gd name="connsiteY0" fmla="*/ 84594 h 252621"/>
                      <a:gd name="connsiteX1" fmla="*/ 15097 w 282685"/>
                      <a:gd name="connsiteY1" fmla="*/ 9112 h 252621"/>
                      <a:gd name="connsiteX2" fmla="*/ 86264 w 282685"/>
                      <a:gd name="connsiteY2" fmla="*/ 24209 h 252621"/>
                      <a:gd name="connsiteX3" fmla="*/ 207034 w 282685"/>
                      <a:gd name="connsiteY3" fmla="*/ 213990 h 252621"/>
                      <a:gd name="connsiteX4" fmla="*/ 276045 w 282685"/>
                      <a:gd name="connsiteY4" fmla="*/ 248496 h 252621"/>
                      <a:gd name="connsiteX5" fmla="*/ 276045 w 282685"/>
                      <a:gd name="connsiteY5" fmla="*/ 153605 h 252621"/>
                      <a:gd name="connsiteX0" fmla="*/ 0 w 282685"/>
                      <a:gd name="connsiteY0" fmla="*/ 82094 h 250121"/>
                      <a:gd name="connsiteX1" fmla="*/ 17254 w 282685"/>
                      <a:gd name="connsiteY1" fmla="*/ 10925 h 250121"/>
                      <a:gd name="connsiteX2" fmla="*/ 86264 w 282685"/>
                      <a:gd name="connsiteY2" fmla="*/ 21709 h 250121"/>
                      <a:gd name="connsiteX3" fmla="*/ 207034 w 282685"/>
                      <a:gd name="connsiteY3" fmla="*/ 211490 h 250121"/>
                      <a:gd name="connsiteX4" fmla="*/ 276045 w 282685"/>
                      <a:gd name="connsiteY4" fmla="*/ 245996 h 250121"/>
                      <a:gd name="connsiteX5" fmla="*/ 276045 w 282685"/>
                      <a:gd name="connsiteY5" fmla="*/ 151105 h 250121"/>
                      <a:gd name="connsiteX0" fmla="*/ 0 w 279565"/>
                      <a:gd name="connsiteY0" fmla="*/ 82094 h 233197"/>
                      <a:gd name="connsiteX1" fmla="*/ 17254 w 279565"/>
                      <a:gd name="connsiteY1" fmla="*/ 10925 h 233197"/>
                      <a:gd name="connsiteX2" fmla="*/ 86264 w 279565"/>
                      <a:gd name="connsiteY2" fmla="*/ 21709 h 233197"/>
                      <a:gd name="connsiteX3" fmla="*/ 207034 w 279565"/>
                      <a:gd name="connsiteY3" fmla="*/ 211490 h 233197"/>
                      <a:gd name="connsiteX4" fmla="*/ 269575 w 279565"/>
                      <a:gd name="connsiteY4" fmla="*/ 222273 h 233197"/>
                      <a:gd name="connsiteX5" fmla="*/ 276045 w 279565"/>
                      <a:gd name="connsiteY5" fmla="*/ 151105 h 233197"/>
                      <a:gd name="connsiteX0" fmla="*/ 0 w 284690"/>
                      <a:gd name="connsiteY0" fmla="*/ 82094 h 233330"/>
                      <a:gd name="connsiteX1" fmla="*/ 17254 w 284690"/>
                      <a:gd name="connsiteY1" fmla="*/ 10925 h 233330"/>
                      <a:gd name="connsiteX2" fmla="*/ 86264 w 284690"/>
                      <a:gd name="connsiteY2" fmla="*/ 21709 h 233330"/>
                      <a:gd name="connsiteX3" fmla="*/ 207034 w 284690"/>
                      <a:gd name="connsiteY3" fmla="*/ 211490 h 233330"/>
                      <a:gd name="connsiteX4" fmla="*/ 269575 w 284690"/>
                      <a:gd name="connsiteY4" fmla="*/ 222273 h 233330"/>
                      <a:gd name="connsiteX5" fmla="*/ 282515 w 284690"/>
                      <a:gd name="connsiteY5" fmla="*/ 148948 h 233330"/>
                      <a:gd name="connsiteX0" fmla="*/ 0 w 282875"/>
                      <a:gd name="connsiteY0" fmla="*/ 82094 h 233330"/>
                      <a:gd name="connsiteX1" fmla="*/ 17254 w 282875"/>
                      <a:gd name="connsiteY1" fmla="*/ 10925 h 233330"/>
                      <a:gd name="connsiteX2" fmla="*/ 86264 w 282875"/>
                      <a:gd name="connsiteY2" fmla="*/ 21709 h 233330"/>
                      <a:gd name="connsiteX3" fmla="*/ 207034 w 282875"/>
                      <a:gd name="connsiteY3" fmla="*/ 211490 h 233330"/>
                      <a:gd name="connsiteX4" fmla="*/ 269575 w 282875"/>
                      <a:gd name="connsiteY4" fmla="*/ 222273 h 233330"/>
                      <a:gd name="connsiteX5" fmla="*/ 280358 w 282875"/>
                      <a:gd name="connsiteY5" fmla="*/ 148948 h 233330"/>
                      <a:gd name="connsiteX0" fmla="*/ 0 w 283084"/>
                      <a:gd name="connsiteY0" fmla="*/ 81548 h 228407"/>
                      <a:gd name="connsiteX1" fmla="*/ 17254 w 283084"/>
                      <a:gd name="connsiteY1" fmla="*/ 10379 h 228407"/>
                      <a:gd name="connsiteX2" fmla="*/ 86264 w 283084"/>
                      <a:gd name="connsiteY2" fmla="*/ 21163 h 228407"/>
                      <a:gd name="connsiteX3" fmla="*/ 200564 w 283084"/>
                      <a:gd name="connsiteY3" fmla="*/ 202318 h 228407"/>
                      <a:gd name="connsiteX4" fmla="*/ 269575 w 283084"/>
                      <a:gd name="connsiteY4" fmla="*/ 221727 h 228407"/>
                      <a:gd name="connsiteX5" fmla="*/ 280358 w 283084"/>
                      <a:gd name="connsiteY5" fmla="*/ 148402 h 228407"/>
                      <a:gd name="connsiteX0" fmla="*/ 0 w 283084"/>
                      <a:gd name="connsiteY0" fmla="*/ 82800 h 229766"/>
                      <a:gd name="connsiteX1" fmla="*/ 17254 w 283084"/>
                      <a:gd name="connsiteY1" fmla="*/ 11631 h 229766"/>
                      <a:gd name="connsiteX2" fmla="*/ 86264 w 283084"/>
                      <a:gd name="connsiteY2" fmla="*/ 20259 h 229766"/>
                      <a:gd name="connsiteX3" fmla="*/ 200564 w 283084"/>
                      <a:gd name="connsiteY3" fmla="*/ 203570 h 229766"/>
                      <a:gd name="connsiteX4" fmla="*/ 269575 w 283084"/>
                      <a:gd name="connsiteY4" fmla="*/ 222979 h 229766"/>
                      <a:gd name="connsiteX5" fmla="*/ 280358 w 283084"/>
                      <a:gd name="connsiteY5" fmla="*/ 149654 h 229766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  <a:gd name="connsiteX0" fmla="*/ 0 w 283084"/>
                      <a:gd name="connsiteY0" fmla="*/ 78843 h 229419"/>
                      <a:gd name="connsiteX1" fmla="*/ 17254 w 283084"/>
                      <a:gd name="connsiteY1" fmla="*/ 7674 h 229419"/>
                      <a:gd name="connsiteX2" fmla="*/ 86264 w 283084"/>
                      <a:gd name="connsiteY2" fmla="*/ 16302 h 229419"/>
                      <a:gd name="connsiteX3" fmla="*/ 200564 w 283084"/>
                      <a:gd name="connsiteY3" fmla="*/ 199613 h 229419"/>
                      <a:gd name="connsiteX4" fmla="*/ 269575 w 283084"/>
                      <a:gd name="connsiteY4" fmla="*/ 219022 h 229419"/>
                      <a:gd name="connsiteX5" fmla="*/ 280358 w 283084"/>
                      <a:gd name="connsiteY5" fmla="*/ 145697 h 229419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084" h="225809">
                        <a:moveTo>
                          <a:pt x="0" y="78843"/>
                        </a:moveTo>
                        <a:cubicBezTo>
                          <a:pt x="1438" y="36429"/>
                          <a:pt x="2877" y="18097"/>
                          <a:pt x="17254" y="7674"/>
                        </a:cubicBezTo>
                        <a:cubicBezTo>
                          <a:pt x="31631" y="-2749"/>
                          <a:pt x="55712" y="-4905"/>
                          <a:pt x="86264" y="16302"/>
                        </a:cubicBezTo>
                        <a:cubicBezTo>
                          <a:pt x="116816" y="37509"/>
                          <a:pt x="176482" y="165826"/>
                          <a:pt x="200564" y="199613"/>
                        </a:cubicBezTo>
                        <a:cubicBezTo>
                          <a:pt x="224646" y="233400"/>
                          <a:pt x="256276" y="228008"/>
                          <a:pt x="269575" y="219022"/>
                        </a:cubicBezTo>
                        <a:cubicBezTo>
                          <a:pt x="282874" y="210036"/>
                          <a:pt x="286109" y="188110"/>
                          <a:pt x="280358" y="145697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xmlns="" id="{5C42D7AE-2260-41A5-8976-302417061CAD}"/>
                      </a:ext>
                    </a:extLst>
                  </p:cNvPr>
                  <p:cNvSpPr/>
                  <p:nvPr/>
                </p:nvSpPr>
                <p:spPr>
                  <a:xfrm rot="770905">
                    <a:off x="7706088" y="3681536"/>
                    <a:ext cx="804046" cy="2273445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100875 w 897147"/>
                      <a:gd name="connsiteY2" fmla="*/ 475436 h 583864"/>
                      <a:gd name="connsiteX3" fmla="*/ 0 w 897147"/>
                      <a:gd name="connsiteY3" fmla="*/ 583864 h 583864"/>
                      <a:gd name="connsiteX0" fmla="*/ 813653 w 813653"/>
                      <a:gd name="connsiteY0" fmla="*/ 86408 h 2302133"/>
                      <a:gd name="connsiteX1" fmla="*/ 656220 w 813653"/>
                      <a:gd name="connsiteY1" fmla="*/ 3020 h 2302133"/>
                      <a:gd name="connsiteX2" fmla="*/ 17381 w 813653"/>
                      <a:gd name="connsiteY2" fmla="*/ 475436 h 2302133"/>
                      <a:gd name="connsiteX3" fmla="*/ 450877 w 813653"/>
                      <a:gd name="connsiteY3" fmla="*/ 2302133 h 2302133"/>
                      <a:gd name="connsiteX0" fmla="*/ 796646 w 796646"/>
                      <a:gd name="connsiteY0" fmla="*/ 86408 h 2302133"/>
                      <a:gd name="connsiteX1" fmla="*/ 639213 w 796646"/>
                      <a:gd name="connsiteY1" fmla="*/ 3020 h 2302133"/>
                      <a:gd name="connsiteX2" fmla="*/ 374 w 796646"/>
                      <a:gd name="connsiteY2" fmla="*/ 475436 h 2302133"/>
                      <a:gd name="connsiteX3" fmla="*/ 433870 w 796646"/>
                      <a:gd name="connsiteY3" fmla="*/ 2302133 h 2302133"/>
                      <a:gd name="connsiteX0" fmla="*/ 799327 w 799327"/>
                      <a:gd name="connsiteY0" fmla="*/ 86408 h 2313061"/>
                      <a:gd name="connsiteX1" fmla="*/ 641894 w 799327"/>
                      <a:gd name="connsiteY1" fmla="*/ 3020 h 2313061"/>
                      <a:gd name="connsiteX2" fmla="*/ 3055 w 799327"/>
                      <a:gd name="connsiteY2" fmla="*/ 475436 h 2313061"/>
                      <a:gd name="connsiteX3" fmla="*/ 401411 w 799327"/>
                      <a:gd name="connsiteY3" fmla="*/ 2117882 h 2313061"/>
                      <a:gd name="connsiteX4" fmla="*/ 436551 w 799327"/>
                      <a:gd name="connsiteY4" fmla="*/ 2302133 h 2313061"/>
                      <a:gd name="connsiteX0" fmla="*/ 799327 w 799327"/>
                      <a:gd name="connsiteY0" fmla="*/ 86408 h 2314424"/>
                      <a:gd name="connsiteX1" fmla="*/ 641894 w 799327"/>
                      <a:gd name="connsiteY1" fmla="*/ 3020 h 2314424"/>
                      <a:gd name="connsiteX2" fmla="*/ 3055 w 799327"/>
                      <a:gd name="connsiteY2" fmla="*/ 475436 h 2314424"/>
                      <a:gd name="connsiteX3" fmla="*/ 401411 w 799327"/>
                      <a:gd name="connsiteY3" fmla="*/ 2117882 h 2314424"/>
                      <a:gd name="connsiteX4" fmla="*/ 218863 w 799327"/>
                      <a:gd name="connsiteY4" fmla="*/ 2304596 h 2314424"/>
                      <a:gd name="connsiteX0" fmla="*/ 799066 w 799066"/>
                      <a:gd name="connsiteY0" fmla="*/ 86408 h 2415222"/>
                      <a:gd name="connsiteX1" fmla="*/ 641633 w 799066"/>
                      <a:gd name="connsiteY1" fmla="*/ 3020 h 2415222"/>
                      <a:gd name="connsiteX2" fmla="*/ 2794 w 799066"/>
                      <a:gd name="connsiteY2" fmla="*/ 475436 h 2415222"/>
                      <a:gd name="connsiteX3" fmla="*/ 438237 w 799066"/>
                      <a:gd name="connsiteY3" fmla="*/ 2280483 h 2415222"/>
                      <a:gd name="connsiteX4" fmla="*/ 218602 w 799066"/>
                      <a:gd name="connsiteY4" fmla="*/ 2304596 h 2415222"/>
                      <a:gd name="connsiteX0" fmla="*/ 799066 w 799066"/>
                      <a:gd name="connsiteY0" fmla="*/ 86408 h 2304596"/>
                      <a:gd name="connsiteX1" fmla="*/ 641633 w 799066"/>
                      <a:gd name="connsiteY1" fmla="*/ 3020 h 2304596"/>
                      <a:gd name="connsiteX2" fmla="*/ 2794 w 799066"/>
                      <a:gd name="connsiteY2" fmla="*/ 475436 h 2304596"/>
                      <a:gd name="connsiteX3" fmla="*/ 438237 w 799066"/>
                      <a:gd name="connsiteY3" fmla="*/ 2280483 h 2304596"/>
                      <a:gd name="connsiteX4" fmla="*/ 218602 w 799066"/>
                      <a:gd name="connsiteY4" fmla="*/ 2304596 h 2304596"/>
                      <a:gd name="connsiteX0" fmla="*/ 799066 w 799066"/>
                      <a:gd name="connsiteY0" fmla="*/ 86408 h 2304596"/>
                      <a:gd name="connsiteX1" fmla="*/ 641633 w 799066"/>
                      <a:gd name="connsiteY1" fmla="*/ 3020 h 2304596"/>
                      <a:gd name="connsiteX2" fmla="*/ 2794 w 799066"/>
                      <a:gd name="connsiteY2" fmla="*/ 475436 h 2304596"/>
                      <a:gd name="connsiteX3" fmla="*/ 438237 w 799066"/>
                      <a:gd name="connsiteY3" fmla="*/ 2280483 h 2304596"/>
                      <a:gd name="connsiteX4" fmla="*/ 218602 w 799066"/>
                      <a:gd name="connsiteY4" fmla="*/ 2304596 h 2304596"/>
                      <a:gd name="connsiteX0" fmla="*/ 799066 w 799066"/>
                      <a:gd name="connsiteY0" fmla="*/ 86408 h 2292103"/>
                      <a:gd name="connsiteX1" fmla="*/ 641633 w 799066"/>
                      <a:gd name="connsiteY1" fmla="*/ 3020 h 2292103"/>
                      <a:gd name="connsiteX2" fmla="*/ 2794 w 799066"/>
                      <a:gd name="connsiteY2" fmla="*/ 475436 h 2292103"/>
                      <a:gd name="connsiteX3" fmla="*/ 438237 w 799066"/>
                      <a:gd name="connsiteY3" fmla="*/ 2280483 h 2292103"/>
                      <a:gd name="connsiteX4" fmla="*/ 221651 w 799066"/>
                      <a:gd name="connsiteY4" fmla="*/ 2292103 h 2292103"/>
                      <a:gd name="connsiteX0" fmla="*/ 799066 w 799066"/>
                      <a:gd name="connsiteY0" fmla="*/ 86408 h 2292103"/>
                      <a:gd name="connsiteX1" fmla="*/ 641633 w 799066"/>
                      <a:gd name="connsiteY1" fmla="*/ 3020 h 2292103"/>
                      <a:gd name="connsiteX2" fmla="*/ 2794 w 799066"/>
                      <a:gd name="connsiteY2" fmla="*/ 475436 h 2292103"/>
                      <a:gd name="connsiteX3" fmla="*/ 438237 w 799066"/>
                      <a:gd name="connsiteY3" fmla="*/ 2280483 h 2292103"/>
                      <a:gd name="connsiteX4" fmla="*/ 221651 w 799066"/>
                      <a:gd name="connsiteY4" fmla="*/ 2292103 h 2292103"/>
                      <a:gd name="connsiteX0" fmla="*/ 804158 w 804158"/>
                      <a:gd name="connsiteY0" fmla="*/ 86408 h 2292103"/>
                      <a:gd name="connsiteX1" fmla="*/ 646725 w 804158"/>
                      <a:gd name="connsiteY1" fmla="*/ 3020 h 2292103"/>
                      <a:gd name="connsiteX2" fmla="*/ 7886 w 804158"/>
                      <a:gd name="connsiteY2" fmla="*/ 475436 h 2292103"/>
                      <a:gd name="connsiteX3" fmla="*/ 443329 w 804158"/>
                      <a:gd name="connsiteY3" fmla="*/ 2280483 h 2292103"/>
                      <a:gd name="connsiteX4" fmla="*/ 226743 w 804158"/>
                      <a:gd name="connsiteY4" fmla="*/ 2292103 h 2292103"/>
                      <a:gd name="connsiteX0" fmla="*/ 804032 w 804032"/>
                      <a:gd name="connsiteY0" fmla="*/ 86408 h 2292103"/>
                      <a:gd name="connsiteX1" fmla="*/ 646599 w 804032"/>
                      <a:gd name="connsiteY1" fmla="*/ 3020 h 2292103"/>
                      <a:gd name="connsiteX2" fmla="*/ 7760 w 804032"/>
                      <a:gd name="connsiteY2" fmla="*/ 475436 h 2292103"/>
                      <a:gd name="connsiteX3" fmla="*/ 451134 w 804032"/>
                      <a:gd name="connsiteY3" fmla="*/ 2276462 h 2292103"/>
                      <a:gd name="connsiteX4" fmla="*/ 226617 w 804032"/>
                      <a:gd name="connsiteY4" fmla="*/ 2292103 h 2292103"/>
                      <a:gd name="connsiteX0" fmla="*/ 804032 w 804032"/>
                      <a:gd name="connsiteY0" fmla="*/ 86408 h 2281406"/>
                      <a:gd name="connsiteX1" fmla="*/ 646599 w 804032"/>
                      <a:gd name="connsiteY1" fmla="*/ 3020 h 2281406"/>
                      <a:gd name="connsiteX2" fmla="*/ 7760 w 804032"/>
                      <a:gd name="connsiteY2" fmla="*/ 475436 h 2281406"/>
                      <a:gd name="connsiteX3" fmla="*/ 451134 w 804032"/>
                      <a:gd name="connsiteY3" fmla="*/ 2276462 h 2281406"/>
                      <a:gd name="connsiteX4" fmla="*/ 215330 w 804032"/>
                      <a:gd name="connsiteY4" fmla="*/ 2281406 h 2281406"/>
                      <a:gd name="connsiteX0" fmla="*/ 804032 w 804032"/>
                      <a:gd name="connsiteY0" fmla="*/ 86408 h 2281794"/>
                      <a:gd name="connsiteX1" fmla="*/ 646599 w 804032"/>
                      <a:gd name="connsiteY1" fmla="*/ 3020 h 2281794"/>
                      <a:gd name="connsiteX2" fmla="*/ 7760 w 804032"/>
                      <a:gd name="connsiteY2" fmla="*/ 475436 h 2281794"/>
                      <a:gd name="connsiteX3" fmla="*/ 451134 w 804032"/>
                      <a:gd name="connsiteY3" fmla="*/ 2276462 h 2281794"/>
                      <a:gd name="connsiteX4" fmla="*/ 215330 w 804032"/>
                      <a:gd name="connsiteY4" fmla="*/ 2281406 h 2281794"/>
                      <a:gd name="connsiteX0" fmla="*/ 804032 w 804032"/>
                      <a:gd name="connsiteY0" fmla="*/ 86408 h 2280443"/>
                      <a:gd name="connsiteX1" fmla="*/ 646599 w 804032"/>
                      <a:gd name="connsiteY1" fmla="*/ 3020 h 2280443"/>
                      <a:gd name="connsiteX2" fmla="*/ 7760 w 804032"/>
                      <a:gd name="connsiteY2" fmla="*/ 475436 h 2280443"/>
                      <a:gd name="connsiteX3" fmla="*/ 451134 w 804032"/>
                      <a:gd name="connsiteY3" fmla="*/ 2276462 h 2280443"/>
                      <a:gd name="connsiteX4" fmla="*/ 230048 w 804032"/>
                      <a:gd name="connsiteY4" fmla="*/ 2278049 h 2280443"/>
                      <a:gd name="connsiteX0" fmla="*/ 804032 w 804032"/>
                      <a:gd name="connsiteY0" fmla="*/ 86408 h 2279172"/>
                      <a:gd name="connsiteX1" fmla="*/ 646599 w 804032"/>
                      <a:gd name="connsiteY1" fmla="*/ 3020 h 2279172"/>
                      <a:gd name="connsiteX2" fmla="*/ 7760 w 804032"/>
                      <a:gd name="connsiteY2" fmla="*/ 475436 h 2279172"/>
                      <a:gd name="connsiteX3" fmla="*/ 451134 w 804032"/>
                      <a:gd name="connsiteY3" fmla="*/ 2276462 h 2279172"/>
                      <a:gd name="connsiteX4" fmla="*/ 208727 w 804032"/>
                      <a:gd name="connsiteY4" fmla="*/ 2271852 h 2279172"/>
                      <a:gd name="connsiteX0" fmla="*/ 804032 w 804032"/>
                      <a:gd name="connsiteY0" fmla="*/ 86408 h 2279172"/>
                      <a:gd name="connsiteX1" fmla="*/ 646599 w 804032"/>
                      <a:gd name="connsiteY1" fmla="*/ 3020 h 2279172"/>
                      <a:gd name="connsiteX2" fmla="*/ 7760 w 804032"/>
                      <a:gd name="connsiteY2" fmla="*/ 475436 h 2279172"/>
                      <a:gd name="connsiteX3" fmla="*/ 451134 w 804032"/>
                      <a:gd name="connsiteY3" fmla="*/ 2276462 h 2279172"/>
                      <a:gd name="connsiteX4" fmla="*/ 208727 w 804032"/>
                      <a:gd name="connsiteY4" fmla="*/ 2271852 h 2279172"/>
                      <a:gd name="connsiteX0" fmla="*/ 804046 w 804046"/>
                      <a:gd name="connsiteY0" fmla="*/ 86408 h 2275717"/>
                      <a:gd name="connsiteX1" fmla="*/ 646613 w 804046"/>
                      <a:gd name="connsiteY1" fmla="*/ 3020 h 2275717"/>
                      <a:gd name="connsiteX2" fmla="*/ 7774 w 804046"/>
                      <a:gd name="connsiteY2" fmla="*/ 475436 h 2275717"/>
                      <a:gd name="connsiteX3" fmla="*/ 450189 w 804046"/>
                      <a:gd name="connsiteY3" fmla="*/ 2272257 h 2275717"/>
                      <a:gd name="connsiteX4" fmla="*/ 208741 w 804046"/>
                      <a:gd name="connsiteY4" fmla="*/ 2271852 h 2275717"/>
                      <a:gd name="connsiteX0" fmla="*/ 804046 w 804046"/>
                      <a:gd name="connsiteY0" fmla="*/ 86408 h 2273445"/>
                      <a:gd name="connsiteX1" fmla="*/ 646613 w 804046"/>
                      <a:gd name="connsiteY1" fmla="*/ 3020 h 2273445"/>
                      <a:gd name="connsiteX2" fmla="*/ 7774 w 804046"/>
                      <a:gd name="connsiteY2" fmla="*/ 475436 h 2273445"/>
                      <a:gd name="connsiteX3" fmla="*/ 450189 w 804046"/>
                      <a:gd name="connsiteY3" fmla="*/ 2272257 h 2273445"/>
                      <a:gd name="connsiteX4" fmla="*/ 208741 w 804046"/>
                      <a:gd name="connsiteY4" fmla="*/ 2271852 h 22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4046" h="2273445">
                        <a:moveTo>
                          <a:pt x="804046" y="86408"/>
                        </a:moveTo>
                        <a:cubicBezTo>
                          <a:pt x="770978" y="53579"/>
                          <a:pt x="731439" y="-15191"/>
                          <a:pt x="646613" y="3020"/>
                        </a:cubicBezTo>
                        <a:cubicBezTo>
                          <a:pt x="513901" y="67858"/>
                          <a:pt x="185063" y="330921"/>
                          <a:pt x="7774" y="475436"/>
                        </a:cubicBezTo>
                        <a:cubicBezTo>
                          <a:pt x="-63591" y="587306"/>
                          <a:pt x="377940" y="1967808"/>
                          <a:pt x="450189" y="2272257"/>
                        </a:cubicBezTo>
                        <a:cubicBezTo>
                          <a:pt x="375572" y="2275457"/>
                          <a:pt x="284924" y="2271096"/>
                          <a:pt x="208741" y="2271852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  <a:headEnd type="none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86" name="Freeform: Shape 185">
                    <a:extLst>
                      <a:ext uri="{FF2B5EF4-FFF2-40B4-BE49-F238E27FC236}">
                        <a16:creationId xmlns:a16="http://schemas.microsoft.com/office/drawing/2014/main" xmlns="" id="{0ED9F8A0-5B03-4B89-B55F-F801B14D86C3}"/>
                      </a:ext>
                    </a:extLst>
                  </p:cNvPr>
                  <p:cNvSpPr/>
                  <p:nvPr/>
                </p:nvSpPr>
                <p:spPr>
                  <a:xfrm rot="770905">
                    <a:off x="8319624" y="4354099"/>
                    <a:ext cx="690112" cy="268138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90112" h="268138">
                        <a:moveTo>
                          <a:pt x="690112" y="268138"/>
                        </a:moveTo>
                        <a:cubicBezTo>
                          <a:pt x="626851" y="168455"/>
                          <a:pt x="483436" y="88181"/>
                          <a:pt x="340742" y="120051"/>
                        </a:cubicBezTo>
                        <a:cubicBezTo>
                          <a:pt x="198048" y="151921"/>
                          <a:pt x="48163" y="95369"/>
                          <a:pt x="0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xmlns="" id="{18256D0B-C6F6-435F-B10A-A5BAC387D178}"/>
                      </a:ext>
                    </a:extLst>
                  </p:cNvPr>
                  <p:cNvGrpSpPr/>
                  <p:nvPr/>
                </p:nvGrpSpPr>
                <p:grpSpPr>
                  <a:xfrm rot="770905">
                    <a:off x="8480447" y="4674150"/>
                    <a:ext cx="416031" cy="289578"/>
                    <a:chOff x="8268921" y="3957406"/>
                    <a:chExt cx="416031" cy="289578"/>
                  </a:xfrm>
                </p:grpSpPr>
                <p:sp>
                  <p:nvSpPr>
                    <p:cNvPr id="180" name="Freeform: Shape 179">
                      <a:extLst>
                        <a:ext uri="{FF2B5EF4-FFF2-40B4-BE49-F238E27FC236}">
                          <a16:creationId xmlns:a16="http://schemas.microsoft.com/office/drawing/2014/main" xmlns="" id="{B9B59531-18A4-4614-AB99-AE3B2F36DED6}"/>
                        </a:ext>
                      </a:extLst>
                    </p:cNvPr>
                    <p:cNvSpPr/>
                    <p:nvPr/>
                  </p:nvSpPr>
                  <p:spPr>
                    <a:xfrm rot="18063855" flipH="1">
                      <a:off x="8430506" y="3986043"/>
                      <a:ext cx="283084" cy="225809"/>
                    </a:xfrm>
                    <a:custGeom>
                      <a:avLst/>
                      <a:gdLst>
                        <a:gd name="connsiteX0" fmla="*/ 0 w 282685"/>
                        <a:gd name="connsiteY0" fmla="*/ 99016 h 267043"/>
                        <a:gd name="connsiteX1" fmla="*/ 17253 w 282685"/>
                        <a:gd name="connsiteY1" fmla="*/ 4125 h 267043"/>
                        <a:gd name="connsiteX2" fmla="*/ 86264 w 282685"/>
                        <a:gd name="connsiteY2" fmla="*/ 38631 h 267043"/>
                        <a:gd name="connsiteX3" fmla="*/ 207034 w 282685"/>
                        <a:gd name="connsiteY3" fmla="*/ 228412 h 267043"/>
                        <a:gd name="connsiteX4" fmla="*/ 276045 w 282685"/>
                        <a:gd name="connsiteY4" fmla="*/ 262918 h 267043"/>
                        <a:gd name="connsiteX5" fmla="*/ 276045 w 282685"/>
                        <a:gd name="connsiteY5" fmla="*/ 168027 h 267043"/>
                        <a:gd name="connsiteX0" fmla="*/ 0 w 282685"/>
                        <a:gd name="connsiteY0" fmla="*/ 84594 h 252621"/>
                        <a:gd name="connsiteX1" fmla="*/ 15097 w 282685"/>
                        <a:gd name="connsiteY1" fmla="*/ 9112 h 252621"/>
                        <a:gd name="connsiteX2" fmla="*/ 86264 w 282685"/>
                        <a:gd name="connsiteY2" fmla="*/ 24209 h 252621"/>
                        <a:gd name="connsiteX3" fmla="*/ 207034 w 282685"/>
                        <a:gd name="connsiteY3" fmla="*/ 213990 h 252621"/>
                        <a:gd name="connsiteX4" fmla="*/ 276045 w 282685"/>
                        <a:gd name="connsiteY4" fmla="*/ 248496 h 252621"/>
                        <a:gd name="connsiteX5" fmla="*/ 276045 w 282685"/>
                        <a:gd name="connsiteY5" fmla="*/ 153605 h 252621"/>
                        <a:gd name="connsiteX0" fmla="*/ 0 w 282685"/>
                        <a:gd name="connsiteY0" fmla="*/ 82094 h 250121"/>
                        <a:gd name="connsiteX1" fmla="*/ 17254 w 282685"/>
                        <a:gd name="connsiteY1" fmla="*/ 10925 h 250121"/>
                        <a:gd name="connsiteX2" fmla="*/ 86264 w 282685"/>
                        <a:gd name="connsiteY2" fmla="*/ 21709 h 250121"/>
                        <a:gd name="connsiteX3" fmla="*/ 207034 w 282685"/>
                        <a:gd name="connsiteY3" fmla="*/ 211490 h 250121"/>
                        <a:gd name="connsiteX4" fmla="*/ 276045 w 282685"/>
                        <a:gd name="connsiteY4" fmla="*/ 245996 h 250121"/>
                        <a:gd name="connsiteX5" fmla="*/ 276045 w 282685"/>
                        <a:gd name="connsiteY5" fmla="*/ 151105 h 250121"/>
                        <a:gd name="connsiteX0" fmla="*/ 0 w 279565"/>
                        <a:gd name="connsiteY0" fmla="*/ 82094 h 233197"/>
                        <a:gd name="connsiteX1" fmla="*/ 17254 w 279565"/>
                        <a:gd name="connsiteY1" fmla="*/ 10925 h 233197"/>
                        <a:gd name="connsiteX2" fmla="*/ 86264 w 279565"/>
                        <a:gd name="connsiteY2" fmla="*/ 21709 h 233197"/>
                        <a:gd name="connsiteX3" fmla="*/ 207034 w 279565"/>
                        <a:gd name="connsiteY3" fmla="*/ 211490 h 233197"/>
                        <a:gd name="connsiteX4" fmla="*/ 269575 w 279565"/>
                        <a:gd name="connsiteY4" fmla="*/ 222273 h 233197"/>
                        <a:gd name="connsiteX5" fmla="*/ 276045 w 279565"/>
                        <a:gd name="connsiteY5" fmla="*/ 151105 h 233197"/>
                        <a:gd name="connsiteX0" fmla="*/ 0 w 284690"/>
                        <a:gd name="connsiteY0" fmla="*/ 82094 h 233330"/>
                        <a:gd name="connsiteX1" fmla="*/ 17254 w 284690"/>
                        <a:gd name="connsiteY1" fmla="*/ 10925 h 233330"/>
                        <a:gd name="connsiteX2" fmla="*/ 86264 w 284690"/>
                        <a:gd name="connsiteY2" fmla="*/ 21709 h 233330"/>
                        <a:gd name="connsiteX3" fmla="*/ 207034 w 284690"/>
                        <a:gd name="connsiteY3" fmla="*/ 211490 h 233330"/>
                        <a:gd name="connsiteX4" fmla="*/ 269575 w 284690"/>
                        <a:gd name="connsiteY4" fmla="*/ 222273 h 233330"/>
                        <a:gd name="connsiteX5" fmla="*/ 282515 w 284690"/>
                        <a:gd name="connsiteY5" fmla="*/ 148948 h 233330"/>
                        <a:gd name="connsiteX0" fmla="*/ 0 w 282875"/>
                        <a:gd name="connsiteY0" fmla="*/ 82094 h 233330"/>
                        <a:gd name="connsiteX1" fmla="*/ 17254 w 282875"/>
                        <a:gd name="connsiteY1" fmla="*/ 10925 h 233330"/>
                        <a:gd name="connsiteX2" fmla="*/ 86264 w 282875"/>
                        <a:gd name="connsiteY2" fmla="*/ 21709 h 233330"/>
                        <a:gd name="connsiteX3" fmla="*/ 207034 w 282875"/>
                        <a:gd name="connsiteY3" fmla="*/ 211490 h 233330"/>
                        <a:gd name="connsiteX4" fmla="*/ 269575 w 282875"/>
                        <a:gd name="connsiteY4" fmla="*/ 222273 h 233330"/>
                        <a:gd name="connsiteX5" fmla="*/ 280358 w 282875"/>
                        <a:gd name="connsiteY5" fmla="*/ 148948 h 233330"/>
                        <a:gd name="connsiteX0" fmla="*/ 0 w 283084"/>
                        <a:gd name="connsiteY0" fmla="*/ 81548 h 228407"/>
                        <a:gd name="connsiteX1" fmla="*/ 17254 w 283084"/>
                        <a:gd name="connsiteY1" fmla="*/ 10379 h 228407"/>
                        <a:gd name="connsiteX2" fmla="*/ 86264 w 283084"/>
                        <a:gd name="connsiteY2" fmla="*/ 21163 h 228407"/>
                        <a:gd name="connsiteX3" fmla="*/ 200564 w 283084"/>
                        <a:gd name="connsiteY3" fmla="*/ 202318 h 228407"/>
                        <a:gd name="connsiteX4" fmla="*/ 269575 w 283084"/>
                        <a:gd name="connsiteY4" fmla="*/ 221727 h 228407"/>
                        <a:gd name="connsiteX5" fmla="*/ 280358 w 283084"/>
                        <a:gd name="connsiteY5" fmla="*/ 148402 h 228407"/>
                        <a:gd name="connsiteX0" fmla="*/ 0 w 283084"/>
                        <a:gd name="connsiteY0" fmla="*/ 82800 h 229766"/>
                        <a:gd name="connsiteX1" fmla="*/ 17254 w 283084"/>
                        <a:gd name="connsiteY1" fmla="*/ 11631 h 229766"/>
                        <a:gd name="connsiteX2" fmla="*/ 86264 w 283084"/>
                        <a:gd name="connsiteY2" fmla="*/ 20259 h 229766"/>
                        <a:gd name="connsiteX3" fmla="*/ 200564 w 283084"/>
                        <a:gd name="connsiteY3" fmla="*/ 203570 h 229766"/>
                        <a:gd name="connsiteX4" fmla="*/ 269575 w 283084"/>
                        <a:gd name="connsiteY4" fmla="*/ 222979 h 229766"/>
                        <a:gd name="connsiteX5" fmla="*/ 280358 w 283084"/>
                        <a:gd name="connsiteY5" fmla="*/ 149654 h 229766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83084"/>
                        <a:gd name="connsiteY0" fmla="*/ 78843 h 229419"/>
                        <a:gd name="connsiteX1" fmla="*/ 17254 w 283084"/>
                        <a:gd name="connsiteY1" fmla="*/ 7674 h 229419"/>
                        <a:gd name="connsiteX2" fmla="*/ 86264 w 283084"/>
                        <a:gd name="connsiteY2" fmla="*/ 16302 h 229419"/>
                        <a:gd name="connsiteX3" fmla="*/ 200564 w 283084"/>
                        <a:gd name="connsiteY3" fmla="*/ 199613 h 229419"/>
                        <a:gd name="connsiteX4" fmla="*/ 269575 w 283084"/>
                        <a:gd name="connsiteY4" fmla="*/ 219022 h 229419"/>
                        <a:gd name="connsiteX5" fmla="*/ 280358 w 283084"/>
                        <a:gd name="connsiteY5" fmla="*/ 145697 h 229419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3084" h="225809">
                          <a:moveTo>
                            <a:pt x="0" y="78843"/>
                          </a:moveTo>
                          <a:cubicBezTo>
                            <a:pt x="1438" y="36429"/>
                            <a:pt x="2877" y="18097"/>
                            <a:pt x="17254" y="7674"/>
                          </a:cubicBezTo>
                          <a:cubicBezTo>
                            <a:pt x="31631" y="-2749"/>
                            <a:pt x="55712" y="-4905"/>
                            <a:pt x="86264" y="16302"/>
                          </a:cubicBezTo>
                          <a:cubicBezTo>
                            <a:pt x="116816" y="37509"/>
                            <a:pt x="176482" y="165826"/>
                            <a:pt x="200564" y="199613"/>
                          </a:cubicBezTo>
                          <a:cubicBezTo>
                            <a:pt x="224646" y="233400"/>
                            <a:pt x="256276" y="228008"/>
                            <a:pt x="269575" y="219022"/>
                          </a:cubicBezTo>
                          <a:cubicBezTo>
                            <a:pt x="282874" y="210036"/>
                            <a:pt x="286109" y="188110"/>
                            <a:pt x="280358" y="145697"/>
                          </a:cubicBezTo>
                        </a:path>
                      </a:pathLst>
                    </a:custGeom>
                    <a:noFill/>
                    <a:ln w="28575" cap="rnd">
                      <a:solidFill>
                        <a:srgbClr val="00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87" name="Freeform: Shape 186">
                      <a:extLst>
                        <a:ext uri="{FF2B5EF4-FFF2-40B4-BE49-F238E27FC236}">
                          <a16:creationId xmlns:a16="http://schemas.microsoft.com/office/drawing/2014/main" xmlns="" id="{EE3413DF-EEEC-41F4-97BF-8F715AB35CC1}"/>
                        </a:ext>
                      </a:extLst>
                    </p:cNvPr>
                    <p:cNvSpPr/>
                    <p:nvPr/>
                  </p:nvSpPr>
                  <p:spPr>
                    <a:xfrm rot="18063855" flipH="1">
                      <a:off x="8268446" y="4046895"/>
                      <a:ext cx="200564" cy="199613"/>
                    </a:xfrm>
                    <a:custGeom>
                      <a:avLst/>
                      <a:gdLst>
                        <a:gd name="connsiteX0" fmla="*/ 0 w 282685"/>
                        <a:gd name="connsiteY0" fmla="*/ 99016 h 267043"/>
                        <a:gd name="connsiteX1" fmla="*/ 17253 w 282685"/>
                        <a:gd name="connsiteY1" fmla="*/ 4125 h 267043"/>
                        <a:gd name="connsiteX2" fmla="*/ 86264 w 282685"/>
                        <a:gd name="connsiteY2" fmla="*/ 38631 h 267043"/>
                        <a:gd name="connsiteX3" fmla="*/ 207034 w 282685"/>
                        <a:gd name="connsiteY3" fmla="*/ 228412 h 267043"/>
                        <a:gd name="connsiteX4" fmla="*/ 276045 w 282685"/>
                        <a:gd name="connsiteY4" fmla="*/ 262918 h 267043"/>
                        <a:gd name="connsiteX5" fmla="*/ 276045 w 282685"/>
                        <a:gd name="connsiteY5" fmla="*/ 168027 h 267043"/>
                        <a:gd name="connsiteX0" fmla="*/ 0 w 282685"/>
                        <a:gd name="connsiteY0" fmla="*/ 84594 h 252621"/>
                        <a:gd name="connsiteX1" fmla="*/ 15097 w 282685"/>
                        <a:gd name="connsiteY1" fmla="*/ 9112 h 252621"/>
                        <a:gd name="connsiteX2" fmla="*/ 86264 w 282685"/>
                        <a:gd name="connsiteY2" fmla="*/ 24209 h 252621"/>
                        <a:gd name="connsiteX3" fmla="*/ 207034 w 282685"/>
                        <a:gd name="connsiteY3" fmla="*/ 213990 h 252621"/>
                        <a:gd name="connsiteX4" fmla="*/ 276045 w 282685"/>
                        <a:gd name="connsiteY4" fmla="*/ 248496 h 252621"/>
                        <a:gd name="connsiteX5" fmla="*/ 276045 w 282685"/>
                        <a:gd name="connsiteY5" fmla="*/ 153605 h 252621"/>
                        <a:gd name="connsiteX0" fmla="*/ 0 w 282685"/>
                        <a:gd name="connsiteY0" fmla="*/ 82094 h 250121"/>
                        <a:gd name="connsiteX1" fmla="*/ 17254 w 282685"/>
                        <a:gd name="connsiteY1" fmla="*/ 10925 h 250121"/>
                        <a:gd name="connsiteX2" fmla="*/ 86264 w 282685"/>
                        <a:gd name="connsiteY2" fmla="*/ 21709 h 250121"/>
                        <a:gd name="connsiteX3" fmla="*/ 207034 w 282685"/>
                        <a:gd name="connsiteY3" fmla="*/ 211490 h 250121"/>
                        <a:gd name="connsiteX4" fmla="*/ 276045 w 282685"/>
                        <a:gd name="connsiteY4" fmla="*/ 245996 h 250121"/>
                        <a:gd name="connsiteX5" fmla="*/ 276045 w 282685"/>
                        <a:gd name="connsiteY5" fmla="*/ 151105 h 250121"/>
                        <a:gd name="connsiteX0" fmla="*/ 0 w 279565"/>
                        <a:gd name="connsiteY0" fmla="*/ 82094 h 233197"/>
                        <a:gd name="connsiteX1" fmla="*/ 17254 w 279565"/>
                        <a:gd name="connsiteY1" fmla="*/ 10925 h 233197"/>
                        <a:gd name="connsiteX2" fmla="*/ 86264 w 279565"/>
                        <a:gd name="connsiteY2" fmla="*/ 21709 h 233197"/>
                        <a:gd name="connsiteX3" fmla="*/ 207034 w 279565"/>
                        <a:gd name="connsiteY3" fmla="*/ 211490 h 233197"/>
                        <a:gd name="connsiteX4" fmla="*/ 269575 w 279565"/>
                        <a:gd name="connsiteY4" fmla="*/ 222273 h 233197"/>
                        <a:gd name="connsiteX5" fmla="*/ 276045 w 279565"/>
                        <a:gd name="connsiteY5" fmla="*/ 151105 h 233197"/>
                        <a:gd name="connsiteX0" fmla="*/ 0 w 284690"/>
                        <a:gd name="connsiteY0" fmla="*/ 82094 h 233330"/>
                        <a:gd name="connsiteX1" fmla="*/ 17254 w 284690"/>
                        <a:gd name="connsiteY1" fmla="*/ 10925 h 233330"/>
                        <a:gd name="connsiteX2" fmla="*/ 86264 w 284690"/>
                        <a:gd name="connsiteY2" fmla="*/ 21709 h 233330"/>
                        <a:gd name="connsiteX3" fmla="*/ 207034 w 284690"/>
                        <a:gd name="connsiteY3" fmla="*/ 211490 h 233330"/>
                        <a:gd name="connsiteX4" fmla="*/ 269575 w 284690"/>
                        <a:gd name="connsiteY4" fmla="*/ 222273 h 233330"/>
                        <a:gd name="connsiteX5" fmla="*/ 282515 w 284690"/>
                        <a:gd name="connsiteY5" fmla="*/ 148948 h 233330"/>
                        <a:gd name="connsiteX0" fmla="*/ 0 w 282875"/>
                        <a:gd name="connsiteY0" fmla="*/ 82094 h 233330"/>
                        <a:gd name="connsiteX1" fmla="*/ 17254 w 282875"/>
                        <a:gd name="connsiteY1" fmla="*/ 10925 h 233330"/>
                        <a:gd name="connsiteX2" fmla="*/ 86264 w 282875"/>
                        <a:gd name="connsiteY2" fmla="*/ 21709 h 233330"/>
                        <a:gd name="connsiteX3" fmla="*/ 207034 w 282875"/>
                        <a:gd name="connsiteY3" fmla="*/ 211490 h 233330"/>
                        <a:gd name="connsiteX4" fmla="*/ 269575 w 282875"/>
                        <a:gd name="connsiteY4" fmla="*/ 222273 h 233330"/>
                        <a:gd name="connsiteX5" fmla="*/ 280358 w 282875"/>
                        <a:gd name="connsiteY5" fmla="*/ 148948 h 233330"/>
                        <a:gd name="connsiteX0" fmla="*/ 0 w 283084"/>
                        <a:gd name="connsiteY0" fmla="*/ 81548 h 228407"/>
                        <a:gd name="connsiteX1" fmla="*/ 17254 w 283084"/>
                        <a:gd name="connsiteY1" fmla="*/ 10379 h 228407"/>
                        <a:gd name="connsiteX2" fmla="*/ 86264 w 283084"/>
                        <a:gd name="connsiteY2" fmla="*/ 21163 h 228407"/>
                        <a:gd name="connsiteX3" fmla="*/ 200564 w 283084"/>
                        <a:gd name="connsiteY3" fmla="*/ 202318 h 228407"/>
                        <a:gd name="connsiteX4" fmla="*/ 269575 w 283084"/>
                        <a:gd name="connsiteY4" fmla="*/ 221727 h 228407"/>
                        <a:gd name="connsiteX5" fmla="*/ 280358 w 283084"/>
                        <a:gd name="connsiteY5" fmla="*/ 148402 h 228407"/>
                        <a:gd name="connsiteX0" fmla="*/ 0 w 283084"/>
                        <a:gd name="connsiteY0" fmla="*/ 82800 h 229766"/>
                        <a:gd name="connsiteX1" fmla="*/ 17254 w 283084"/>
                        <a:gd name="connsiteY1" fmla="*/ 11631 h 229766"/>
                        <a:gd name="connsiteX2" fmla="*/ 86264 w 283084"/>
                        <a:gd name="connsiteY2" fmla="*/ 20259 h 229766"/>
                        <a:gd name="connsiteX3" fmla="*/ 200564 w 283084"/>
                        <a:gd name="connsiteY3" fmla="*/ 203570 h 229766"/>
                        <a:gd name="connsiteX4" fmla="*/ 269575 w 283084"/>
                        <a:gd name="connsiteY4" fmla="*/ 222979 h 229766"/>
                        <a:gd name="connsiteX5" fmla="*/ 280358 w 283084"/>
                        <a:gd name="connsiteY5" fmla="*/ 149654 h 229766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83084"/>
                        <a:gd name="connsiteY0" fmla="*/ 78843 h 229419"/>
                        <a:gd name="connsiteX1" fmla="*/ 17254 w 283084"/>
                        <a:gd name="connsiteY1" fmla="*/ 7674 h 229419"/>
                        <a:gd name="connsiteX2" fmla="*/ 86264 w 283084"/>
                        <a:gd name="connsiteY2" fmla="*/ 16302 h 229419"/>
                        <a:gd name="connsiteX3" fmla="*/ 200564 w 283084"/>
                        <a:gd name="connsiteY3" fmla="*/ 199613 h 229419"/>
                        <a:gd name="connsiteX4" fmla="*/ 269575 w 283084"/>
                        <a:gd name="connsiteY4" fmla="*/ 219022 h 229419"/>
                        <a:gd name="connsiteX5" fmla="*/ 280358 w 283084"/>
                        <a:gd name="connsiteY5" fmla="*/ 145697 h 229419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69575"/>
                        <a:gd name="connsiteY0" fmla="*/ 78843 h 225809"/>
                        <a:gd name="connsiteX1" fmla="*/ 17254 w 269575"/>
                        <a:gd name="connsiteY1" fmla="*/ 7674 h 225809"/>
                        <a:gd name="connsiteX2" fmla="*/ 86264 w 269575"/>
                        <a:gd name="connsiteY2" fmla="*/ 16302 h 225809"/>
                        <a:gd name="connsiteX3" fmla="*/ 200564 w 269575"/>
                        <a:gd name="connsiteY3" fmla="*/ 199613 h 225809"/>
                        <a:gd name="connsiteX4" fmla="*/ 269575 w 269575"/>
                        <a:gd name="connsiteY4" fmla="*/ 219022 h 225809"/>
                        <a:gd name="connsiteX0" fmla="*/ 0 w 200564"/>
                        <a:gd name="connsiteY0" fmla="*/ 78843 h 199613"/>
                        <a:gd name="connsiteX1" fmla="*/ 17254 w 200564"/>
                        <a:gd name="connsiteY1" fmla="*/ 7674 h 199613"/>
                        <a:gd name="connsiteX2" fmla="*/ 86264 w 200564"/>
                        <a:gd name="connsiteY2" fmla="*/ 16302 h 199613"/>
                        <a:gd name="connsiteX3" fmla="*/ 200564 w 200564"/>
                        <a:gd name="connsiteY3" fmla="*/ 199613 h 1996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564" h="199613">
                          <a:moveTo>
                            <a:pt x="0" y="78843"/>
                          </a:moveTo>
                          <a:cubicBezTo>
                            <a:pt x="1438" y="36429"/>
                            <a:pt x="2877" y="18097"/>
                            <a:pt x="17254" y="7674"/>
                          </a:cubicBezTo>
                          <a:cubicBezTo>
                            <a:pt x="31631" y="-2749"/>
                            <a:pt x="55712" y="-4905"/>
                            <a:pt x="86264" y="16302"/>
                          </a:cubicBezTo>
                          <a:cubicBezTo>
                            <a:pt x="116816" y="37509"/>
                            <a:pt x="176482" y="165826"/>
                            <a:pt x="200564" y="199613"/>
                          </a:cubicBezTo>
                        </a:path>
                      </a:pathLst>
                    </a:custGeom>
                    <a:noFill/>
                    <a:ln w="28575" cap="rnd">
                      <a:solidFill>
                        <a:srgbClr val="00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xmlns="" id="{D4ABB666-45EA-4238-9749-0EDFF9BACE93}"/>
                      </a:ext>
                    </a:extLst>
                  </p:cNvPr>
                  <p:cNvSpPr/>
                  <p:nvPr/>
                </p:nvSpPr>
                <p:spPr>
                  <a:xfrm rot="2300845">
                    <a:off x="8549843" y="5516456"/>
                    <a:ext cx="283084" cy="225809"/>
                  </a:xfrm>
                  <a:custGeom>
                    <a:avLst/>
                    <a:gdLst>
                      <a:gd name="connsiteX0" fmla="*/ 0 w 282685"/>
                      <a:gd name="connsiteY0" fmla="*/ 99016 h 267043"/>
                      <a:gd name="connsiteX1" fmla="*/ 17253 w 282685"/>
                      <a:gd name="connsiteY1" fmla="*/ 4125 h 267043"/>
                      <a:gd name="connsiteX2" fmla="*/ 86264 w 282685"/>
                      <a:gd name="connsiteY2" fmla="*/ 38631 h 267043"/>
                      <a:gd name="connsiteX3" fmla="*/ 207034 w 282685"/>
                      <a:gd name="connsiteY3" fmla="*/ 228412 h 267043"/>
                      <a:gd name="connsiteX4" fmla="*/ 276045 w 282685"/>
                      <a:gd name="connsiteY4" fmla="*/ 262918 h 267043"/>
                      <a:gd name="connsiteX5" fmla="*/ 276045 w 282685"/>
                      <a:gd name="connsiteY5" fmla="*/ 168027 h 267043"/>
                      <a:gd name="connsiteX0" fmla="*/ 0 w 282685"/>
                      <a:gd name="connsiteY0" fmla="*/ 84594 h 252621"/>
                      <a:gd name="connsiteX1" fmla="*/ 15097 w 282685"/>
                      <a:gd name="connsiteY1" fmla="*/ 9112 h 252621"/>
                      <a:gd name="connsiteX2" fmla="*/ 86264 w 282685"/>
                      <a:gd name="connsiteY2" fmla="*/ 24209 h 252621"/>
                      <a:gd name="connsiteX3" fmla="*/ 207034 w 282685"/>
                      <a:gd name="connsiteY3" fmla="*/ 213990 h 252621"/>
                      <a:gd name="connsiteX4" fmla="*/ 276045 w 282685"/>
                      <a:gd name="connsiteY4" fmla="*/ 248496 h 252621"/>
                      <a:gd name="connsiteX5" fmla="*/ 276045 w 282685"/>
                      <a:gd name="connsiteY5" fmla="*/ 153605 h 252621"/>
                      <a:gd name="connsiteX0" fmla="*/ 0 w 282685"/>
                      <a:gd name="connsiteY0" fmla="*/ 82094 h 250121"/>
                      <a:gd name="connsiteX1" fmla="*/ 17254 w 282685"/>
                      <a:gd name="connsiteY1" fmla="*/ 10925 h 250121"/>
                      <a:gd name="connsiteX2" fmla="*/ 86264 w 282685"/>
                      <a:gd name="connsiteY2" fmla="*/ 21709 h 250121"/>
                      <a:gd name="connsiteX3" fmla="*/ 207034 w 282685"/>
                      <a:gd name="connsiteY3" fmla="*/ 211490 h 250121"/>
                      <a:gd name="connsiteX4" fmla="*/ 276045 w 282685"/>
                      <a:gd name="connsiteY4" fmla="*/ 245996 h 250121"/>
                      <a:gd name="connsiteX5" fmla="*/ 276045 w 282685"/>
                      <a:gd name="connsiteY5" fmla="*/ 151105 h 250121"/>
                      <a:gd name="connsiteX0" fmla="*/ 0 w 279565"/>
                      <a:gd name="connsiteY0" fmla="*/ 82094 h 233197"/>
                      <a:gd name="connsiteX1" fmla="*/ 17254 w 279565"/>
                      <a:gd name="connsiteY1" fmla="*/ 10925 h 233197"/>
                      <a:gd name="connsiteX2" fmla="*/ 86264 w 279565"/>
                      <a:gd name="connsiteY2" fmla="*/ 21709 h 233197"/>
                      <a:gd name="connsiteX3" fmla="*/ 207034 w 279565"/>
                      <a:gd name="connsiteY3" fmla="*/ 211490 h 233197"/>
                      <a:gd name="connsiteX4" fmla="*/ 269575 w 279565"/>
                      <a:gd name="connsiteY4" fmla="*/ 222273 h 233197"/>
                      <a:gd name="connsiteX5" fmla="*/ 276045 w 279565"/>
                      <a:gd name="connsiteY5" fmla="*/ 151105 h 233197"/>
                      <a:gd name="connsiteX0" fmla="*/ 0 w 284690"/>
                      <a:gd name="connsiteY0" fmla="*/ 82094 h 233330"/>
                      <a:gd name="connsiteX1" fmla="*/ 17254 w 284690"/>
                      <a:gd name="connsiteY1" fmla="*/ 10925 h 233330"/>
                      <a:gd name="connsiteX2" fmla="*/ 86264 w 284690"/>
                      <a:gd name="connsiteY2" fmla="*/ 21709 h 233330"/>
                      <a:gd name="connsiteX3" fmla="*/ 207034 w 284690"/>
                      <a:gd name="connsiteY3" fmla="*/ 211490 h 233330"/>
                      <a:gd name="connsiteX4" fmla="*/ 269575 w 284690"/>
                      <a:gd name="connsiteY4" fmla="*/ 222273 h 233330"/>
                      <a:gd name="connsiteX5" fmla="*/ 282515 w 284690"/>
                      <a:gd name="connsiteY5" fmla="*/ 148948 h 233330"/>
                      <a:gd name="connsiteX0" fmla="*/ 0 w 282875"/>
                      <a:gd name="connsiteY0" fmla="*/ 82094 h 233330"/>
                      <a:gd name="connsiteX1" fmla="*/ 17254 w 282875"/>
                      <a:gd name="connsiteY1" fmla="*/ 10925 h 233330"/>
                      <a:gd name="connsiteX2" fmla="*/ 86264 w 282875"/>
                      <a:gd name="connsiteY2" fmla="*/ 21709 h 233330"/>
                      <a:gd name="connsiteX3" fmla="*/ 207034 w 282875"/>
                      <a:gd name="connsiteY3" fmla="*/ 211490 h 233330"/>
                      <a:gd name="connsiteX4" fmla="*/ 269575 w 282875"/>
                      <a:gd name="connsiteY4" fmla="*/ 222273 h 233330"/>
                      <a:gd name="connsiteX5" fmla="*/ 280358 w 282875"/>
                      <a:gd name="connsiteY5" fmla="*/ 148948 h 233330"/>
                      <a:gd name="connsiteX0" fmla="*/ 0 w 283084"/>
                      <a:gd name="connsiteY0" fmla="*/ 81548 h 228407"/>
                      <a:gd name="connsiteX1" fmla="*/ 17254 w 283084"/>
                      <a:gd name="connsiteY1" fmla="*/ 10379 h 228407"/>
                      <a:gd name="connsiteX2" fmla="*/ 86264 w 283084"/>
                      <a:gd name="connsiteY2" fmla="*/ 21163 h 228407"/>
                      <a:gd name="connsiteX3" fmla="*/ 200564 w 283084"/>
                      <a:gd name="connsiteY3" fmla="*/ 202318 h 228407"/>
                      <a:gd name="connsiteX4" fmla="*/ 269575 w 283084"/>
                      <a:gd name="connsiteY4" fmla="*/ 221727 h 228407"/>
                      <a:gd name="connsiteX5" fmla="*/ 280358 w 283084"/>
                      <a:gd name="connsiteY5" fmla="*/ 148402 h 228407"/>
                      <a:gd name="connsiteX0" fmla="*/ 0 w 283084"/>
                      <a:gd name="connsiteY0" fmla="*/ 82800 h 229766"/>
                      <a:gd name="connsiteX1" fmla="*/ 17254 w 283084"/>
                      <a:gd name="connsiteY1" fmla="*/ 11631 h 229766"/>
                      <a:gd name="connsiteX2" fmla="*/ 86264 w 283084"/>
                      <a:gd name="connsiteY2" fmla="*/ 20259 h 229766"/>
                      <a:gd name="connsiteX3" fmla="*/ 200564 w 283084"/>
                      <a:gd name="connsiteY3" fmla="*/ 203570 h 229766"/>
                      <a:gd name="connsiteX4" fmla="*/ 269575 w 283084"/>
                      <a:gd name="connsiteY4" fmla="*/ 222979 h 229766"/>
                      <a:gd name="connsiteX5" fmla="*/ 280358 w 283084"/>
                      <a:gd name="connsiteY5" fmla="*/ 149654 h 229766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  <a:gd name="connsiteX0" fmla="*/ 0 w 283084"/>
                      <a:gd name="connsiteY0" fmla="*/ 78843 h 229419"/>
                      <a:gd name="connsiteX1" fmla="*/ 17254 w 283084"/>
                      <a:gd name="connsiteY1" fmla="*/ 7674 h 229419"/>
                      <a:gd name="connsiteX2" fmla="*/ 86264 w 283084"/>
                      <a:gd name="connsiteY2" fmla="*/ 16302 h 229419"/>
                      <a:gd name="connsiteX3" fmla="*/ 200564 w 283084"/>
                      <a:gd name="connsiteY3" fmla="*/ 199613 h 229419"/>
                      <a:gd name="connsiteX4" fmla="*/ 269575 w 283084"/>
                      <a:gd name="connsiteY4" fmla="*/ 219022 h 229419"/>
                      <a:gd name="connsiteX5" fmla="*/ 280358 w 283084"/>
                      <a:gd name="connsiteY5" fmla="*/ 145697 h 229419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084" h="225809">
                        <a:moveTo>
                          <a:pt x="0" y="78843"/>
                        </a:moveTo>
                        <a:cubicBezTo>
                          <a:pt x="1438" y="36429"/>
                          <a:pt x="2877" y="18097"/>
                          <a:pt x="17254" y="7674"/>
                        </a:cubicBezTo>
                        <a:cubicBezTo>
                          <a:pt x="31631" y="-2749"/>
                          <a:pt x="55712" y="-4905"/>
                          <a:pt x="86264" y="16302"/>
                        </a:cubicBezTo>
                        <a:cubicBezTo>
                          <a:pt x="116816" y="37509"/>
                          <a:pt x="176482" y="165826"/>
                          <a:pt x="200564" y="199613"/>
                        </a:cubicBezTo>
                        <a:cubicBezTo>
                          <a:pt x="224646" y="233400"/>
                          <a:pt x="256276" y="228008"/>
                          <a:pt x="269575" y="219022"/>
                        </a:cubicBezTo>
                        <a:cubicBezTo>
                          <a:pt x="282874" y="210036"/>
                          <a:pt x="286109" y="188110"/>
                          <a:pt x="280358" y="145697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xmlns="" id="{9FC2E12B-8C4E-4A6B-A57A-5A60500A3A2A}"/>
                      </a:ext>
                    </a:extLst>
                  </p:cNvPr>
                  <p:cNvSpPr/>
                  <p:nvPr/>
                </p:nvSpPr>
                <p:spPr>
                  <a:xfrm rot="770905">
                    <a:off x="8520522" y="5036285"/>
                    <a:ext cx="608161" cy="449292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  <a:gd name="connsiteX0" fmla="*/ 608161 w 608161"/>
                      <a:gd name="connsiteY0" fmla="*/ 449292 h 449292"/>
                      <a:gd name="connsiteX1" fmla="*/ 340742 w 608161"/>
                      <a:gd name="connsiteY1" fmla="*/ 120051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08161" h="449292">
                        <a:moveTo>
                          <a:pt x="608161" y="449292"/>
                        </a:moveTo>
                        <a:cubicBezTo>
                          <a:pt x="583719" y="336669"/>
                          <a:pt x="466184" y="183073"/>
                          <a:pt x="323490" y="214943"/>
                        </a:cubicBezTo>
                        <a:cubicBezTo>
                          <a:pt x="180796" y="246813"/>
                          <a:pt x="48163" y="95369"/>
                          <a:pt x="0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xmlns="" id="{EE58E6C6-4ADB-4397-9E39-3CC23D39444E}"/>
                      </a:ext>
                    </a:extLst>
                  </p:cNvPr>
                  <p:cNvSpPr/>
                  <p:nvPr/>
                </p:nvSpPr>
                <p:spPr>
                  <a:xfrm rot="7937829">
                    <a:off x="4897711" y="8549952"/>
                    <a:ext cx="283084" cy="225809"/>
                  </a:xfrm>
                  <a:custGeom>
                    <a:avLst/>
                    <a:gdLst>
                      <a:gd name="connsiteX0" fmla="*/ 0 w 282685"/>
                      <a:gd name="connsiteY0" fmla="*/ 99016 h 267043"/>
                      <a:gd name="connsiteX1" fmla="*/ 17253 w 282685"/>
                      <a:gd name="connsiteY1" fmla="*/ 4125 h 267043"/>
                      <a:gd name="connsiteX2" fmla="*/ 86264 w 282685"/>
                      <a:gd name="connsiteY2" fmla="*/ 38631 h 267043"/>
                      <a:gd name="connsiteX3" fmla="*/ 207034 w 282685"/>
                      <a:gd name="connsiteY3" fmla="*/ 228412 h 267043"/>
                      <a:gd name="connsiteX4" fmla="*/ 276045 w 282685"/>
                      <a:gd name="connsiteY4" fmla="*/ 262918 h 267043"/>
                      <a:gd name="connsiteX5" fmla="*/ 276045 w 282685"/>
                      <a:gd name="connsiteY5" fmla="*/ 168027 h 267043"/>
                      <a:gd name="connsiteX0" fmla="*/ 0 w 282685"/>
                      <a:gd name="connsiteY0" fmla="*/ 84594 h 252621"/>
                      <a:gd name="connsiteX1" fmla="*/ 15097 w 282685"/>
                      <a:gd name="connsiteY1" fmla="*/ 9112 h 252621"/>
                      <a:gd name="connsiteX2" fmla="*/ 86264 w 282685"/>
                      <a:gd name="connsiteY2" fmla="*/ 24209 h 252621"/>
                      <a:gd name="connsiteX3" fmla="*/ 207034 w 282685"/>
                      <a:gd name="connsiteY3" fmla="*/ 213990 h 252621"/>
                      <a:gd name="connsiteX4" fmla="*/ 276045 w 282685"/>
                      <a:gd name="connsiteY4" fmla="*/ 248496 h 252621"/>
                      <a:gd name="connsiteX5" fmla="*/ 276045 w 282685"/>
                      <a:gd name="connsiteY5" fmla="*/ 153605 h 252621"/>
                      <a:gd name="connsiteX0" fmla="*/ 0 w 282685"/>
                      <a:gd name="connsiteY0" fmla="*/ 82094 h 250121"/>
                      <a:gd name="connsiteX1" fmla="*/ 17254 w 282685"/>
                      <a:gd name="connsiteY1" fmla="*/ 10925 h 250121"/>
                      <a:gd name="connsiteX2" fmla="*/ 86264 w 282685"/>
                      <a:gd name="connsiteY2" fmla="*/ 21709 h 250121"/>
                      <a:gd name="connsiteX3" fmla="*/ 207034 w 282685"/>
                      <a:gd name="connsiteY3" fmla="*/ 211490 h 250121"/>
                      <a:gd name="connsiteX4" fmla="*/ 276045 w 282685"/>
                      <a:gd name="connsiteY4" fmla="*/ 245996 h 250121"/>
                      <a:gd name="connsiteX5" fmla="*/ 276045 w 282685"/>
                      <a:gd name="connsiteY5" fmla="*/ 151105 h 250121"/>
                      <a:gd name="connsiteX0" fmla="*/ 0 w 279565"/>
                      <a:gd name="connsiteY0" fmla="*/ 82094 h 233197"/>
                      <a:gd name="connsiteX1" fmla="*/ 17254 w 279565"/>
                      <a:gd name="connsiteY1" fmla="*/ 10925 h 233197"/>
                      <a:gd name="connsiteX2" fmla="*/ 86264 w 279565"/>
                      <a:gd name="connsiteY2" fmla="*/ 21709 h 233197"/>
                      <a:gd name="connsiteX3" fmla="*/ 207034 w 279565"/>
                      <a:gd name="connsiteY3" fmla="*/ 211490 h 233197"/>
                      <a:gd name="connsiteX4" fmla="*/ 269575 w 279565"/>
                      <a:gd name="connsiteY4" fmla="*/ 222273 h 233197"/>
                      <a:gd name="connsiteX5" fmla="*/ 276045 w 279565"/>
                      <a:gd name="connsiteY5" fmla="*/ 151105 h 233197"/>
                      <a:gd name="connsiteX0" fmla="*/ 0 w 284690"/>
                      <a:gd name="connsiteY0" fmla="*/ 82094 h 233330"/>
                      <a:gd name="connsiteX1" fmla="*/ 17254 w 284690"/>
                      <a:gd name="connsiteY1" fmla="*/ 10925 h 233330"/>
                      <a:gd name="connsiteX2" fmla="*/ 86264 w 284690"/>
                      <a:gd name="connsiteY2" fmla="*/ 21709 h 233330"/>
                      <a:gd name="connsiteX3" fmla="*/ 207034 w 284690"/>
                      <a:gd name="connsiteY3" fmla="*/ 211490 h 233330"/>
                      <a:gd name="connsiteX4" fmla="*/ 269575 w 284690"/>
                      <a:gd name="connsiteY4" fmla="*/ 222273 h 233330"/>
                      <a:gd name="connsiteX5" fmla="*/ 282515 w 284690"/>
                      <a:gd name="connsiteY5" fmla="*/ 148948 h 233330"/>
                      <a:gd name="connsiteX0" fmla="*/ 0 w 282875"/>
                      <a:gd name="connsiteY0" fmla="*/ 82094 h 233330"/>
                      <a:gd name="connsiteX1" fmla="*/ 17254 w 282875"/>
                      <a:gd name="connsiteY1" fmla="*/ 10925 h 233330"/>
                      <a:gd name="connsiteX2" fmla="*/ 86264 w 282875"/>
                      <a:gd name="connsiteY2" fmla="*/ 21709 h 233330"/>
                      <a:gd name="connsiteX3" fmla="*/ 207034 w 282875"/>
                      <a:gd name="connsiteY3" fmla="*/ 211490 h 233330"/>
                      <a:gd name="connsiteX4" fmla="*/ 269575 w 282875"/>
                      <a:gd name="connsiteY4" fmla="*/ 222273 h 233330"/>
                      <a:gd name="connsiteX5" fmla="*/ 280358 w 282875"/>
                      <a:gd name="connsiteY5" fmla="*/ 148948 h 233330"/>
                      <a:gd name="connsiteX0" fmla="*/ 0 w 283084"/>
                      <a:gd name="connsiteY0" fmla="*/ 81548 h 228407"/>
                      <a:gd name="connsiteX1" fmla="*/ 17254 w 283084"/>
                      <a:gd name="connsiteY1" fmla="*/ 10379 h 228407"/>
                      <a:gd name="connsiteX2" fmla="*/ 86264 w 283084"/>
                      <a:gd name="connsiteY2" fmla="*/ 21163 h 228407"/>
                      <a:gd name="connsiteX3" fmla="*/ 200564 w 283084"/>
                      <a:gd name="connsiteY3" fmla="*/ 202318 h 228407"/>
                      <a:gd name="connsiteX4" fmla="*/ 269575 w 283084"/>
                      <a:gd name="connsiteY4" fmla="*/ 221727 h 228407"/>
                      <a:gd name="connsiteX5" fmla="*/ 280358 w 283084"/>
                      <a:gd name="connsiteY5" fmla="*/ 148402 h 228407"/>
                      <a:gd name="connsiteX0" fmla="*/ 0 w 283084"/>
                      <a:gd name="connsiteY0" fmla="*/ 82800 h 229766"/>
                      <a:gd name="connsiteX1" fmla="*/ 17254 w 283084"/>
                      <a:gd name="connsiteY1" fmla="*/ 11631 h 229766"/>
                      <a:gd name="connsiteX2" fmla="*/ 86264 w 283084"/>
                      <a:gd name="connsiteY2" fmla="*/ 20259 h 229766"/>
                      <a:gd name="connsiteX3" fmla="*/ 200564 w 283084"/>
                      <a:gd name="connsiteY3" fmla="*/ 203570 h 229766"/>
                      <a:gd name="connsiteX4" fmla="*/ 269575 w 283084"/>
                      <a:gd name="connsiteY4" fmla="*/ 222979 h 229766"/>
                      <a:gd name="connsiteX5" fmla="*/ 280358 w 283084"/>
                      <a:gd name="connsiteY5" fmla="*/ 149654 h 229766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  <a:gd name="connsiteX0" fmla="*/ 0 w 283084"/>
                      <a:gd name="connsiteY0" fmla="*/ 78843 h 229419"/>
                      <a:gd name="connsiteX1" fmla="*/ 17254 w 283084"/>
                      <a:gd name="connsiteY1" fmla="*/ 7674 h 229419"/>
                      <a:gd name="connsiteX2" fmla="*/ 86264 w 283084"/>
                      <a:gd name="connsiteY2" fmla="*/ 16302 h 229419"/>
                      <a:gd name="connsiteX3" fmla="*/ 200564 w 283084"/>
                      <a:gd name="connsiteY3" fmla="*/ 199613 h 229419"/>
                      <a:gd name="connsiteX4" fmla="*/ 269575 w 283084"/>
                      <a:gd name="connsiteY4" fmla="*/ 219022 h 229419"/>
                      <a:gd name="connsiteX5" fmla="*/ 280358 w 283084"/>
                      <a:gd name="connsiteY5" fmla="*/ 145697 h 229419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084" h="225809">
                        <a:moveTo>
                          <a:pt x="0" y="78843"/>
                        </a:moveTo>
                        <a:cubicBezTo>
                          <a:pt x="1438" y="36429"/>
                          <a:pt x="2877" y="18097"/>
                          <a:pt x="17254" y="7674"/>
                        </a:cubicBezTo>
                        <a:cubicBezTo>
                          <a:pt x="31631" y="-2749"/>
                          <a:pt x="55712" y="-4905"/>
                          <a:pt x="86264" y="16302"/>
                        </a:cubicBezTo>
                        <a:cubicBezTo>
                          <a:pt x="116816" y="37509"/>
                          <a:pt x="176482" y="165826"/>
                          <a:pt x="200564" y="199613"/>
                        </a:cubicBezTo>
                        <a:cubicBezTo>
                          <a:pt x="224646" y="233400"/>
                          <a:pt x="256276" y="228008"/>
                          <a:pt x="269575" y="219022"/>
                        </a:cubicBezTo>
                        <a:cubicBezTo>
                          <a:pt x="282874" y="210036"/>
                          <a:pt x="286109" y="188110"/>
                          <a:pt x="280358" y="145697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xmlns="" id="{D2B60C66-E71F-4AB4-918D-8333DFE4CE2D}"/>
                      </a:ext>
                    </a:extLst>
                  </p:cNvPr>
                  <p:cNvSpPr/>
                  <p:nvPr/>
                </p:nvSpPr>
                <p:spPr>
                  <a:xfrm rot="770905">
                    <a:off x="5524777" y="5387237"/>
                    <a:ext cx="2649108" cy="3977497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  <a:gd name="connsiteX0" fmla="*/ 363031 w 847762"/>
                      <a:gd name="connsiteY0" fmla="*/ 880614 h 880614"/>
                      <a:gd name="connsiteX1" fmla="*/ 13661 w 847762"/>
                      <a:gd name="connsiteY1" fmla="*/ 732527 h 880614"/>
                      <a:gd name="connsiteX2" fmla="*/ 846112 w 847762"/>
                      <a:gd name="connsiteY2" fmla="*/ 0 h 880614"/>
                      <a:gd name="connsiteX0" fmla="*/ 1479 w 2616934"/>
                      <a:gd name="connsiteY0" fmla="*/ 4046508 h 4046508"/>
                      <a:gd name="connsiteX1" fmla="*/ 1782833 w 2616934"/>
                      <a:gd name="connsiteY1" fmla="*/ 732527 h 4046508"/>
                      <a:gd name="connsiteX2" fmla="*/ 2615284 w 2616934"/>
                      <a:gd name="connsiteY2" fmla="*/ 0 h 4046508"/>
                      <a:gd name="connsiteX0" fmla="*/ 3132 w 2617755"/>
                      <a:gd name="connsiteY0" fmla="*/ 4046508 h 4046508"/>
                      <a:gd name="connsiteX1" fmla="*/ 714810 w 2617755"/>
                      <a:gd name="connsiteY1" fmla="*/ 2319787 h 4046508"/>
                      <a:gd name="connsiteX2" fmla="*/ 2616937 w 2617755"/>
                      <a:gd name="connsiteY2" fmla="*/ 0 h 4046508"/>
                      <a:gd name="connsiteX0" fmla="*/ 5526 w 2620149"/>
                      <a:gd name="connsiteY0" fmla="*/ 4046508 h 4046508"/>
                      <a:gd name="connsiteX1" fmla="*/ 717204 w 2620149"/>
                      <a:gd name="connsiteY1" fmla="*/ 2319787 h 4046508"/>
                      <a:gd name="connsiteX2" fmla="*/ 2619331 w 2620149"/>
                      <a:gd name="connsiteY2" fmla="*/ 0 h 4046508"/>
                      <a:gd name="connsiteX0" fmla="*/ 5526 w 2620383"/>
                      <a:gd name="connsiteY0" fmla="*/ 4046508 h 4046508"/>
                      <a:gd name="connsiteX1" fmla="*/ 717204 w 2620383"/>
                      <a:gd name="connsiteY1" fmla="*/ 2319787 h 4046508"/>
                      <a:gd name="connsiteX2" fmla="*/ 2619331 w 2620383"/>
                      <a:gd name="connsiteY2" fmla="*/ 0 h 4046508"/>
                      <a:gd name="connsiteX0" fmla="*/ 128179 w 2743036"/>
                      <a:gd name="connsiteY0" fmla="*/ 4046508 h 4046508"/>
                      <a:gd name="connsiteX1" fmla="*/ 839857 w 2743036"/>
                      <a:gd name="connsiteY1" fmla="*/ 2319787 h 4046508"/>
                      <a:gd name="connsiteX2" fmla="*/ 2741984 w 2743036"/>
                      <a:gd name="connsiteY2" fmla="*/ 0 h 4046508"/>
                      <a:gd name="connsiteX0" fmla="*/ 1516 w 2616373"/>
                      <a:gd name="connsiteY0" fmla="*/ 4046508 h 4046508"/>
                      <a:gd name="connsiteX1" fmla="*/ 713194 w 2616373"/>
                      <a:gd name="connsiteY1" fmla="*/ 2319787 h 4046508"/>
                      <a:gd name="connsiteX2" fmla="*/ 2615321 w 2616373"/>
                      <a:gd name="connsiteY2" fmla="*/ 0 h 4046508"/>
                      <a:gd name="connsiteX0" fmla="*/ 1516 w 2616111"/>
                      <a:gd name="connsiteY0" fmla="*/ 4046508 h 4046508"/>
                      <a:gd name="connsiteX1" fmla="*/ 713194 w 2616111"/>
                      <a:gd name="connsiteY1" fmla="*/ 2319787 h 4046508"/>
                      <a:gd name="connsiteX2" fmla="*/ 2615321 w 2616111"/>
                      <a:gd name="connsiteY2" fmla="*/ 0 h 4046508"/>
                      <a:gd name="connsiteX0" fmla="*/ 1395 w 2616057"/>
                      <a:gd name="connsiteY0" fmla="*/ 4046508 h 4046508"/>
                      <a:gd name="connsiteX1" fmla="*/ 885601 w 2616057"/>
                      <a:gd name="connsiteY1" fmla="*/ 1819455 h 4046508"/>
                      <a:gd name="connsiteX2" fmla="*/ 2615200 w 2616057"/>
                      <a:gd name="connsiteY2" fmla="*/ 0 h 4046508"/>
                      <a:gd name="connsiteX0" fmla="*/ 2594 w 2617256"/>
                      <a:gd name="connsiteY0" fmla="*/ 4046508 h 4046508"/>
                      <a:gd name="connsiteX1" fmla="*/ 886800 w 2617256"/>
                      <a:gd name="connsiteY1" fmla="*/ 1819455 h 4046508"/>
                      <a:gd name="connsiteX2" fmla="*/ 2616399 w 2617256"/>
                      <a:gd name="connsiteY2" fmla="*/ 0 h 4046508"/>
                      <a:gd name="connsiteX0" fmla="*/ 2594 w 2617410"/>
                      <a:gd name="connsiteY0" fmla="*/ 4046508 h 4046508"/>
                      <a:gd name="connsiteX1" fmla="*/ 886800 w 2617410"/>
                      <a:gd name="connsiteY1" fmla="*/ 1819455 h 4046508"/>
                      <a:gd name="connsiteX2" fmla="*/ 2616399 w 2617410"/>
                      <a:gd name="connsiteY2" fmla="*/ 0 h 4046508"/>
                      <a:gd name="connsiteX0" fmla="*/ 3586 w 2618402"/>
                      <a:gd name="connsiteY0" fmla="*/ 4046508 h 4046508"/>
                      <a:gd name="connsiteX1" fmla="*/ 887792 w 2618402"/>
                      <a:gd name="connsiteY1" fmla="*/ 1819455 h 4046508"/>
                      <a:gd name="connsiteX2" fmla="*/ 2617391 w 2618402"/>
                      <a:gd name="connsiteY2" fmla="*/ 0 h 4046508"/>
                      <a:gd name="connsiteX0" fmla="*/ 3065 w 2617881"/>
                      <a:gd name="connsiteY0" fmla="*/ 4046508 h 4046508"/>
                      <a:gd name="connsiteX1" fmla="*/ 887271 w 2617881"/>
                      <a:gd name="connsiteY1" fmla="*/ 1819455 h 4046508"/>
                      <a:gd name="connsiteX2" fmla="*/ 2616870 w 2617881"/>
                      <a:gd name="connsiteY2" fmla="*/ 0 h 4046508"/>
                      <a:gd name="connsiteX0" fmla="*/ 2962 w 2617778"/>
                      <a:gd name="connsiteY0" fmla="*/ 4046508 h 4046508"/>
                      <a:gd name="connsiteX1" fmla="*/ 887168 w 2617778"/>
                      <a:gd name="connsiteY1" fmla="*/ 1819455 h 4046508"/>
                      <a:gd name="connsiteX2" fmla="*/ 2616767 w 2617778"/>
                      <a:gd name="connsiteY2" fmla="*/ 0 h 4046508"/>
                      <a:gd name="connsiteX0" fmla="*/ 2962 w 2617692"/>
                      <a:gd name="connsiteY0" fmla="*/ 4046508 h 4046508"/>
                      <a:gd name="connsiteX1" fmla="*/ 887168 w 2617692"/>
                      <a:gd name="connsiteY1" fmla="*/ 1819455 h 4046508"/>
                      <a:gd name="connsiteX2" fmla="*/ 2616767 w 2617692"/>
                      <a:gd name="connsiteY2" fmla="*/ 0 h 4046508"/>
                      <a:gd name="connsiteX0" fmla="*/ 1306 w 2618044"/>
                      <a:gd name="connsiteY0" fmla="*/ 4046508 h 4046508"/>
                      <a:gd name="connsiteX1" fmla="*/ 2170847 w 2618044"/>
                      <a:gd name="connsiteY1" fmla="*/ 594504 h 4046508"/>
                      <a:gd name="connsiteX2" fmla="*/ 2615111 w 2618044"/>
                      <a:gd name="connsiteY2" fmla="*/ 0 h 4046508"/>
                      <a:gd name="connsiteX0" fmla="*/ 1306 w 2619387"/>
                      <a:gd name="connsiteY0" fmla="*/ 4046508 h 4046508"/>
                      <a:gd name="connsiteX1" fmla="*/ 2170847 w 2619387"/>
                      <a:gd name="connsiteY1" fmla="*/ 594504 h 4046508"/>
                      <a:gd name="connsiteX2" fmla="*/ 2615111 w 2619387"/>
                      <a:gd name="connsiteY2" fmla="*/ 0 h 4046508"/>
                      <a:gd name="connsiteX0" fmla="*/ 1306 w 2619387"/>
                      <a:gd name="connsiteY0" fmla="*/ 4046508 h 4046508"/>
                      <a:gd name="connsiteX1" fmla="*/ 2170847 w 2619387"/>
                      <a:gd name="connsiteY1" fmla="*/ 594504 h 4046508"/>
                      <a:gd name="connsiteX2" fmla="*/ 2615111 w 2619387"/>
                      <a:gd name="connsiteY2" fmla="*/ 0 h 4046508"/>
                      <a:gd name="connsiteX0" fmla="*/ 0 w 2618081"/>
                      <a:gd name="connsiteY0" fmla="*/ 4046508 h 4046508"/>
                      <a:gd name="connsiteX1" fmla="*/ 628158 w 2618081"/>
                      <a:gd name="connsiteY1" fmla="*/ 311064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18081"/>
                      <a:gd name="connsiteY0" fmla="*/ 4046508 h 4046508"/>
                      <a:gd name="connsiteX1" fmla="*/ 196837 w 2618081"/>
                      <a:gd name="connsiteY1" fmla="*/ 335218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18081"/>
                      <a:gd name="connsiteY0" fmla="*/ 4046508 h 4046508"/>
                      <a:gd name="connsiteX1" fmla="*/ 196837 w 2618081"/>
                      <a:gd name="connsiteY1" fmla="*/ 335218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18081"/>
                      <a:gd name="connsiteY0" fmla="*/ 4046508 h 4046508"/>
                      <a:gd name="connsiteX1" fmla="*/ 196837 w 2618081"/>
                      <a:gd name="connsiteY1" fmla="*/ 335218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21435"/>
                      <a:gd name="connsiteY0" fmla="*/ 4046508 h 4046508"/>
                      <a:gd name="connsiteX1" fmla="*/ 196837 w 2621435"/>
                      <a:gd name="connsiteY1" fmla="*/ 3352181 h 4046508"/>
                      <a:gd name="connsiteX2" fmla="*/ 2350695 w 2621435"/>
                      <a:gd name="connsiteY2" fmla="*/ 352964 h 4046508"/>
                      <a:gd name="connsiteX3" fmla="*/ 2613805 w 2621435"/>
                      <a:gd name="connsiteY3" fmla="*/ 0 h 4046508"/>
                      <a:gd name="connsiteX0" fmla="*/ 0 w 2631855"/>
                      <a:gd name="connsiteY0" fmla="*/ 4046508 h 4046508"/>
                      <a:gd name="connsiteX1" fmla="*/ 196837 w 2631855"/>
                      <a:gd name="connsiteY1" fmla="*/ 3352181 h 4046508"/>
                      <a:gd name="connsiteX2" fmla="*/ 2350695 w 2631855"/>
                      <a:gd name="connsiteY2" fmla="*/ 352964 h 4046508"/>
                      <a:gd name="connsiteX3" fmla="*/ 2613805 w 2631855"/>
                      <a:gd name="connsiteY3" fmla="*/ 0 h 4046508"/>
                      <a:gd name="connsiteX0" fmla="*/ 0 w 2631855"/>
                      <a:gd name="connsiteY0" fmla="*/ 4046508 h 4046508"/>
                      <a:gd name="connsiteX1" fmla="*/ 196837 w 2631855"/>
                      <a:gd name="connsiteY1" fmla="*/ 3352181 h 4046508"/>
                      <a:gd name="connsiteX2" fmla="*/ 2350695 w 2631855"/>
                      <a:gd name="connsiteY2" fmla="*/ 352964 h 4046508"/>
                      <a:gd name="connsiteX3" fmla="*/ 2613805 w 2631855"/>
                      <a:gd name="connsiteY3" fmla="*/ 0 h 4046508"/>
                      <a:gd name="connsiteX0" fmla="*/ 0 w 2631855"/>
                      <a:gd name="connsiteY0" fmla="*/ 4046508 h 4046508"/>
                      <a:gd name="connsiteX1" fmla="*/ 196837 w 2631855"/>
                      <a:gd name="connsiteY1" fmla="*/ 3352181 h 4046508"/>
                      <a:gd name="connsiteX2" fmla="*/ 2350695 w 2631855"/>
                      <a:gd name="connsiteY2" fmla="*/ 352964 h 4046508"/>
                      <a:gd name="connsiteX3" fmla="*/ 2613805 w 2631855"/>
                      <a:gd name="connsiteY3" fmla="*/ 0 h 4046508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49108" h="3977497">
                        <a:moveTo>
                          <a:pt x="0" y="3977497"/>
                        </a:moveTo>
                        <a:cubicBezTo>
                          <a:pt x="121946" y="3930787"/>
                          <a:pt x="183179" y="3674473"/>
                          <a:pt x="214090" y="3352181"/>
                        </a:cubicBezTo>
                        <a:cubicBezTo>
                          <a:pt x="1662608" y="2342651"/>
                          <a:pt x="2252667" y="983547"/>
                          <a:pt x="2367948" y="352964"/>
                        </a:cubicBezTo>
                        <a:cubicBezTo>
                          <a:pt x="2643635" y="143296"/>
                          <a:pt x="2679221" y="95369"/>
                          <a:pt x="2631058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xmlns="" id="{81FC4A33-6D19-4FD7-B158-2340A5BBE1A1}"/>
                      </a:ext>
                    </a:extLst>
                  </p:cNvPr>
                  <p:cNvGrpSpPr/>
                  <p:nvPr/>
                </p:nvGrpSpPr>
                <p:grpSpPr>
                  <a:xfrm rot="7953925">
                    <a:off x="4114150" y="8384339"/>
                    <a:ext cx="416031" cy="289578"/>
                    <a:chOff x="8268921" y="3957406"/>
                    <a:chExt cx="416031" cy="289578"/>
                  </a:xfrm>
                </p:grpSpPr>
                <p:sp>
                  <p:nvSpPr>
                    <p:cNvPr id="142" name="Freeform: Shape 141">
                      <a:extLst>
                        <a:ext uri="{FF2B5EF4-FFF2-40B4-BE49-F238E27FC236}">
                          <a16:creationId xmlns:a16="http://schemas.microsoft.com/office/drawing/2014/main" xmlns="" id="{B3659CC2-9C9F-44A0-A669-C13FFCFCA66A}"/>
                        </a:ext>
                      </a:extLst>
                    </p:cNvPr>
                    <p:cNvSpPr/>
                    <p:nvPr/>
                  </p:nvSpPr>
                  <p:spPr>
                    <a:xfrm rot="18063855" flipH="1">
                      <a:off x="8430506" y="3986043"/>
                      <a:ext cx="283084" cy="225809"/>
                    </a:xfrm>
                    <a:custGeom>
                      <a:avLst/>
                      <a:gdLst>
                        <a:gd name="connsiteX0" fmla="*/ 0 w 282685"/>
                        <a:gd name="connsiteY0" fmla="*/ 99016 h 267043"/>
                        <a:gd name="connsiteX1" fmla="*/ 17253 w 282685"/>
                        <a:gd name="connsiteY1" fmla="*/ 4125 h 267043"/>
                        <a:gd name="connsiteX2" fmla="*/ 86264 w 282685"/>
                        <a:gd name="connsiteY2" fmla="*/ 38631 h 267043"/>
                        <a:gd name="connsiteX3" fmla="*/ 207034 w 282685"/>
                        <a:gd name="connsiteY3" fmla="*/ 228412 h 267043"/>
                        <a:gd name="connsiteX4" fmla="*/ 276045 w 282685"/>
                        <a:gd name="connsiteY4" fmla="*/ 262918 h 267043"/>
                        <a:gd name="connsiteX5" fmla="*/ 276045 w 282685"/>
                        <a:gd name="connsiteY5" fmla="*/ 168027 h 267043"/>
                        <a:gd name="connsiteX0" fmla="*/ 0 w 282685"/>
                        <a:gd name="connsiteY0" fmla="*/ 84594 h 252621"/>
                        <a:gd name="connsiteX1" fmla="*/ 15097 w 282685"/>
                        <a:gd name="connsiteY1" fmla="*/ 9112 h 252621"/>
                        <a:gd name="connsiteX2" fmla="*/ 86264 w 282685"/>
                        <a:gd name="connsiteY2" fmla="*/ 24209 h 252621"/>
                        <a:gd name="connsiteX3" fmla="*/ 207034 w 282685"/>
                        <a:gd name="connsiteY3" fmla="*/ 213990 h 252621"/>
                        <a:gd name="connsiteX4" fmla="*/ 276045 w 282685"/>
                        <a:gd name="connsiteY4" fmla="*/ 248496 h 252621"/>
                        <a:gd name="connsiteX5" fmla="*/ 276045 w 282685"/>
                        <a:gd name="connsiteY5" fmla="*/ 153605 h 252621"/>
                        <a:gd name="connsiteX0" fmla="*/ 0 w 282685"/>
                        <a:gd name="connsiteY0" fmla="*/ 82094 h 250121"/>
                        <a:gd name="connsiteX1" fmla="*/ 17254 w 282685"/>
                        <a:gd name="connsiteY1" fmla="*/ 10925 h 250121"/>
                        <a:gd name="connsiteX2" fmla="*/ 86264 w 282685"/>
                        <a:gd name="connsiteY2" fmla="*/ 21709 h 250121"/>
                        <a:gd name="connsiteX3" fmla="*/ 207034 w 282685"/>
                        <a:gd name="connsiteY3" fmla="*/ 211490 h 250121"/>
                        <a:gd name="connsiteX4" fmla="*/ 276045 w 282685"/>
                        <a:gd name="connsiteY4" fmla="*/ 245996 h 250121"/>
                        <a:gd name="connsiteX5" fmla="*/ 276045 w 282685"/>
                        <a:gd name="connsiteY5" fmla="*/ 151105 h 250121"/>
                        <a:gd name="connsiteX0" fmla="*/ 0 w 279565"/>
                        <a:gd name="connsiteY0" fmla="*/ 82094 h 233197"/>
                        <a:gd name="connsiteX1" fmla="*/ 17254 w 279565"/>
                        <a:gd name="connsiteY1" fmla="*/ 10925 h 233197"/>
                        <a:gd name="connsiteX2" fmla="*/ 86264 w 279565"/>
                        <a:gd name="connsiteY2" fmla="*/ 21709 h 233197"/>
                        <a:gd name="connsiteX3" fmla="*/ 207034 w 279565"/>
                        <a:gd name="connsiteY3" fmla="*/ 211490 h 233197"/>
                        <a:gd name="connsiteX4" fmla="*/ 269575 w 279565"/>
                        <a:gd name="connsiteY4" fmla="*/ 222273 h 233197"/>
                        <a:gd name="connsiteX5" fmla="*/ 276045 w 279565"/>
                        <a:gd name="connsiteY5" fmla="*/ 151105 h 233197"/>
                        <a:gd name="connsiteX0" fmla="*/ 0 w 284690"/>
                        <a:gd name="connsiteY0" fmla="*/ 82094 h 233330"/>
                        <a:gd name="connsiteX1" fmla="*/ 17254 w 284690"/>
                        <a:gd name="connsiteY1" fmla="*/ 10925 h 233330"/>
                        <a:gd name="connsiteX2" fmla="*/ 86264 w 284690"/>
                        <a:gd name="connsiteY2" fmla="*/ 21709 h 233330"/>
                        <a:gd name="connsiteX3" fmla="*/ 207034 w 284690"/>
                        <a:gd name="connsiteY3" fmla="*/ 211490 h 233330"/>
                        <a:gd name="connsiteX4" fmla="*/ 269575 w 284690"/>
                        <a:gd name="connsiteY4" fmla="*/ 222273 h 233330"/>
                        <a:gd name="connsiteX5" fmla="*/ 282515 w 284690"/>
                        <a:gd name="connsiteY5" fmla="*/ 148948 h 233330"/>
                        <a:gd name="connsiteX0" fmla="*/ 0 w 282875"/>
                        <a:gd name="connsiteY0" fmla="*/ 82094 h 233330"/>
                        <a:gd name="connsiteX1" fmla="*/ 17254 w 282875"/>
                        <a:gd name="connsiteY1" fmla="*/ 10925 h 233330"/>
                        <a:gd name="connsiteX2" fmla="*/ 86264 w 282875"/>
                        <a:gd name="connsiteY2" fmla="*/ 21709 h 233330"/>
                        <a:gd name="connsiteX3" fmla="*/ 207034 w 282875"/>
                        <a:gd name="connsiteY3" fmla="*/ 211490 h 233330"/>
                        <a:gd name="connsiteX4" fmla="*/ 269575 w 282875"/>
                        <a:gd name="connsiteY4" fmla="*/ 222273 h 233330"/>
                        <a:gd name="connsiteX5" fmla="*/ 280358 w 282875"/>
                        <a:gd name="connsiteY5" fmla="*/ 148948 h 233330"/>
                        <a:gd name="connsiteX0" fmla="*/ 0 w 283084"/>
                        <a:gd name="connsiteY0" fmla="*/ 81548 h 228407"/>
                        <a:gd name="connsiteX1" fmla="*/ 17254 w 283084"/>
                        <a:gd name="connsiteY1" fmla="*/ 10379 h 228407"/>
                        <a:gd name="connsiteX2" fmla="*/ 86264 w 283084"/>
                        <a:gd name="connsiteY2" fmla="*/ 21163 h 228407"/>
                        <a:gd name="connsiteX3" fmla="*/ 200564 w 283084"/>
                        <a:gd name="connsiteY3" fmla="*/ 202318 h 228407"/>
                        <a:gd name="connsiteX4" fmla="*/ 269575 w 283084"/>
                        <a:gd name="connsiteY4" fmla="*/ 221727 h 228407"/>
                        <a:gd name="connsiteX5" fmla="*/ 280358 w 283084"/>
                        <a:gd name="connsiteY5" fmla="*/ 148402 h 228407"/>
                        <a:gd name="connsiteX0" fmla="*/ 0 w 283084"/>
                        <a:gd name="connsiteY0" fmla="*/ 82800 h 229766"/>
                        <a:gd name="connsiteX1" fmla="*/ 17254 w 283084"/>
                        <a:gd name="connsiteY1" fmla="*/ 11631 h 229766"/>
                        <a:gd name="connsiteX2" fmla="*/ 86264 w 283084"/>
                        <a:gd name="connsiteY2" fmla="*/ 20259 h 229766"/>
                        <a:gd name="connsiteX3" fmla="*/ 200564 w 283084"/>
                        <a:gd name="connsiteY3" fmla="*/ 203570 h 229766"/>
                        <a:gd name="connsiteX4" fmla="*/ 269575 w 283084"/>
                        <a:gd name="connsiteY4" fmla="*/ 222979 h 229766"/>
                        <a:gd name="connsiteX5" fmla="*/ 280358 w 283084"/>
                        <a:gd name="connsiteY5" fmla="*/ 149654 h 229766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83084"/>
                        <a:gd name="connsiteY0" fmla="*/ 78843 h 229419"/>
                        <a:gd name="connsiteX1" fmla="*/ 17254 w 283084"/>
                        <a:gd name="connsiteY1" fmla="*/ 7674 h 229419"/>
                        <a:gd name="connsiteX2" fmla="*/ 86264 w 283084"/>
                        <a:gd name="connsiteY2" fmla="*/ 16302 h 229419"/>
                        <a:gd name="connsiteX3" fmla="*/ 200564 w 283084"/>
                        <a:gd name="connsiteY3" fmla="*/ 199613 h 229419"/>
                        <a:gd name="connsiteX4" fmla="*/ 269575 w 283084"/>
                        <a:gd name="connsiteY4" fmla="*/ 219022 h 229419"/>
                        <a:gd name="connsiteX5" fmla="*/ 280358 w 283084"/>
                        <a:gd name="connsiteY5" fmla="*/ 145697 h 229419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3084" h="225809">
                          <a:moveTo>
                            <a:pt x="0" y="78843"/>
                          </a:moveTo>
                          <a:cubicBezTo>
                            <a:pt x="1438" y="36429"/>
                            <a:pt x="2877" y="18097"/>
                            <a:pt x="17254" y="7674"/>
                          </a:cubicBezTo>
                          <a:cubicBezTo>
                            <a:pt x="31631" y="-2749"/>
                            <a:pt x="55712" y="-4905"/>
                            <a:pt x="86264" y="16302"/>
                          </a:cubicBezTo>
                          <a:cubicBezTo>
                            <a:pt x="116816" y="37509"/>
                            <a:pt x="176482" y="165826"/>
                            <a:pt x="200564" y="199613"/>
                          </a:cubicBezTo>
                          <a:cubicBezTo>
                            <a:pt x="224646" y="233400"/>
                            <a:pt x="256276" y="228008"/>
                            <a:pt x="269575" y="219022"/>
                          </a:cubicBezTo>
                          <a:cubicBezTo>
                            <a:pt x="282874" y="210036"/>
                            <a:pt x="286109" y="188110"/>
                            <a:pt x="280358" y="145697"/>
                          </a:cubicBezTo>
                        </a:path>
                      </a:pathLst>
                    </a:custGeom>
                    <a:noFill/>
                    <a:ln w="28575" cap="rnd">
                      <a:solidFill>
                        <a:srgbClr val="00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44" name="Freeform: Shape 143">
                      <a:extLst>
                        <a:ext uri="{FF2B5EF4-FFF2-40B4-BE49-F238E27FC236}">
                          <a16:creationId xmlns:a16="http://schemas.microsoft.com/office/drawing/2014/main" xmlns="" id="{1B018595-5E58-4B0A-903D-8620359B96C0}"/>
                        </a:ext>
                      </a:extLst>
                    </p:cNvPr>
                    <p:cNvSpPr/>
                    <p:nvPr/>
                  </p:nvSpPr>
                  <p:spPr>
                    <a:xfrm rot="18063855" flipH="1">
                      <a:off x="8268446" y="4046895"/>
                      <a:ext cx="200564" cy="199613"/>
                    </a:xfrm>
                    <a:custGeom>
                      <a:avLst/>
                      <a:gdLst>
                        <a:gd name="connsiteX0" fmla="*/ 0 w 282685"/>
                        <a:gd name="connsiteY0" fmla="*/ 99016 h 267043"/>
                        <a:gd name="connsiteX1" fmla="*/ 17253 w 282685"/>
                        <a:gd name="connsiteY1" fmla="*/ 4125 h 267043"/>
                        <a:gd name="connsiteX2" fmla="*/ 86264 w 282685"/>
                        <a:gd name="connsiteY2" fmla="*/ 38631 h 267043"/>
                        <a:gd name="connsiteX3" fmla="*/ 207034 w 282685"/>
                        <a:gd name="connsiteY3" fmla="*/ 228412 h 267043"/>
                        <a:gd name="connsiteX4" fmla="*/ 276045 w 282685"/>
                        <a:gd name="connsiteY4" fmla="*/ 262918 h 267043"/>
                        <a:gd name="connsiteX5" fmla="*/ 276045 w 282685"/>
                        <a:gd name="connsiteY5" fmla="*/ 168027 h 267043"/>
                        <a:gd name="connsiteX0" fmla="*/ 0 w 282685"/>
                        <a:gd name="connsiteY0" fmla="*/ 84594 h 252621"/>
                        <a:gd name="connsiteX1" fmla="*/ 15097 w 282685"/>
                        <a:gd name="connsiteY1" fmla="*/ 9112 h 252621"/>
                        <a:gd name="connsiteX2" fmla="*/ 86264 w 282685"/>
                        <a:gd name="connsiteY2" fmla="*/ 24209 h 252621"/>
                        <a:gd name="connsiteX3" fmla="*/ 207034 w 282685"/>
                        <a:gd name="connsiteY3" fmla="*/ 213990 h 252621"/>
                        <a:gd name="connsiteX4" fmla="*/ 276045 w 282685"/>
                        <a:gd name="connsiteY4" fmla="*/ 248496 h 252621"/>
                        <a:gd name="connsiteX5" fmla="*/ 276045 w 282685"/>
                        <a:gd name="connsiteY5" fmla="*/ 153605 h 252621"/>
                        <a:gd name="connsiteX0" fmla="*/ 0 w 282685"/>
                        <a:gd name="connsiteY0" fmla="*/ 82094 h 250121"/>
                        <a:gd name="connsiteX1" fmla="*/ 17254 w 282685"/>
                        <a:gd name="connsiteY1" fmla="*/ 10925 h 250121"/>
                        <a:gd name="connsiteX2" fmla="*/ 86264 w 282685"/>
                        <a:gd name="connsiteY2" fmla="*/ 21709 h 250121"/>
                        <a:gd name="connsiteX3" fmla="*/ 207034 w 282685"/>
                        <a:gd name="connsiteY3" fmla="*/ 211490 h 250121"/>
                        <a:gd name="connsiteX4" fmla="*/ 276045 w 282685"/>
                        <a:gd name="connsiteY4" fmla="*/ 245996 h 250121"/>
                        <a:gd name="connsiteX5" fmla="*/ 276045 w 282685"/>
                        <a:gd name="connsiteY5" fmla="*/ 151105 h 250121"/>
                        <a:gd name="connsiteX0" fmla="*/ 0 w 279565"/>
                        <a:gd name="connsiteY0" fmla="*/ 82094 h 233197"/>
                        <a:gd name="connsiteX1" fmla="*/ 17254 w 279565"/>
                        <a:gd name="connsiteY1" fmla="*/ 10925 h 233197"/>
                        <a:gd name="connsiteX2" fmla="*/ 86264 w 279565"/>
                        <a:gd name="connsiteY2" fmla="*/ 21709 h 233197"/>
                        <a:gd name="connsiteX3" fmla="*/ 207034 w 279565"/>
                        <a:gd name="connsiteY3" fmla="*/ 211490 h 233197"/>
                        <a:gd name="connsiteX4" fmla="*/ 269575 w 279565"/>
                        <a:gd name="connsiteY4" fmla="*/ 222273 h 233197"/>
                        <a:gd name="connsiteX5" fmla="*/ 276045 w 279565"/>
                        <a:gd name="connsiteY5" fmla="*/ 151105 h 233197"/>
                        <a:gd name="connsiteX0" fmla="*/ 0 w 284690"/>
                        <a:gd name="connsiteY0" fmla="*/ 82094 h 233330"/>
                        <a:gd name="connsiteX1" fmla="*/ 17254 w 284690"/>
                        <a:gd name="connsiteY1" fmla="*/ 10925 h 233330"/>
                        <a:gd name="connsiteX2" fmla="*/ 86264 w 284690"/>
                        <a:gd name="connsiteY2" fmla="*/ 21709 h 233330"/>
                        <a:gd name="connsiteX3" fmla="*/ 207034 w 284690"/>
                        <a:gd name="connsiteY3" fmla="*/ 211490 h 233330"/>
                        <a:gd name="connsiteX4" fmla="*/ 269575 w 284690"/>
                        <a:gd name="connsiteY4" fmla="*/ 222273 h 233330"/>
                        <a:gd name="connsiteX5" fmla="*/ 282515 w 284690"/>
                        <a:gd name="connsiteY5" fmla="*/ 148948 h 233330"/>
                        <a:gd name="connsiteX0" fmla="*/ 0 w 282875"/>
                        <a:gd name="connsiteY0" fmla="*/ 82094 h 233330"/>
                        <a:gd name="connsiteX1" fmla="*/ 17254 w 282875"/>
                        <a:gd name="connsiteY1" fmla="*/ 10925 h 233330"/>
                        <a:gd name="connsiteX2" fmla="*/ 86264 w 282875"/>
                        <a:gd name="connsiteY2" fmla="*/ 21709 h 233330"/>
                        <a:gd name="connsiteX3" fmla="*/ 207034 w 282875"/>
                        <a:gd name="connsiteY3" fmla="*/ 211490 h 233330"/>
                        <a:gd name="connsiteX4" fmla="*/ 269575 w 282875"/>
                        <a:gd name="connsiteY4" fmla="*/ 222273 h 233330"/>
                        <a:gd name="connsiteX5" fmla="*/ 280358 w 282875"/>
                        <a:gd name="connsiteY5" fmla="*/ 148948 h 233330"/>
                        <a:gd name="connsiteX0" fmla="*/ 0 w 283084"/>
                        <a:gd name="connsiteY0" fmla="*/ 81548 h 228407"/>
                        <a:gd name="connsiteX1" fmla="*/ 17254 w 283084"/>
                        <a:gd name="connsiteY1" fmla="*/ 10379 h 228407"/>
                        <a:gd name="connsiteX2" fmla="*/ 86264 w 283084"/>
                        <a:gd name="connsiteY2" fmla="*/ 21163 h 228407"/>
                        <a:gd name="connsiteX3" fmla="*/ 200564 w 283084"/>
                        <a:gd name="connsiteY3" fmla="*/ 202318 h 228407"/>
                        <a:gd name="connsiteX4" fmla="*/ 269575 w 283084"/>
                        <a:gd name="connsiteY4" fmla="*/ 221727 h 228407"/>
                        <a:gd name="connsiteX5" fmla="*/ 280358 w 283084"/>
                        <a:gd name="connsiteY5" fmla="*/ 148402 h 228407"/>
                        <a:gd name="connsiteX0" fmla="*/ 0 w 283084"/>
                        <a:gd name="connsiteY0" fmla="*/ 82800 h 229766"/>
                        <a:gd name="connsiteX1" fmla="*/ 17254 w 283084"/>
                        <a:gd name="connsiteY1" fmla="*/ 11631 h 229766"/>
                        <a:gd name="connsiteX2" fmla="*/ 86264 w 283084"/>
                        <a:gd name="connsiteY2" fmla="*/ 20259 h 229766"/>
                        <a:gd name="connsiteX3" fmla="*/ 200564 w 283084"/>
                        <a:gd name="connsiteY3" fmla="*/ 203570 h 229766"/>
                        <a:gd name="connsiteX4" fmla="*/ 269575 w 283084"/>
                        <a:gd name="connsiteY4" fmla="*/ 222979 h 229766"/>
                        <a:gd name="connsiteX5" fmla="*/ 280358 w 283084"/>
                        <a:gd name="connsiteY5" fmla="*/ 149654 h 229766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83084"/>
                        <a:gd name="connsiteY0" fmla="*/ 78843 h 229419"/>
                        <a:gd name="connsiteX1" fmla="*/ 17254 w 283084"/>
                        <a:gd name="connsiteY1" fmla="*/ 7674 h 229419"/>
                        <a:gd name="connsiteX2" fmla="*/ 86264 w 283084"/>
                        <a:gd name="connsiteY2" fmla="*/ 16302 h 229419"/>
                        <a:gd name="connsiteX3" fmla="*/ 200564 w 283084"/>
                        <a:gd name="connsiteY3" fmla="*/ 199613 h 229419"/>
                        <a:gd name="connsiteX4" fmla="*/ 269575 w 283084"/>
                        <a:gd name="connsiteY4" fmla="*/ 219022 h 229419"/>
                        <a:gd name="connsiteX5" fmla="*/ 280358 w 283084"/>
                        <a:gd name="connsiteY5" fmla="*/ 145697 h 229419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69575"/>
                        <a:gd name="connsiteY0" fmla="*/ 78843 h 225809"/>
                        <a:gd name="connsiteX1" fmla="*/ 17254 w 269575"/>
                        <a:gd name="connsiteY1" fmla="*/ 7674 h 225809"/>
                        <a:gd name="connsiteX2" fmla="*/ 86264 w 269575"/>
                        <a:gd name="connsiteY2" fmla="*/ 16302 h 225809"/>
                        <a:gd name="connsiteX3" fmla="*/ 200564 w 269575"/>
                        <a:gd name="connsiteY3" fmla="*/ 199613 h 225809"/>
                        <a:gd name="connsiteX4" fmla="*/ 269575 w 269575"/>
                        <a:gd name="connsiteY4" fmla="*/ 219022 h 225809"/>
                        <a:gd name="connsiteX0" fmla="*/ 0 w 200564"/>
                        <a:gd name="connsiteY0" fmla="*/ 78843 h 199613"/>
                        <a:gd name="connsiteX1" fmla="*/ 17254 w 200564"/>
                        <a:gd name="connsiteY1" fmla="*/ 7674 h 199613"/>
                        <a:gd name="connsiteX2" fmla="*/ 86264 w 200564"/>
                        <a:gd name="connsiteY2" fmla="*/ 16302 h 199613"/>
                        <a:gd name="connsiteX3" fmla="*/ 200564 w 200564"/>
                        <a:gd name="connsiteY3" fmla="*/ 199613 h 1996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564" h="199613">
                          <a:moveTo>
                            <a:pt x="0" y="78843"/>
                          </a:moveTo>
                          <a:cubicBezTo>
                            <a:pt x="1438" y="36429"/>
                            <a:pt x="2877" y="18097"/>
                            <a:pt x="17254" y="7674"/>
                          </a:cubicBezTo>
                          <a:cubicBezTo>
                            <a:pt x="31631" y="-2749"/>
                            <a:pt x="55712" y="-4905"/>
                            <a:pt x="86264" y="16302"/>
                          </a:cubicBezTo>
                          <a:cubicBezTo>
                            <a:pt x="116816" y="37509"/>
                            <a:pt x="176482" y="165826"/>
                            <a:pt x="200564" y="199613"/>
                          </a:cubicBezTo>
                        </a:path>
                      </a:pathLst>
                    </a:custGeom>
                    <a:noFill/>
                    <a:ln w="28575" cap="rnd">
                      <a:solidFill>
                        <a:srgbClr val="00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xmlns="" id="{4AEE9D87-50A0-43FB-B8A6-1DC86CD9EDC9}"/>
                      </a:ext>
                    </a:extLst>
                  </p:cNvPr>
                  <p:cNvSpPr/>
                  <p:nvPr/>
                </p:nvSpPr>
                <p:spPr>
                  <a:xfrm rot="9502318">
                    <a:off x="3470405" y="8032362"/>
                    <a:ext cx="283084" cy="225809"/>
                  </a:xfrm>
                  <a:custGeom>
                    <a:avLst/>
                    <a:gdLst>
                      <a:gd name="connsiteX0" fmla="*/ 0 w 282685"/>
                      <a:gd name="connsiteY0" fmla="*/ 99016 h 267043"/>
                      <a:gd name="connsiteX1" fmla="*/ 17253 w 282685"/>
                      <a:gd name="connsiteY1" fmla="*/ 4125 h 267043"/>
                      <a:gd name="connsiteX2" fmla="*/ 86264 w 282685"/>
                      <a:gd name="connsiteY2" fmla="*/ 38631 h 267043"/>
                      <a:gd name="connsiteX3" fmla="*/ 207034 w 282685"/>
                      <a:gd name="connsiteY3" fmla="*/ 228412 h 267043"/>
                      <a:gd name="connsiteX4" fmla="*/ 276045 w 282685"/>
                      <a:gd name="connsiteY4" fmla="*/ 262918 h 267043"/>
                      <a:gd name="connsiteX5" fmla="*/ 276045 w 282685"/>
                      <a:gd name="connsiteY5" fmla="*/ 168027 h 267043"/>
                      <a:gd name="connsiteX0" fmla="*/ 0 w 282685"/>
                      <a:gd name="connsiteY0" fmla="*/ 84594 h 252621"/>
                      <a:gd name="connsiteX1" fmla="*/ 15097 w 282685"/>
                      <a:gd name="connsiteY1" fmla="*/ 9112 h 252621"/>
                      <a:gd name="connsiteX2" fmla="*/ 86264 w 282685"/>
                      <a:gd name="connsiteY2" fmla="*/ 24209 h 252621"/>
                      <a:gd name="connsiteX3" fmla="*/ 207034 w 282685"/>
                      <a:gd name="connsiteY3" fmla="*/ 213990 h 252621"/>
                      <a:gd name="connsiteX4" fmla="*/ 276045 w 282685"/>
                      <a:gd name="connsiteY4" fmla="*/ 248496 h 252621"/>
                      <a:gd name="connsiteX5" fmla="*/ 276045 w 282685"/>
                      <a:gd name="connsiteY5" fmla="*/ 153605 h 252621"/>
                      <a:gd name="connsiteX0" fmla="*/ 0 w 282685"/>
                      <a:gd name="connsiteY0" fmla="*/ 82094 h 250121"/>
                      <a:gd name="connsiteX1" fmla="*/ 17254 w 282685"/>
                      <a:gd name="connsiteY1" fmla="*/ 10925 h 250121"/>
                      <a:gd name="connsiteX2" fmla="*/ 86264 w 282685"/>
                      <a:gd name="connsiteY2" fmla="*/ 21709 h 250121"/>
                      <a:gd name="connsiteX3" fmla="*/ 207034 w 282685"/>
                      <a:gd name="connsiteY3" fmla="*/ 211490 h 250121"/>
                      <a:gd name="connsiteX4" fmla="*/ 276045 w 282685"/>
                      <a:gd name="connsiteY4" fmla="*/ 245996 h 250121"/>
                      <a:gd name="connsiteX5" fmla="*/ 276045 w 282685"/>
                      <a:gd name="connsiteY5" fmla="*/ 151105 h 250121"/>
                      <a:gd name="connsiteX0" fmla="*/ 0 w 279565"/>
                      <a:gd name="connsiteY0" fmla="*/ 82094 h 233197"/>
                      <a:gd name="connsiteX1" fmla="*/ 17254 w 279565"/>
                      <a:gd name="connsiteY1" fmla="*/ 10925 h 233197"/>
                      <a:gd name="connsiteX2" fmla="*/ 86264 w 279565"/>
                      <a:gd name="connsiteY2" fmla="*/ 21709 h 233197"/>
                      <a:gd name="connsiteX3" fmla="*/ 207034 w 279565"/>
                      <a:gd name="connsiteY3" fmla="*/ 211490 h 233197"/>
                      <a:gd name="connsiteX4" fmla="*/ 269575 w 279565"/>
                      <a:gd name="connsiteY4" fmla="*/ 222273 h 233197"/>
                      <a:gd name="connsiteX5" fmla="*/ 276045 w 279565"/>
                      <a:gd name="connsiteY5" fmla="*/ 151105 h 233197"/>
                      <a:gd name="connsiteX0" fmla="*/ 0 w 284690"/>
                      <a:gd name="connsiteY0" fmla="*/ 82094 h 233330"/>
                      <a:gd name="connsiteX1" fmla="*/ 17254 w 284690"/>
                      <a:gd name="connsiteY1" fmla="*/ 10925 h 233330"/>
                      <a:gd name="connsiteX2" fmla="*/ 86264 w 284690"/>
                      <a:gd name="connsiteY2" fmla="*/ 21709 h 233330"/>
                      <a:gd name="connsiteX3" fmla="*/ 207034 w 284690"/>
                      <a:gd name="connsiteY3" fmla="*/ 211490 h 233330"/>
                      <a:gd name="connsiteX4" fmla="*/ 269575 w 284690"/>
                      <a:gd name="connsiteY4" fmla="*/ 222273 h 233330"/>
                      <a:gd name="connsiteX5" fmla="*/ 282515 w 284690"/>
                      <a:gd name="connsiteY5" fmla="*/ 148948 h 233330"/>
                      <a:gd name="connsiteX0" fmla="*/ 0 w 282875"/>
                      <a:gd name="connsiteY0" fmla="*/ 82094 h 233330"/>
                      <a:gd name="connsiteX1" fmla="*/ 17254 w 282875"/>
                      <a:gd name="connsiteY1" fmla="*/ 10925 h 233330"/>
                      <a:gd name="connsiteX2" fmla="*/ 86264 w 282875"/>
                      <a:gd name="connsiteY2" fmla="*/ 21709 h 233330"/>
                      <a:gd name="connsiteX3" fmla="*/ 207034 w 282875"/>
                      <a:gd name="connsiteY3" fmla="*/ 211490 h 233330"/>
                      <a:gd name="connsiteX4" fmla="*/ 269575 w 282875"/>
                      <a:gd name="connsiteY4" fmla="*/ 222273 h 233330"/>
                      <a:gd name="connsiteX5" fmla="*/ 280358 w 282875"/>
                      <a:gd name="connsiteY5" fmla="*/ 148948 h 233330"/>
                      <a:gd name="connsiteX0" fmla="*/ 0 w 283084"/>
                      <a:gd name="connsiteY0" fmla="*/ 81548 h 228407"/>
                      <a:gd name="connsiteX1" fmla="*/ 17254 w 283084"/>
                      <a:gd name="connsiteY1" fmla="*/ 10379 h 228407"/>
                      <a:gd name="connsiteX2" fmla="*/ 86264 w 283084"/>
                      <a:gd name="connsiteY2" fmla="*/ 21163 h 228407"/>
                      <a:gd name="connsiteX3" fmla="*/ 200564 w 283084"/>
                      <a:gd name="connsiteY3" fmla="*/ 202318 h 228407"/>
                      <a:gd name="connsiteX4" fmla="*/ 269575 w 283084"/>
                      <a:gd name="connsiteY4" fmla="*/ 221727 h 228407"/>
                      <a:gd name="connsiteX5" fmla="*/ 280358 w 283084"/>
                      <a:gd name="connsiteY5" fmla="*/ 148402 h 228407"/>
                      <a:gd name="connsiteX0" fmla="*/ 0 w 283084"/>
                      <a:gd name="connsiteY0" fmla="*/ 82800 h 229766"/>
                      <a:gd name="connsiteX1" fmla="*/ 17254 w 283084"/>
                      <a:gd name="connsiteY1" fmla="*/ 11631 h 229766"/>
                      <a:gd name="connsiteX2" fmla="*/ 86264 w 283084"/>
                      <a:gd name="connsiteY2" fmla="*/ 20259 h 229766"/>
                      <a:gd name="connsiteX3" fmla="*/ 200564 w 283084"/>
                      <a:gd name="connsiteY3" fmla="*/ 203570 h 229766"/>
                      <a:gd name="connsiteX4" fmla="*/ 269575 w 283084"/>
                      <a:gd name="connsiteY4" fmla="*/ 222979 h 229766"/>
                      <a:gd name="connsiteX5" fmla="*/ 280358 w 283084"/>
                      <a:gd name="connsiteY5" fmla="*/ 149654 h 229766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  <a:gd name="connsiteX0" fmla="*/ 0 w 283084"/>
                      <a:gd name="connsiteY0" fmla="*/ 78843 h 229419"/>
                      <a:gd name="connsiteX1" fmla="*/ 17254 w 283084"/>
                      <a:gd name="connsiteY1" fmla="*/ 7674 h 229419"/>
                      <a:gd name="connsiteX2" fmla="*/ 86264 w 283084"/>
                      <a:gd name="connsiteY2" fmla="*/ 16302 h 229419"/>
                      <a:gd name="connsiteX3" fmla="*/ 200564 w 283084"/>
                      <a:gd name="connsiteY3" fmla="*/ 199613 h 229419"/>
                      <a:gd name="connsiteX4" fmla="*/ 269575 w 283084"/>
                      <a:gd name="connsiteY4" fmla="*/ 219022 h 229419"/>
                      <a:gd name="connsiteX5" fmla="*/ 280358 w 283084"/>
                      <a:gd name="connsiteY5" fmla="*/ 145697 h 229419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084" h="225809">
                        <a:moveTo>
                          <a:pt x="0" y="78843"/>
                        </a:moveTo>
                        <a:cubicBezTo>
                          <a:pt x="1438" y="36429"/>
                          <a:pt x="2877" y="18097"/>
                          <a:pt x="17254" y="7674"/>
                        </a:cubicBezTo>
                        <a:cubicBezTo>
                          <a:pt x="31631" y="-2749"/>
                          <a:pt x="55712" y="-4905"/>
                          <a:pt x="86264" y="16302"/>
                        </a:cubicBezTo>
                        <a:cubicBezTo>
                          <a:pt x="116816" y="37509"/>
                          <a:pt x="176482" y="165826"/>
                          <a:pt x="200564" y="199613"/>
                        </a:cubicBezTo>
                        <a:cubicBezTo>
                          <a:pt x="224646" y="233400"/>
                          <a:pt x="256276" y="228008"/>
                          <a:pt x="269575" y="219022"/>
                        </a:cubicBezTo>
                        <a:cubicBezTo>
                          <a:pt x="282874" y="210036"/>
                          <a:pt x="286109" y="188110"/>
                          <a:pt x="280358" y="145697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xmlns="" id="{6480BA56-4F0A-4018-B5EE-4BEB355BE529}"/>
                      </a:ext>
                    </a:extLst>
                  </p:cNvPr>
                  <p:cNvSpPr/>
                  <p:nvPr/>
                </p:nvSpPr>
                <p:spPr>
                  <a:xfrm rot="18916290">
                    <a:off x="4289856" y="8566449"/>
                    <a:ext cx="658929" cy="263751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  <a:gd name="connsiteX0" fmla="*/ 608161 w 608161"/>
                      <a:gd name="connsiteY0" fmla="*/ 449292 h 449292"/>
                      <a:gd name="connsiteX1" fmla="*/ 340742 w 608161"/>
                      <a:gd name="connsiteY1" fmla="*/ 120051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66211 w 666211"/>
                      <a:gd name="connsiteY0" fmla="*/ 259126 h 259126"/>
                      <a:gd name="connsiteX1" fmla="*/ 323490 w 666211"/>
                      <a:gd name="connsiteY1" fmla="*/ 214943 h 259126"/>
                      <a:gd name="connsiteX2" fmla="*/ 0 w 666211"/>
                      <a:gd name="connsiteY2" fmla="*/ 0 h 25912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58929 w 658929"/>
                      <a:gd name="connsiteY0" fmla="*/ 263751 h 263751"/>
                      <a:gd name="connsiteX1" fmla="*/ 313896 w 658929"/>
                      <a:gd name="connsiteY1" fmla="*/ 215928 h 263751"/>
                      <a:gd name="connsiteX2" fmla="*/ 0 w 658929"/>
                      <a:gd name="connsiteY2" fmla="*/ 0 h 263751"/>
                      <a:gd name="connsiteX0" fmla="*/ 658929 w 658929"/>
                      <a:gd name="connsiteY0" fmla="*/ 263751 h 263751"/>
                      <a:gd name="connsiteX1" fmla="*/ 295395 w 658929"/>
                      <a:gd name="connsiteY1" fmla="*/ 186801 h 263751"/>
                      <a:gd name="connsiteX2" fmla="*/ 0 w 658929"/>
                      <a:gd name="connsiteY2" fmla="*/ 0 h 263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8929" h="263751">
                        <a:moveTo>
                          <a:pt x="658929" y="263751"/>
                        </a:moveTo>
                        <a:cubicBezTo>
                          <a:pt x="590156" y="153736"/>
                          <a:pt x="438089" y="154931"/>
                          <a:pt x="295395" y="186801"/>
                        </a:cubicBezTo>
                        <a:cubicBezTo>
                          <a:pt x="152701" y="218671"/>
                          <a:pt x="48163" y="95369"/>
                          <a:pt x="0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xmlns="" id="{7620FF46-6FCC-4A5D-A3A4-85BE2DFF9C95}"/>
                      </a:ext>
                    </a:extLst>
                  </p:cNvPr>
                  <p:cNvSpPr/>
                  <p:nvPr/>
                </p:nvSpPr>
                <p:spPr>
                  <a:xfrm rot="18916290">
                    <a:off x="3568000" y="8217157"/>
                    <a:ext cx="620925" cy="413080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  <a:gd name="connsiteX0" fmla="*/ 608161 w 608161"/>
                      <a:gd name="connsiteY0" fmla="*/ 449292 h 449292"/>
                      <a:gd name="connsiteX1" fmla="*/ 340742 w 608161"/>
                      <a:gd name="connsiteY1" fmla="*/ 120051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66211 w 666211"/>
                      <a:gd name="connsiteY0" fmla="*/ 259126 h 259126"/>
                      <a:gd name="connsiteX1" fmla="*/ 323490 w 666211"/>
                      <a:gd name="connsiteY1" fmla="*/ 214943 h 259126"/>
                      <a:gd name="connsiteX2" fmla="*/ 0 w 666211"/>
                      <a:gd name="connsiteY2" fmla="*/ 0 h 25912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58929 w 658929"/>
                      <a:gd name="connsiteY0" fmla="*/ 263751 h 263751"/>
                      <a:gd name="connsiteX1" fmla="*/ 313896 w 658929"/>
                      <a:gd name="connsiteY1" fmla="*/ 215928 h 263751"/>
                      <a:gd name="connsiteX2" fmla="*/ 0 w 658929"/>
                      <a:gd name="connsiteY2" fmla="*/ 0 h 263751"/>
                      <a:gd name="connsiteX0" fmla="*/ 658929 w 658929"/>
                      <a:gd name="connsiteY0" fmla="*/ 263751 h 263751"/>
                      <a:gd name="connsiteX1" fmla="*/ 295395 w 658929"/>
                      <a:gd name="connsiteY1" fmla="*/ 186801 h 263751"/>
                      <a:gd name="connsiteX2" fmla="*/ 0 w 658929"/>
                      <a:gd name="connsiteY2" fmla="*/ 0 h 263751"/>
                      <a:gd name="connsiteX0" fmla="*/ 603558 w 603558"/>
                      <a:gd name="connsiteY0" fmla="*/ 413892 h 413892"/>
                      <a:gd name="connsiteX1" fmla="*/ 240024 w 603558"/>
                      <a:gd name="connsiteY1" fmla="*/ 336942 h 413892"/>
                      <a:gd name="connsiteX2" fmla="*/ 0 w 603558"/>
                      <a:gd name="connsiteY2" fmla="*/ 0 h 413892"/>
                      <a:gd name="connsiteX0" fmla="*/ 603558 w 603558"/>
                      <a:gd name="connsiteY0" fmla="*/ 413892 h 413892"/>
                      <a:gd name="connsiteX1" fmla="*/ 240024 w 603558"/>
                      <a:gd name="connsiteY1" fmla="*/ 336942 h 413892"/>
                      <a:gd name="connsiteX2" fmla="*/ 0 w 603558"/>
                      <a:gd name="connsiteY2" fmla="*/ 0 h 413892"/>
                      <a:gd name="connsiteX0" fmla="*/ 603558 w 603558"/>
                      <a:gd name="connsiteY0" fmla="*/ 413892 h 413892"/>
                      <a:gd name="connsiteX1" fmla="*/ 240024 w 603558"/>
                      <a:gd name="connsiteY1" fmla="*/ 336942 h 413892"/>
                      <a:gd name="connsiteX2" fmla="*/ 0 w 603558"/>
                      <a:gd name="connsiteY2" fmla="*/ 0 h 413892"/>
                      <a:gd name="connsiteX0" fmla="*/ 603558 w 603558"/>
                      <a:gd name="connsiteY0" fmla="*/ 413892 h 413892"/>
                      <a:gd name="connsiteX1" fmla="*/ 295691 w 603558"/>
                      <a:gd name="connsiteY1" fmla="*/ 227491 h 413892"/>
                      <a:gd name="connsiteX2" fmla="*/ 0 w 603558"/>
                      <a:gd name="connsiteY2" fmla="*/ 0 h 413892"/>
                      <a:gd name="connsiteX0" fmla="*/ 617456 w 617456"/>
                      <a:gd name="connsiteY0" fmla="*/ 407618 h 407618"/>
                      <a:gd name="connsiteX1" fmla="*/ 295691 w 617456"/>
                      <a:gd name="connsiteY1" fmla="*/ 227491 h 407618"/>
                      <a:gd name="connsiteX2" fmla="*/ 0 w 617456"/>
                      <a:gd name="connsiteY2" fmla="*/ 0 h 407618"/>
                      <a:gd name="connsiteX0" fmla="*/ 620925 w 620925"/>
                      <a:gd name="connsiteY0" fmla="*/ 413080 h 413080"/>
                      <a:gd name="connsiteX1" fmla="*/ 295691 w 620925"/>
                      <a:gd name="connsiteY1" fmla="*/ 227491 h 413080"/>
                      <a:gd name="connsiteX2" fmla="*/ 0 w 620925"/>
                      <a:gd name="connsiteY2" fmla="*/ 0 h 413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20925" h="413080">
                        <a:moveTo>
                          <a:pt x="620925" y="413080"/>
                        </a:moveTo>
                        <a:cubicBezTo>
                          <a:pt x="552152" y="303065"/>
                          <a:pt x="438385" y="195621"/>
                          <a:pt x="295691" y="227491"/>
                        </a:cubicBezTo>
                        <a:cubicBezTo>
                          <a:pt x="152997" y="259361"/>
                          <a:pt x="29147" y="89564"/>
                          <a:pt x="0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xmlns="" id="{29350928-A6A6-42E1-81BD-C07CAAF3C4BB}"/>
                      </a:ext>
                    </a:extLst>
                  </p:cNvPr>
                  <p:cNvSpPr/>
                  <p:nvPr/>
                </p:nvSpPr>
                <p:spPr>
                  <a:xfrm rot="15112337">
                    <a:off x="2657217" y="3380735"/>
                    <a:ext cx="283084" cy="225809"/>
                  </a:xfrm>
                  <a:custGeom>
                    <a:avLst/>
                    <a:gdLst>
                      <a:gd name="connsiteX0" fmla="*/ 0 w 282685"/>
                      <a:gd name="connsiteY0" fmla="*/ 99016 h 267043"/>
                      <a:gd name="connsiteX1" fmla="*/ 17253 w 282685"/>
                      <a:gd name="connsiteY1" fmla="*/ 4125 h 267043"/>
                      <a:gd name="connsiteX2" fmla="*/ 86264 w 282685"/>
                      <a:gd name="connsiteY2" fmla="*/ 38631 h 267043"/>
                      <a:gd name="connsiteX3" fmla="*/ 207034 w 282685"/>
                      <a:gd name="connsiteY3" fmla="*/ 228412 h 267043"/>
                      <a:gd name="connsiteX4" fmla="*/ 276045 w 282685"/>
                      <a:gd name="connsiteY4" fmla="*/ 262918 h 267043"/>
                      <a:gd name="connsiteX5" fmla="*/ 276045 w 282685"/>
                      <a:gd name="connsiteY5" fmla="*/ 168027 h 267043"/>
                      <a:gd name="connsiteX0" fmla="*/ 0 w 282685"/>
                      <a:gd name="connsiteY0" fmla="*/ 84594 h 252621"/>
                      <a:gd name="connsiteX1" fmla="*/ 15097 w 282685"/>
                      <a:gd name="connsiteY1" fmla="*/ 9112 h 252621"/>
                      <a:gd name="connsiteX2" fmla="*/ 86264 w 282685"/>
                      <a:gd name="connsiteY2" fmla="*/ 24209 h 252621"/>
                      <a:gd name="connsiteX3" fmla="*/ 207034 w 282685"/>
                      <a:gd name="connsiteY3" fmla="*/ 213990 h 252621"/>
                      <a:gd name="connsiteX4" fmla="*/ 276045 w 282685"/>
                      <a:gd name="connsiteY4" fmla="*/ 248496 h 252621"/>
                      <a:gd name="connsiteX5" fmla="*/ 276045 w 282685"/>
                      <a:gd name="connsiteY5" fmla="*/ 153605 h 252621"/>
                      <a:gd name="connsiteX0" fmla="*/ 0 w 282685"/>
                      <a:gd name="connsiteY0" fmla="*/ 82094 h 250121"/>
                      <a:gd name="connsiteX1" fmla="*/ 17254 w 282685"/>
                      <a:gd name="connsiteY1" fmla="*/ 10925 h 250121"/>
                      <a:gd name="connsiteX2" fmla="*/ 86264 w 282685"/>
                      <a:gd name="connsiteY2" fmla="*/ 21709 h 250121"/>
                      <a:gd name="connsiteX3" fmla="*/ 207034 w 282685"/>
                      <a:gd name="connsiteY3" fmla="*/ 211490 h 250121"/>
                      <a:gd name="connsiteX4" fmla="*/ 276045 w 282685"/>
                      <a:gd name="connsiteY4" fmla="*/ 245996 h 250121"/>
                      <a:gd name="connsiteX5" fmla="*/ 276045 w 282685"/>
                      <a:gd name="connsiteY5" fmla="*/ 151105 h 250121"/>
                      <a:gd name="connsiteX0" fmla="*/ 0 w 279565"/>
                      <a:gd name="connsiteY0" fmla="*/ 82094 h 233197"/>
                      <a:gd name="connsiteX1" fmla="*/ 17254 w 279565"/>
                      <a:gd name="connsiteY1" fmla="*/ 10925 h 233197"/>
                      <a:gd name="connsiteX2" fmla="*/ 86264 w 279565"/>
                      <a:gd name="connsiteY2" fmla="*/ 21709 h 233197"/>
                      <a:gd name="connsiteX3" fmla="*/ 207034 w 279565"/>
                      <a:gd name="connsiteY3" fmla="*/ 211490 h 233197"/>
                      <a:gd name="connsiteX4" fmla="*/ 269575 w 279565"/>
                      <a:gd name="connsiteY4" fmla="*/ 222273 h 233197"/>
                      <a:gd name="connsiteX5" fmla="*/ 276045 w 279565"/>
                      <a:gd name="connsiteY5" fmla="*/ 151105 h 233197"/>
                      <a:gd name="connsiteX0" fmla="*/ 0 w 284690"/>
                      <a:gd name="connsiteY0" fmla="*/ 82094 h 233330"/>
                      <a:gd name="connsiteX1" fmla="*/ 17254 w 284690"/>
                      <a:gd name="connsiteY1" fmla="*/ 10925 h 233330"/>
                      <a:gd name="connsiteX2" fmla="*/ 86264 w 284690"/>
                      <a:gd name="connsiteY2" fmla="*/ 21709 h 233330"/>
                      <a:gd name="connsiteX3" fmla="*/ 207034 w 284690"/>
                      <a:gd name="connsiteY3" fmla="*/ 211490 h 233330"/>
                      <a:gd name="connsiteX4" fmla="*/ 269575 w 284690"/>
                      <a:gd name="connsiteY4" fmla="*/ 222273 h 233330"/>
                      <a:gd name="connsiteX5" fmla="*/ 282515 w 284690"/>
                      <a:gd name="connsiteY5" fmla="*/ 148948 h 233330"/>
                      <a:gd name="connsiteX0" fmla="*/ 0 w 282875"/>
                      <a:gd name="connsiteY0" fmla="*/ 82094 h 233330"/>
                      <a:gd name="connsiteX1" fmla="*/ 17254 w 282875"/>
                      <a:gd name="connsiteY1" fmla="*/ 10925 h 233330"/>
                      <a:gd name="connsiteX2" fmla="*/ 86264 w 282875"/>
                      <a:gd name="connsiteY2" fmla="*/ 21709 h 233330"/>
                      <a:gd name="connsiteX3" fmla="*/ 207034 w 282875"/>
                      <a:gd name="connsiteY3" fmla="*/ 211490 h 233330"/>
                      <a:gd name="connsiteX4" fmla="*/ 269575 w 282875"/>
                      <a:gd name="connsiteY4" fmla="*/ 222273 h 233330"/>
                      <a:gd name="connsiteX5" fmla="*/ 280358 w 282875"/>
                      <a:gd name="connsiteY5" fmla="*/ 148948 h 233330"/>
                      <a:gd name="connsiteX0" fmla="*/ 0 w 283084"/>
                      <a:gd name="connsiteY0" fmla="*/ 81548 h 228407"/>
                      <a:gd name="connsiteX1" fmla="*/ 17254 w 283084"/>
                      <a:gd name="connsiteY1" fmla="*/ 10379 h 228407"/>
                      <a:gd name="connsiteX2" fmla="*/ 86264 w 283084"/>
                      <a:gd name="connsiteY2" fmla="*/ 21163 h 228407"/>
                      <a:gd name="connsiteX3" fmla="*/ 200564 w 283084"/>
                      <a:gd name="connsiteY3" fmla="*/ 202318 h 228407"/>
                      <a:gd name="connsiteX4" fmla="*/ 269575 w 283084"/>
                      <a:gd name="connsiteY4" fmla="*/ 221727 h 228407"/>
                      <a:gd name="connsiteX5" fmla="*/ 280358 w 283084"/>
                      <a:gd name="connsiteY5" fmla="*/ 148402 h 228407"/>
                      <a:gd name="connsiteX0" fmla="*/ 0 w 283084"/>
                      <a:gd name="connsiteY0" fmla="*/ 82800 h 229766"/>
                      <a:gd name="connsiteX1" fmla="*/ 17254 w 283084"/>
                      <a:gd name="connsiteY1" fmla="*/ 11631 h 229766"/>
                      <a:gd name="connsiteX2" fmla="*/ 86264 w 283084"/>
                      <a:gd name="connsiteY2" fmla="*/ 20259 h 229766"/>
                      <a:gd name="connsiteX3" fmla="*/ 200564 w 283084"/>
                      <a:gd name="connsiteY3" fmla="*/ 203570 h 229766"/>
                      <a:gd name="connsiteX4" fmla="*/ 269575 w 283084"/>
                      <a:gd name="connsiteY4" fmla="*/ 222979 h 229766"/>
                      <a:gd name="connsiteX5" fmla="*/ 280358 w 283084"/>
                      <a:gd name="connsiteY5" fmla="*/ 149654 h 229766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  <a:gd name="connsiteX0" fmla="*/ 0 w 283084"/>
                      <a:gd name="connsiteY0" fmla="*/ 78843 h 229419"/>
                      <a:gd name="connsiteX1" fmla="*/ 17254 w 283084"/>
                      <a:gd name="connsiteY1" fmla="*/ 7674 h 229419"/>
                      <a:gd name="connsiteX2" fmla="*/ 86264 w 283084"/>
                      <a:gd name="connsiteY2" fmla="*/ 16302 h 229419"/>
                      <a:gd name="connsiteX3" fmla="*/ 200564 w 283084"/>
                      <a:gd name="connsiteY3" fmla="*/ 199613 h 229419"/>
                      <a:gd name="connsiteX4" fmla="*/ 269575 w 283084"/>
                      <a:gd name="connsiteY4" fmla="*/ 219022 h 229419"/>
                      <a:gd name="connsiteX5" fmla="*/ 280358 w 283084"/>
                      <a:gd name="connsiteY5" fmla="*/ 145697 h 229419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084" h="225809">
                        <a:moveTo>
                          <a:pt x="0" y="78843"/>
                        </a:moveTo>
                        <a:cubicBezTo>
                          <a:pt x="1438" y="36429"/>
                          <a:pt x="2877" y="18097"/>
                          <a:pt x="17254" y="7674"/>
                        </a:cubicBezTo>
                        <a:cubicBezTo>
                          <a:pt x="31631" y="-2749"/>
                          <a:pt x="55712" y="-4905"/>
                          <a:pt x="86264" y="16302"/>
                        </a:cubicBezTo>
                        <a:cubicBezTo>
                          <a:pt x="116816" y="37509"/>
                          <a:pt x="176482" y="165826"/>
                          <a:pt x="200564" y="199613"/>
                        </a:cubicBezTo>
                        <a:cubicBezTo>
                          <a:pt x="224646" y="233400"/>
                          <a:pt x="256276" y="228008"/>
                          <a:pt x="269575" y="219022"/>
                        </a:cubicBezTo>
                        <a:cubicBezTo>
                          <a:pt x="282874" y="210036"/>
                          <a:pt x="286109" y="188110"/>
                          <a:pt x="280358" y="145697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xmlns="" id="{E9B1EDF7-F441-4677-91A9-6F1F07BE08CF}"/>
                      </a:ext>
                    </a:extLst>
                  </p:cNvPr>
                  <p:cNvGrpSpPr/>
                  <p:nvPr/>
                </p:nvGrpSpPr>
                <p:grpSpPr>
                  <a:xfrm rot="15128433">
                    <a:off x="3057534" y="2793360"/>
                    <a:ext cx="416031" cy="289578"/>
                    <a:chOff x="8268921" y="3957406"/>
                    <a:chExt cx="416031" cy="289578"/>
                  </a:xfrm>
                </p:grpSpPr>
                <p:sp>
                  <p:nvSpPr>
                    <p:cNvPr id="161" name="Freeform: Shape 160">
                      <a:extLst>
                        <a:ext uri="{FF2B5EF4-FFF2-40B4-BE49-F238E27FC236}">
                          <a16:creationId xmlns:a16="http://schemas.microsoft.com/office/drawing/2014/main" xmlns="" id="{6E345530-F30C-4639-BEDD-4F357DB94861}"/>
                        </a:ext>
                      </a:extLst>
                    </p:cNvPr>
                    <p:cNvSpPr/>
                    <p:nvPr/>
                  </p:nvSpPr>
                  <p:spPr>
                    <a:xfrm rot="18063855" flipH="1">
                      <a:off x="8430506" y="3986043"/>
                      <a:ext cx="283084" cy="225809"/>
                    </a:xfrm>
                    <a:custGeom>
                      <a:avLst/>
                      <a:gdLst>
                        <a:gd name="connsiteX0" fmla="*/ 0 w 282685"/>
                        <a:gd name="connsiteY0" fmla="*/ 99016 h 267043"/>
                        <a:gd name="connsiteX1" fmla="*/ 17253 w 282685"/>
                        <a:gd name="connsiteY1" fmla="*/ 4125 h 267043"/>
                        <a:gd name="connsiteX2" fmla="*/ 86264 w 282685"/>
                        <a:gd name="connsiteY2" fmla="*/ 38631 h 267043"/>
                        <a:gd name="connsiteX3" fmla="*/ 207034 w 282685"/>
                        <a:gd name="connsiteY3" fmla="*/ 228412 h 267043"/>
                        <a:gd name="connsiteX4" fmla="*/ 276045 w 282685"/>
                        <a:gd name="connsiteY4" fmla="*/ 262918 h 267043"/>
                        <a:gd name="connsiteX5" fmla="*/ 276045 w 282685"/>
                        <a:gd name="connsiteY5" fmla="*/ 168027 h 267043"/>
                        <a:gd name="connsiteX0" fmla="*/ 0 w 282685"/>
                        <a:gd name="connsiteY0" fmla="*/ 84594 h 252621"/>
                        <a:gd name="connsiteX1" fmla="*/ 15097 w 282685"/>
                        <a:gd name="connsiteY1" fmla="*/ 9112 h 252621"/>
                        <a:gd name="connsiteX2" fmla="*/ 86264 w 282685"/>
                        <a:gd name="connsiteY2" fmla="*/ 24209 h 252621"/>
                        <a:gd name="connsiteX3" fmla="*/ 207034 w 282685"/>
                        <a:gd name="connsiteY3" fmla="*/ 213990 h 252621"/>
                        <a:gd name="connsiteX4" fmla="*/ 276045 w 282685"/>
                        <a:gd name="connsiteY4" fmla="*/ 248496 h 252621"/>
                        <a:gd name="connsiteX5" fmla="*/ 276045 w 282685"/>
                        <a:gd name="connsiteY5" fmla="*/ 153605 h 252621"/>
                        <a:gd name="connsiteX0" fmla="*/ 0 w 282685"/>
                        <a:gd name="connsiteY0" fmla="*/ 82094 h 250121"/>
                        <a:gd name="connsiteX1" fmla="*/ 17254 w 282685"/>
                        <a:gd name="connsiteY1" fmla="*/ 10925 h 250121"/>
                        <a:gd name="connsiteX2" fmla="*/ 86264 w 282685"/>
                        <a:gd name="connsiteY2" fmla="*/ 21709 h 250121"/>
                        <a:gd name="connsiteX3" fmla="*/ 207034 w 282685"/>
                        <a:gd name="connsiteY3" fmla="*/ 211490 h 250121"/>
                        <a:gd name="connsiteX4" fmla="*/ 276045 w 282685"/>
                        <a:gd name="connsiteY4" fmla="*/ 245996 h 250121"/>
                        <a:gd name="connsiteX5" fmla="*/ 276045 w 282685"/>
                        <a:gd name="connsiteY5" fmla="*/ 151105 h 250121"/>
                        <a:gd name="connsiteX0" fmla="*/ 0 w 279565"/>
                        <a:gd name="connsiteY0" fmla="*/ 82094 h 233197"/>
                        <a:gd name="connsiteX1" fmla="*/ 17254 w 279565"/>
                        <a:gd name="connsiteY1" fmla="*/ 10925 h 233197"/>
                        <a:gd name="connsiteX2" fmla="*/ 86264 w 279565"/>
                        <a:gd name="connsiteY2" fmla="*/ 21709 h 233197"/>
                        <a:gd name="connsiteX3" fmla="*/ 207034 w 279565"/>
                        <a:gd name="connsiteY3" fmla="*/ 211490 h 233197"/>
                        <a:gd name="connsiteX4" fmla="*/ 269575 w 279565"/>
                        <a:gd name="connsiteY4" fmla="*/ 222273 h 233197"/>
                        <a:gd name="connsiteX5" fmla="*/ 276045 w 279565"/>
                        <a:gd name="connsiteY5" fmla="*/ 151105 h 233197"/>
                        <a:gd name="connsiteX0" fmla="*/ 0 w 284690"/>
                        <a:gd name="connsiteY0" fmla="*/ 82094 h 233330"/>
                        <a:gd name="connsiteX1" fmla="*/ 17254 w 284690"/>
                        <a:gd name="connsiteY1" fmla="*/ 10925 h 233330"/>
                        <a:gd name="connsiteX2" fmla="*/ 86264 w 284690"/>
                        <a:gd name="connsiteY2" fmla="*/ 21709 h 233330"/>
                        <a:gd name="connsiteX3" fmla="*/ 207034 w 284690"/>
                        <a:gd name="connsiteY3" fmla="*/ 211490 h 233330"/>
                        <a:gd name="connsiteX4" fmla="*/ 269575 w 284690"/>
                        <a:gd name="connsiteY4" fmla="*/ 222273 h 233330"/>
                        <a:gd name="connsiteX5" fmla="*/ 282515 w 284690"/>
                        <a:gd name="connsiteY5" fmla="*/ 148948 h 233330"/>
                        <a:gd name="connsiteX0" fmla="*/ 0 w 282875"/>
                        <a:gd name="connsiteY0" fmla="*/ 82094 h 233330"/>
                        <a:gd name="connsiteX1" fmla="*/ 17254 w 282875"/>
                        <a:gd name="connsiteY1" fmla="*/ 10925 h 233330"/>
                        <a:gd name="connsiteX2" fmla="*/ 86264 w 282875"/>
                        <a:gd name="connsiteY2" fmla="*/ 21709 h 233330"/>
                        <a:gd name="connsiteX3" fmla="*/ 207034 w 282875"/>
                        <a:gd name="connsiteY3" fmla="*/ 211490 h 233330"/>
                        <a:gd name="connsiteX4" fmla="*/ 269575 w 282875"/>
                        <a:gd name="connsiteY4" fmla="*/ 222273 h 233330"/>
                        <a:gd name="connsiteX5" fmla="*/ 280358 w 282875"/>
                        <a:gd name="connsiteY5" fmla="*/ 148948 h 233330"/>
                        <a:gd name="connsiteX0" fmla="*/ 0 w 283084"/>
                        <a:gd name="connsiteY0" fmla="*/ 81548 h 228407"/>
                        <a:gd name="connsiteX1" fmla="*/ 17254 w 283084"/>
                        <a:gd name="connsiteY1" fmla="*/ 10379 h 228407"/>
                        <a:gd name="connsiteX2" fmla="*/ 86264 w 283084"/>
                        <a:gd name="connsiteY2" fmla="*/ 21163 h 228407"/>
                        <a:gd name="connsiteX3" fmla="*/ 200564 w 283084"/>
                        <a:gd name="connsiteY3" fmla="*/ 202318 h 228407"/>
                        <a:gd name="connsiteX4" fmla="*/ 269575 w 283084"/>
                        <a:gd name="connsiteY4" fmla="*/ 221727 h 228407"/>
                        <a:gd name="connsiteX5" fmla="*/ 280358 w 283084"/>
                        <a:gd name="connsiteY5" fmla="*/ 148402 h 228407"/>
                        <a:gd name="connsiteX0" fmla="*/ 0 w 283084"/>
                        <a:gd name="connsiteY0" fmla="*/ 82800 h 229766"/>
                        <a:gd name="connsiteX1" fmla="*/ 17254 w 283084"/>
                        <a:gd name="connsiteY1" fmla="*/ 11631 h 229766"/>
                        <a:gd name="connsiteX2" fmla="*/ 86264 w 283084"/>
                        <a:gd name="connsiteY2" fmla="*/ 20259 h 229766"/>
                        <a:gd name="connsiteX3" fmla="*/ 200564 w 283084"/>
                        <a:gd name="connsiteY3" fmla="*/ 203570 h 229766"/>
                        <a:gd name="connsiteX4" fmla="*/ 269575 w 283084"/>
                        <a:gd name="connsiteY4" fmla="*/ 222979 h 229766"/>
                        <a:gd name="connsiteX5" fmla="*/ 280358 w 283084"/>
                        <a:gd name="connsiteY5" fmla="*/ 149654 h 229766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83084"/>
                        <a:gd name="connsiteY0" fmla="*/ 78843 h 229419"/>
                        <a:gd name="connsiteX1" fmla="*/ 17254 w 283084"/>
                        <a:gd name="connsiteY1" fmla="*/ 7674 h 229419"/>
                        <a:gd name="connsiteX2" fmla="*/ 86264 w 283084"/>
                        <a:gd name="connsiteY2" fmla="*/ 16302 h 229419"/>
                        <a:gd name="connsiteX3" fmla="*/ 200564 w 283084"/>
                        <a:gd name="connsiteY3" fmla="*/ 199613 h 229419"/>
                        <a:gd name="connsiteX4" fmla="*/ 269575 w 283084"/>
                        <a:gd name="connsiteY4" fmla="*/ 219022 h 229419"/>
                        <a:gd name="connsiteX5" fmla="*/ 280358 w 283084"/>
                        <a:gd name="connsiteY5" fmla="*/ 145697 h 229419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83084" h="225809">
                          <a:moveTo>
                            <a:pt x="0" y="78843"/>
                          </a:moveTo>
                          <a:cubicBezTo>
                            <a:pt x="1438" y="36429"/>
                            <a:pt x="2877" y="18097"/>
                            <a:pt x="17254" y="7674"/>
                          </a:cubicBezTo>
                          <a:cubicBezTo>
                            <a:pt x="31631" y="-2749"/>
                            <a:pt x="55712" y="-4905"/>
                            <a:pt x="86264" y="16302"/>
                          </a:cubicBezTo>
                          <a:cubicBezTo>
                            <a:pt x="116816" y="37509"/>
                            <a:pt x="176482" y="165826"/>
                            <a:pt x="200564" y="199613"/>
                          </a:cubicBezTo>
                          <a:cubicBezTo>
                            <a:pt x="224646" y="233400"/>
                            <a:pt x="256276" y="228008"/>
                            <a:pt x="269575" y="219022"/>
                          </a:cubicBezTo>
                          <a:cubicBezTo>
                            <a:pt x="282874" y="210036"/>
                            <a:pt x="286109" y="188110"/>
                            <a:pt x="280358" y="145697"/>
                          </a:cubicBezTo>
                        </a:path>
                      </a:pathLst>
                    </a:custGeom>
                    <a:noFill/>
                    <a:ln w="28575" cap="rnd">
                      <a:solidFill>
                        <a:srgbClr val="00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xmlns="" id="{A433BF95-A633-461D-A19D-CAB720944B5F}"/>
                        </a:ext>
                      </a:extLst>
                    </p:cNvPr>
                    <p:cNvSpPr/>
                    <p:nvPr/>
                  </p:nvSpPr>
                  <p:spPr>
                    <a:xfrm rot="18063855" flipH="1">
                      <a:off x="8268446" y="4046895"/>
                      <a:ext cx="200564" cy="199613"/>
                    </a:xfrm>
                    <a:custGeom>
                      <a:avLst/>
                      <a:gdLst>
                        <a:gd name="connsiteX0" fmla="*/ 0 w 282685"/>
                        <a:gd name="connsiteY0" fmla="*/ 99016 h 267043"/>
                        <a:gd name="connsiteX1" fmla="*/ 17253 w 282685"/>
                        <a:gd name="connsiteY1" fmla="*/ 4125 h 267043"/>
                        <a:gd name="connsiteX2" fmla="*/ 86264 w 282685"/>
                        <a:gd name="connsiteY2" fmla="*/ 38631 h 267043"/>
                        <a:gd name="connsiteX3" fmla="*/ 207034 w 282685"/>
                        <a:gd name="connsiteY3" fmla="*/ 228412 h 267043"/>
                        <a:gd name="connsiteX4" fmla="*/ 276045 w 282685"/>
                        <a:gd name="connsiteY4" fmla="*/ 262918 h 267043"/>
                        <a:gd name="connsiteX5" fmla="*/ 276045 w 282685"/>
                        <a:gd name="connsiteY5" fmla="*/ 168027 h 267043"/>
                        <a:gd name="connsiteX0" fmla="*/ 0 w 282685"/>
                        <a:gd name="connsiteY0" fmla="*/ 84594 h 252621"/>
                        <a:gd name="connsiteX1" fmla="*/ 15097 w 282685"/>
                        <a:gd name="connsiteY1" fmla="*/ 9112 h 252621"/>
                        <a:gd name="connsiteX2" fmla="*/ 86264 w 282685"/>
                        <a:gd name="connsiteY2" fmla="*/ 24209 h 252621"/>
                        <a:gd name="connsiteX3" fmla="*/ 207034 w 282685"/>
                        <a:gd name="connsiteY3" fmla="*/ 213990 h 252621"/>
                        <a:gd name="connsiteX4" fmla="*/ 276045 w 282685"/>
                        <a:gd name="connsiteY4" fmla="*/ 248496 h 252621"/>
                        <a:gd name="connsiteX5" fmla="*/ 276045 w 282685"/>
                        <a:gd name="connsiteY5" fmla="*/ 153605 h 252621"/>
                        <a:gd name="connsiteX0" fmla="*/ 0 w 282685"/>
                        <a:gd name="connsiteY0" fmla="*/ 82094 h 250121"/>
                        <a:gd name="connsiteX1" fmla="*/ 17254 w 282685"/>
                        <a:gd name="connsiteY1" fmla="*/ 10925 h 250121"/>
                        <a:gd name="connsiteX2" fmla="*/ 86264 w 282685"/>
                        <a:gd name="connsiteY2" fmla="*/ 21709 h 250121"/>
                        <a:gd name="connsiteX3" fmla="*/ 207034 w 282685"/>
                        <a:gd name="connsiteY3" fmla="*/ 211490 h 250121"/>
                        <a:gd name="connsiteX4" fmla="*/ 276045 w 282685"/>
                        <a:gd name="connsiteY4" fmla="*/ 245996 h 250121"/>
                        <a:gd name="connsiteX5" fmla="*/ 276045 w 282685"/>
                        <a:gd name="connsiteY5" fmla="*/ 151105 h 250121"/>
                        <a:gd name="connsiteX0" fmla="*/ 0 w 279565"/>
                        <a:gd name="connsiteY0" fmla="*/ 82094 h 233197"/>
                        <a:gd name="connsiteX1" fmla="*/ 17254 w 279565"/>
                        <a:gd name="connsiteY1" fmla="*/ 10925 h 233197"/>
                        <a:gd name="connsiteX2" fmla="*/ 86264 w 279565"/>
                        <a:gd name="connsiteY2" fmla="*/ 21709 h 233197"/>
                        <a:gd name="connsiteX3" fmla="*/ 207034 w 279565"/>
                        <a:gd name="connsiteY3" fmla="*/ 211490 h 233197"/>
                        <a:gd name="connsiteX4" fmla="*/ 269575 w 279565"/>
                        <a:gd name="connsiteY4" fmla="*/ 222273 h 233197"/>
                        <a:gd name="connsiteX5" fmla="*/ 276045 w 279565"/>
                        <a:gd name="connsiteY5" fmla="*/ 151105 h 233197"/>
                        <a:gd name="connsiteX0" fmla="*/ 0 w 284690"/>
                        <a:gd name="connsiteY0" fmla="*/ 82094 h 233330"/>
                        <a:gd name="connsiteX1" fmla="*/ 17254 w 284690"/>
                        <a:gd name="connsiteY1" fmla="*/ 10925 h 233330"/>
                        <a:gd name="connsiteX2" fmla="*/ 86264 w 284690"/>
                        <a:gd name="connsiteY2" fmla="*/ 21709 h 233330"/>
                        <a:gd name="connsiteX3" fmla="*/ 207034 w 284690"/>
                        <a:gd name="connsiteY3" fmla="*/ 211490 h 233330"/>
                        <a:gd name="connsiteX4" fmla="*/ 269575 w 284690"/>
                        <a:gd name="connsiteY4" fmla="*/ 222273 h 233330"/>
                        <a:gd name="connsiteX5" fmla="*/ 282515 w 284690"/>
                        <a:gd name="connsiteY5" fmla="*/ 148948 h 233330"/>
                        <a:gd name="connsiteX0" fmla="*/ 0 w 282875"/>
                        <a:gd name="connsiteY0" fmla="*/ 82094 h 233330"/>
                        <a:gd name="connsiteX1" fmla="*/ 17254 w 282875"/>
                        <a:gd name="connsiteY1" fmla="*/ 10925 h 233330"/>
                        <a:gd name="connsiteX2" fmla="*/ 86264 w 282875"/>
                        <a:gd name="connsiteY2" fmla="*/ 21709 h 233330"/>
                        <a:gd name="connsiteX3" fmla="*/ 207034 w 282875"/>
                        <a:gd name="connsiteY3" fmla="*/ 211490 h 233330"/>
                        <a:gd name="connsiteX4" fmla="*/ 269575 w 282875"/>
                        <a:gd name="connsiteY4" fmla="*/ 222273 h 233330"/>
                        <a:gd name="connsiteX5" fmla="*/ 280358 w 282875"/>
                        <a:gd name="connsiteY5" fmla="*/ 148948 h 233330"/>
                        <a:gd name="connsiteX0" fmla="*/ 0 w 283084"/>
                        <a:gd name="connsiteY0" fmla="*/ 81548 h 228407"/>
                        <a:gd name="connsiteX1" fmla="*/ 17254 w 283084"/>
                        <a:gd name="connsiteY1" fmla="*/ 10379 h 228407"/>
                        <a:gd name="connsiteX2" fmla="*/ 86264 w 283084"/>
                        <a:gd name="connsiteY2" fmla="*/ 21163 h 228407"/>
                        <a:gd name="connsiteX3" fmla="*/ 200564 w 283084"/>
                        <a:gd name="connsiteY3" fmla="*/ 202318 h 228407"/>
                        <a:gd name="connsiteX4" fmla="*/ 269575 w 283084"/>
                        <a:gd name="connsiteY4" fmla="*/ 221727 h 228407"/>
                        <a:gd name="connsiteX5" fmla="*/ 280358 w 283084"/>
                        <a:gd name="connsiteY5" fmla="*/ 148402 h 228407"/>
                        <a:gd name="connsiteX0" fmla="*/ 0 w 283084"/>
                        <a:gd name="connsiteY0" fmla="*/ 82800 h 229766"/>
                        <a:gd name="connsiteX1" fmla="*/ 17254 w 283084"/>
                        <a:gd name="connsiteY1" fmla="*/ 11631 h 229766"/>
                        <a:gd name="connsiteX2" fmla="*/ 86264 w 283084"/>
                        <a:gd name="connsiteY2" fmla="*/ 20259 h 229766"/>
                        <a:gd name="connsiteX3" fmla="*/ 200564 w 283084"/>
                        <a:gd name="connsiteY3" fmla="*/ 203570 h 229766"/>
                        <a:gd name="connsiteX4" fmla="*/ 269575 w 283084"/>
                        <a:gd name="connsiteY4" fmla="*/ 222979 h 229766"/>
                        <a:gd name="connsiteX5" fmla="*/ 280358 w 283084"/>
                        <a:gd name="connsiteY5" fmla="*/ 149654 h 229766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83084"/>
                        <a:gd name="connsiteY0" fmla="*/ 78843 h 229419"/>
                        <a:gd name="connsiteX1" fmla="*/ 17254 w 283084"/>
                        <a:gd name="connsiteY1" fmla="*/ 7674 h 229419"/>
                        <a:gd name="connsiteX2" fmla="*/ 86264 w 283084"/>
                        <a:gd name="connsiteY2" fmla="*/ 16302 h 229419"/>
                        <a:gd name="connsiteX3" fmla="*/ 200564 w 283084"/>
                        <a:gd name="connsiteY3" fmla="*/ 199613 h 229419"/>
                        <a:gd name="connsiteX4" fmla="*/ 269575 w 283084"/>
                        <a:gd name="connsiteY4" fmla="*/ 219022 h 229419"/>
                        <a:gd name="connsiteX5" fmla="*/ 280358 w 283084"/>
                        <a:gd name="connsiteY5" fmla="*/ 145697 h 229419"/>
                        <a:gd name="connsiteX0" fmla="*/ 0 w 283084"/>
                        <a:gd name="connsiteY0" fmla="*/ 78843 h 225809"/>
                        <a:gd name="connsiteX1" fmla="*/ 17254 w 283084"/>
                        <a:gd name="connsiteY1" fmla="*/ 7674 h 225809"/>
                        <a:gd name="connsiteX2" fmla="*/ 86264 w 283084"/>
                        <a:gd name="connsiteY2" fmla="*/ 16302 h 225809"/>
                        <a:gd name="connsiteX3" fmla="*/ 200564 w 283084"/>
                        <a:gd name="connsiteY3" fmla="*/ 199613 h 225809"/>
                        <a:gd name="connsiteX4" fmla="*/ 269575 w 283084"/>
                        <a:gd name="connsiteY4" fmla="*/ 219022 h 225809"/>
                        <a:gd name="connsiteX5" fmla="*/ 280358 w 283084"/>
                        <a:gd name="connsiteY5" fmla="*/ 145697 h 225809"/>
                        <a:gd name="connsiteX0" fmla="*/ 0 w 269575"/>
                        <a:gd name="connsiteY0" fmla="*/ 78843 h 225809"/>
                        <a:gd name="connsiteX1" fmla="*/ 17254 w 269575"/>
                        <a:gd name="connsiteY1" fmla="*/ 7674 h 225809"/>
                        <a:gd name="connsiteX2" fmla="*/ 86264 w 269575"/>
                        <a:gd name="connsiteY2" fmla="*/ 16302 h 225809"/>
                        <a:gd name="connsiteX3" fmla="*/ 200564 w 269575"/>
                        <a:gd name="connsiteY3" fmla="*/ 199613 h 225809"/>
                        <a:gd name="connsiteX4" fmla="*/ 269575 w 269575"/>
                        <a:gd name="connsiteY4" fmla="*/ 219022 h 225809"/>
                        <a:gd name="connsiteX0" fmla="*/ 0 w 200564"/>
                        <a:gd name="connsiteY0" fmla="*/ 78843 h 199613"/>
                        <a:gd name="connsiteX1" fmla="*/ 17254 w 200564"/>
                        <a:gd name="connsiteY1" fmla="*/ 7674 h 199613"/>
                        <a:gd name="connsiteX2" fmla="*/ 86264 w 200564"/>
                        <a:gd name="connsiteY2" fmla="*/ 16302 h 199613"/>
                        <a:gd name="connsiteX3" fmla="*/ 200564 w 200564"/>
                        <a:gd name="connsiteY3" fmla="*/ 199613 h 1996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564" h="199613">
                          <a:moveTo>
                            <a:pt x="0" y="78843"/>
                          </a:moveTo>
                          <a:cubicBezTo>
                            <a:pt x="1438" y="36429"/>
                            <a:pt x="2877" y="18097"/>
                            <a:pt x="17254" y="7674"/>
                          </a:cubicBezTo>
                          <a:cubicBezTo>
                            <a:pt x="31631" y="-2749"/>
                            <a:pt x="55712" y="-4905"/>
                            <a:pt x="86264" y="16302"/>
                          </a:cubicBezTo>
                          <a:cubicBezTo>
                            <a:pt x="116816" y="37509"/>
                            <a:pt x="176482" y="165826"/>
                            <a:pt x="200564" y="199613"/>
                          </a:cubicBezTo>
                        </a:path>
                      </a:pathLst>
                    </a:custGeom>
                    <a:noFill/>
                    <a:ln w="28575" cap="rnd">
                      <a:solidFill>
                        <a:srgbClr val="00FF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xmlns="" id="{5C6734B5-D87F-4A16-AFF5-92CB85CFD805}"/>
                      </a:ext>
                    </a:extLst>
                  </p:cNvPr>
                  <p:cNvSpPr/>
                  <p:nvPr/>
                </p:nvSpPr>
                <p:spPr>
                  <a:xfrm rot="16676826">
                    <a:off x="3811836" y="2394857"/>
                    <a:ext cx="283084" cy="225809"/>
                  </a:xfrm>
                  <a:custGeom>
                    <a:avLst/>
                    <a:gdLst>
                      <a:gd name="connsiteX0" fmla="*/ 0 w 282685"/>
                      <a:gd name="connsiteY0" fmla="*/ 99016 h 267043"/>
                      <a:gd name="connsiteX1" fmla="*/ 17253 w 282685"/>
                      <a:gd name="connsiteY1" fmla="*/ 4125 h 267043"/>
                      <a:gd name="connsiteX2" fmla="*/ 86264 w 282685"/>
                      <a:gd name="connsiteY2" fmla="*/ 38631 h 267043"/>
                      <a:gd name="connsiteX3" fmla="*/ 207034 w 282685"/>
                      <a:gd name="connsiteY3" fmla="*/ 228412 h 267043"/>
                      <a:gd name="connsiteX4" fmla="*/ 276045 w 282685"/>
                      <a:gd name="connsiteY4" fmla="*/ 262918 h 267043"/>
                      <a:gd name="connsiteX5" fmla="*/ 276045 w 282685"/>
                      <a:gd name="connsiteY5" fmla="*/ 168027 h 267043"/>
                      <a:gd name="connsiteX0" fmla="*/ 0 w 282685"/>
                      <a:gd name="connsiteY0" fmla="*/ 84594 h 252621"/>
                      <a:gd name="connsiteX1" fmla="*/ 15097 w 282685"/>
                      <a:gd name="connsiteY1" fmla="*/ 9112 h 252621"/>
                      <a:gd name="connsiteX2" fmla="*/ 86264 w 282685"/>
                      <a:gd name="connsiteY2" fmla="*/ 24209 h 252621"/>
                      <a:gd name="connsiteX3" fmla="*/ 207034 w 282685"/>
                      <a:gd name="connsiteY3" fmla="*/ 213990 h 252621"/>
                      <a:gd name="connsiteX4" fmla="*/ 276045 w 282685"/>
                      <a:gd name="connsiteY4" fmla="*/ 248496 h 252621"/>
                      <a:gd name="connsiteX5" fmla="*/ 276045 w 282685"/>
                      <a:gd name="connsiteY5" fmla="*/ 153605 h 252621"/>
                      <a:gd name="connsiteX0" fmla="*/ 0 w 282685"/>
                      <a:gd name="connsiteY0" fmla="*/ 82094 h 250121"/>
                      <a:gd name="connsiteX1" fmla="*/ 17254 w 282685"/>
                      <a:gd name="connsiteY1" fmla="*/ 10925 h 250121"/>
                      <a:gd name="connsiteX2" fmla="*/ 86264 w 282685"/>
                      <a:gd name="connsiteY2" fmla="*/ 21709 h 250121"/>
                      <a:gd name="connsiteX3" fmla="*/ 207034 w 282685"/>
                      <a:gd name="connsiteY3" fmla="*/ 211490 h 250121"/>
                      <a:gd name="connsiteX4" fmla="*/ 276045 w 282685"/>
                      <a:gd name="connsiteY4" fmla="*/ 245996 h 250121"/>
                      <a:gd name="connsiteX5" fmla="*/ 276045 w 282685"/>
                      <a:gd name="connsiteY5" fmla="*/ 151105 h 250121"/>
                      <a:gd name="connsiteX0" fmla="*/ 0 w 279565"/>
                      <a:gd name="connsiteY0" fmla="*/ 82094 h 233197"/>
                      <a:gd name="connsiteX1" fmla="*/ 17254 w 279565"/>
                      <a:gd name="connsiteY1" fmla="*/ 10925 h 233197"/>
                      <a:gd name="connsiteX2" fmla="*/ 86264 w 279565"/>
                      <a:gd name="connsiteY2" fmla="*/ 21709 h 233197"/>
                      <a:gd name="connsiteX3" fmla="*/ 207034 w 279565"/>
                      <a:gd name="connsiteY3" fmla="*/ 211490 h 233197"/>
                      <a:gd name="connsiteX4" fmla="*/ 269575 w 279565"/>
                      <a:gd name="connsiteY4" fmla="*/ 222273 h 233197"/>
                      <a:gd name="connsiteX5" fmla="*/ 276045 w 279565"/>
                      <a:gd name="connsiteY5" fmla="*/ 151105 h 233197"/>
                      <a:gd name="connsiteX0" fmla="*/ 0 w 284690"/>
                      <a:gd name="connsiteY0" fmla="*/ 82094 h 233330"/>
                      <a:gd name="connsiteX1" fmla="*/ 17254 w 284690"/>
                      <a:gd name="connsiteY1" fmla="*/ 10925 h 233330"/>
                      <a:gd name="connsiteX2" fmla="*/ 86264 w 284690"/>
                      <a:gd name="connsiteY2" fmla="*/ 21709 h 233330"/>
                      <a:gd name="connsiteX3" fmla="*/ 207034 w 284690"/>
                      <a:gd name="connsiteY3" fmla="*/ 211490 h 233330"/>
                      <a:gd name="connsiteX4" fmla="*/ 269575 w 284690"/>
                      <a:gd name="connsiteY4" fmla="*/ 222273 h 233330"/>
                      <a:gd name="connsiteX5" fmla="*/ 282515 w 284690"/>
                      <a:gd name="connsiteY5" fmla="*/ 148948 h 233330"/>
                      <a:gd name="connsiteX0" fmla="*/ 0 w 282875"/>
                      <a:gd name="connsiteY0" fmla="*/ 82094 h 233330"/>
                      <a:gd name="connsiteX1" fmla="*/ 17254 w 282875"/>
                      <a:gd name="connsiteY1" fmla="*/ 10925 h 233330"/>
                      <a:gd name="connsiteX2" fmla="*/ 86264 w 282875"/>
                      <a:gd name="connsiteY2" fmla="*/ 21709 h 233330"/>
                      <a:gd name="connsiteX3" fmla="*/ 207034 w 282875"/>
                      <a:gd name="connsiteY3" fmla="*/ 211490 h 233330"/>
                      <a:gd name="connsiteX4" fmla="*/ 269575 w 282875"/>
                      <a:gd name="connsiteY4" fmla="*/ 222273 h 233330"/>
                      <a:gd name="connsiteX5" fmla="*/ 280358 w 282875"/>
                      <a:gd name="connsiteY5" fmla="*/ 148948 h 233330"/>
                      <a:gd name="connsiteX0" fmla="*/ 0 w 283084"/>
                      <a:gd name="connsiteY0" fmla="*/ 81548 h 228407"/>
                      <a:gd name="connsiteX1" fmla="*/ 17254 w 283084"/>
                      <a:gd name="connsiteY1" fmla="*/ 10379 h 228407"/>
                      <a:gd name="connsiteX2" fmla="*/ 86264 w 283084"/>
                      <a:gd name="connsiteY2" fmla="*/ 21163 h 228407"/>
                      <a:gd name="connsiteX3" fmla="*/ 200564 w 283084"/>
                      <a:gd name="connsiteY3" fmla="*/ 202318 h 228407"/>
                      <a:gd name="connsiteX4" fmla="*/ 269575 w 283084"/>
                      <a:gd name="connsiteY4" fmla="*/ 221727 h 228407"/>
                      <a:gd name="connsiteX5" fmla="*/ 280358 w 283084"/>
                      <a:gd name="connsiteY5" fmla="*/ 148402 h 228407"/>
                      <a:gd name="connsiteX0" fmla="*/ 0 w 283084"/>
                      <a:gd name="connsiteY0" fmla="*/ 82800 h 229766"/>
                      <a:gd name="connsiteX1" fmla="*/ 17254 w 283084"/>
                      <a:gd name="connsiteY1" fmla="*/ 11631 h 229766"/>
                      <a:gd name="connsiteX2" fmla="*/ 86264 w 283084"/>
                      <a:gd name="connsiteY2" fmla="*/ 20259 h 229766"/>
                      <a:gd name="connsiteX3" fmla="*/ 200564 w 283084"/>
                      <a:gd name="connsiteY3" fmla="*/ 203570 h 229766"/>
                      <a:gd name="connsiteX4" fmla="*/ 269575 w 283084"/>
                      <a:gd name="connsiteY4" fmla="*/ 222979 h 229766"/>
                      <a:gd name="connsiteX5" fmla="*/ 280358 w 283084"/>
                      <a:gd name="connsiteY5" fmla="*/ 149654 h 229766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  <a:gd name="connsiteX0" fmla="*/ 0 w 283084"/>
                      <a:gd name="connsiteY0" fmla="*/ 78843 h 229419"/>
                      <a:gd name="connsiteX1" fmla="*/ 17254 w 283084"/>
                      <a:gd name="connsiteY1" fmla="*/ 7674 h 229419"/>
                      <a:gd name="connsiteX2" fmla="*/ 86264 w 283084"/>
                      <a:gd name="connsiteY2" fmla="*/ 16302 h 229419"/>
                      <a:gd name="connsiteX3" fmla="*/ 200564 w 283084"/>
                      <a:gd name="connsiteY3" fmla="*/ 199613 h 229419"/>
                      <a:gd name="connsiteX4" fmla="*/ 269575 w 283084"/>
                      <a:gd name="connsiteY4" fmla="*/ 219022 h 229419"/>
                      <a:gd name="connsiteX5" fmla="*/ 280358 w 283084"/>
                      <a:gd name="connsiteY5" fmla="*/ 145697 h 229419"/>
                      <a:gd name="connsiteX0" fmla="*/ 0 w 283084"/>
                      <a:gd name="connsiteY0" fmla="*/ 78843 h 225809"/>
                      <a:gd name="connsiteX1" fmla="*/ 17254 w 283084"/>
                      <a:gd name="connsiteY1" fmla="*/ 7674 h 225809"/>
                      <a:gd name="connsiteX2" fmla="*/ 86264 w 283084"/>
                      <a:gd name="connsiteY2" fmla="*/ 16302 h 225809"/>
                      <a:gd name="connsiteX3" fmla="*/ 200564 w 283084"/>
                      <a:gd name="connsiteY3" fmla="*/ 199613 h 225809"/>
                      <a:gd name="connsiteX4" fmla="*/ 269575 w 283084"/>
                      <a:gd name="connsiteY4" fmla="*/ 219022 h 225809"/>
                      <a:gd name="connsiteX5" fmla="*/ 280358 w 283084"/>
                      <a:gd name="connsiteY5" fmla="*/ 145697 h 225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084" h="225809">
                        <a:moveTo>
                          <a:pt x="0" y="78843"/>
                        </a:moveTo>
                        <a:cubicBezTo>
                          <a:pt x="1438" y="36429"/>
                          <a:pt x="2877" y="18097"/>
                          <a:pt x="17254" y="7674"/>
                        </a:cubicBezTo>
                        <a:cubicBezTo>
                          <a:pt x="31631" y="-2749"/>
                          <a:pt x="55712" y="-4905"/>
                          <a:pt x="86264" y="16302"/>
                        </a:cubicBezTo>
                        <a:cubicBezTo>
                          <a:pt x="116816" y="37509"/>
                          <a:pt x="176482" y="165826"/>
                          <a:pt x="200564" y="199613"/>
                        </a:cubicBezTo>
                        <a:cubicBezTo>
                          <a:pt x="224646" y="233400"/>
                          <a:pt x="256276" y="228008"/>
                          <a:pt x="269575" y="219022"/>
                        </a:cubicBezTo>
                        <a:cubicBezTo>
                          <a:pt x="282874" y="210036"/>
                          <a:pt x="286109" y="188110"/>
                          <a:pt x="280358" y="145697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xmlns="" id="{52DDEC9C-580F-41B4-91B5-9B3EF56ECA79}"/>
                      </a:ext>
                    </a:extLst>
                  </p:cNvPr>
                  <p:cNvSpPr/>
                  <p:nvPr/>
                </p:nvSpPr>
                <p:spPr>
                  <a:xfrm rot="8092959">
                    <a:off x="1764294" y="3672159"/>
                    <a:ext cx="2487088" cy="4050572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  <a:gd name="connsiteX0" fmla="*/ 363031 w 847762"/>
                      <a:gd name="connsiteY0" fmla="*/ 880614 h 880614"/>
                      <a:gd name="connsiteX1" fmla="*/ 13661 w 847762"/>
                      <a:gd name="connsiteY1" fmla="*/ 732527 h 880614"/>
                      <a:gd name="connsiteX2" fmla="*/ 846112 w 847762"/>
                      <a:gd name="connsiteY2" fmla="*/ 0 h 880614"/>
                      <a:gd name="connsiteX0" fmla="*/ 1479 w 2616934"/>
                      <a:gd name="connsiteY0" fmla="*/ 4046508 h 4046508"/>
                      <a:gd name="connsiteX1" fmla="*/ 1782833 w 2616934"/>
                      <a:gd name="connsiteY1" fmla="*/ 732527 h 4046508"/>
                      <a:gd name="connsiteX2" fmla="*/ 2615284 w 2616934"/>
                      <a:gd name="connsiteY2" fmla="*/ 0 h 4046508"/>
                      <a:gd name="connsiteX0" fmla="*/ 3132 w 2617755"/>
                      <a:gd name="connsiteY0" fmla="*/ 4046508 h 4046508"/>
                      <a:gd name="connsiteX1" fmla="*/ 714810 w 2617755"/>
                      <a:gd name="connsiteY1" fmla="*/ 2319787 h 4046508"/>
                      <a:gd name="connsiteX2" fmla="*/ 2616937 w 2617755"/>
                      <a:gd name="connsiteY2" fmla="*/ 0 h 4046508"/>
                      <a:gd name="connsiteX0" fmla="*/ 5526 w 2620149"/>
                      <a:gd name="connsiteY0" fmla="*/ 4046508 h 4046508"/>
                      <a:gd name="connsiteX1" fmla="*/ 717204 w 2620149"/>
                      <a:gd name="connsiteY1" fmla="*/ 2319787 h 4046508"/>
                      <a:gd name="connsiteX2" fmla="*/ 2619331 w 2620149"/>
                      <a:gd name="connsiteY2" fmla="*/ 0 h 4046508"/>
                      <a:gd name="connsiteX0" fmla="*/ 5526 w 2620383"/>
                      <a:gd name="connsiteY0" fmla="*/ 4046508 h 4046508"/>
                      <a:gd name="connsiteX1" fmla="*/ 717204 w 2620383"/>
                      <a:gd name="connsiteY1" fmla="*/ 2319787 h 4046508"/>
                      <a:gd name="connsiteX2" fmla="*/ 2619331 w 2620383"/>
                      <a:gd name="connsiteY2" fmla="*/ 0 h 4046508"/>
                      <a:gd name="connsiteX0" fmla="*/ 128179 w 2743036"/>
                      <a:gd name="connsiteY0" fmla="*/ 4046508 h 4046508"/>
                      <a:gd name="connsiteX1" fmla="*/ 839857 w 2743036"/>
                      <a:gd name="connsiteY1" fmla="*/ 2319787 h 4046508"/>
                      <a:gd name="connsiteX2" fmla="*/ 2741984 w 2743036"/>
                      <a:gd name="connsiteY2" fmla="*/ 0 h 4046508"/>
                      <a:gd name="connsiteX0" fmla="*/ 1516 w 2616373"/>
                      <a:gd name="connsiteY0" fmla="*/ 4046508 h 4046508"/>
                      <a:gd name="connsiteX1" fmla="*/ 713194 w 2616373"/>
                      <a:gd name="connsiteY1" fmla="*/ 2319787 h 4046508"/>
                      <a:gd name="connsiteX2" fmla="*/ 2615321 w 2616373"/>
                      <a:gd name="connsiteY2" fmla="*/ 0 h 4046508"/>
                      <a:gd name="connsiteX0" fmla="*/ 1516 w 2616111"/>
                      <a:gd name="connsiteY0" fmla="*/ 4046508 h 4046508"/>
                      <a:gd name="connsiteX1" fmla="*/ 713194 w 2616111"/>
                      <a:gd name="connsiteY1" fmla="*/ 2319787 h 4046508"/>
                      <a:gd name="connsiteX2" fmla="*/ 2615321 w 2616111"/>
                      <a:gd name="connsiteY2" fmla="*/ 0 h 4046508"/>
                      <a:gd name="connsiteX0" fmla="*/ 1395 w 2616057"/>
                      <a:gd name="connsiteY0" fmla="*/ 4046508 h 4046508"/>
                      <a:gd name="connsiteX1" fmla="*/ 885601 w 2616057"/>
                      <a:gd name="connsiteY1" fmla="*/ 1819455 h 4046508"/>
                      <a:gd name="connsiteX2" fmla="*/ 2615200 w 2616057"/>
                      <a:gd name="connsiteY2" fmla="*/ 0 h 4046508"/>
                      <a:gd name="connsiteX0" fmla="*/ 2594 w 2617256"/>
                      <a:gd name="connsiteY0" fmla="*/ 4046508 h 4046508"/>
                      <a:gd name="connsiteX1" fmla="*/ 886800 w 2617256"/>
                      <a:gd name="connsiteY1" fmla="*/ 1819455 h 4046508"/>
                      <a:gd name="connsiteX2" fmla="*/ 2616399 w 2617256"/>
                      <a:gd name="connsiteY2" fmla="*/ 0 h 4046508"/>
                      <a:gd name="connsiteX0" fmla="*/ 2594 w 2617410"/>
                      <a:gd name="connsiteY0" fmla="*/ 4046508 h 4046508"/>
                      <a:gd name="connsiteX1" fmla="*/ 886800 w 2617410"/>
                      <a:gd name="connsiteY1" fmla="*/ 1819455 h 4046508"/>
                      <a:gd name="connsiteX2" fmla="*/ 2616399 w 2617410"/>
                      <a:gd name="connsiteY2" fmla="*/ 0 h 4046508"/>
                      <a:gd name="connsiteX0" fmla="*/ 3586 w 2618402"/>
                      <a:gd name="connsiteY0" fmla="*/ 4046508 h 4046508"/>
                      <a:gd name="connsiteX1" fmla="*/ 887792 w 2618402"/>
                      <a:gd name="connsiteY1" fmla="*/ 1819455 h 4046508"/>
                      <a:gd name="connsiteX2" fmla="*/ 2617391 w 2618402"/>
                      <a:gd name="connsiteY2" fmla="*/ 0 h 4046508"/>
                      <a:gd name="connsiteX0" fmla="*/ 3065 w 2617881"/>
                      <a:gd name="connsiteY0" fmla="*/ 4046508 h 4046508"/>
                      <a:gd name="connsiteX1" fmla="*/ 887271 w 2617881"/>
                      <a:gd name="connsiteY1" fmla="*/ 1819455 h 4046508"/>
                      <a:gd name="connsiteX2" fmla="*/ 2616870 w 2617881"/>
                      <a:gd name="connsiteY2" fmla="*/ 0 h 4046508"/>
                      <a:gd name="connsiteX0" fmla="*/ 2962 w 2617778"/>
                      <a:gd name="connsiteY0" fmla="*/ 4046508 h 4046508"/>
                      <a:gd name="connsiteX1" fmla="*/ 887168 w 2617778"/>
                      <a:gd name="connsiteY1" fmla="*/ 1819455 h 4046508"/>
                      <a:gd name="connsiteX2" fmla="*/ 2616767 w 2617778"/>
                      <a:gd name="connsiteY2" fmla="*/ 0 h 4046508"/>
                      <a:gd name="connsiteX0" fmla="*/ 2962 w 2617692"/>
                      <a:gd name="connsiteY0" fmla="*/ 4046508 h 4046508"/>
                      <a:gd name="connsiteX1" fmla="*/ 887168 w 2617692"/>
                      <a:gd name="connsiteY1" fmla="*/ 1819455 h 4046508"/>
                      <a:gd name="connsiteX2" fmla="*/ 2616767 w 2617692"/>
                      <a:gd name="connsiteY2" fmla="*/ 0 h 4046508"/>
                      <a:gd name="connsiteX0" fmla="*/ 1306 w 2618044"/>
                      <a:gd name="connsiteY0" fmla="*/ 4046508 h 4046508"/>
                      <a:gd name="connsiteX1" fmla="*/ 2170847 w 2618044"/>
                      <a:gd name="connsiteY1" fmla="*/ 594504 h 4046508"/>
                      <a:gd name="connsiteX2" fmla="*/ 2615111 w 2618044"/>
                      <a:gd name="connsiteY2" fmla="*/ 0 h 4046508"/>
                      <a:gd name="connsiteX0" fmla="*/ 1306 w 2619387"/>
                      <a:gd name="connsiteY0" fmla="*/ 4046508 h 4046508"/>
                      <a:gd name="connsiteX1" fmla="*/ 2170847 w 2619387"/>
                      <a:gd name="connsiteY1" fmla="*/ 594504 h 4046508"/>
                      <a:gd name="connsiteX2" fmla="*/ 2615111 w 2619387"/>
                      <a:gd name="connsiteY2" fmla="*/ 0 h 4046508"/>
                      <a:gd name="connsiteX0" fmla="*/ 1306 w 2619387"/>
                      <a:gd name="connsiteY0" fmla="*/ 4046508 h 4046508"/>
                      <a:gd name="connsiteX1" fmla="*/ 2170847 w 2619387"/>
                      <a:gd name="connsiteY1" fmla="*/ 594504 h 4046508"/>
                      <a:gd name="connsiteX2" fmla="*/ 2615111 w 2619387"/>
                      <a:gd name="connsiteY2" fmla="*/ 0 h 4046508"/>
                      <a:gd name="connsiteX0" fmla="*/ 0 w 2618081"/>
                      <a:gd name="connsiteY0" fmla="*/ 4046508 h 4046508"/>
                      <a:gd name="connsiteX1" fmla="*/ 628158 w 2618081"/>
                      <a:gd name="connsiteY1" fmla="*/ 311064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18081"/>
                      <a:gd name="connsiteY0" fmla="*/ 4046508 h 4046508"/>
                      <a:gd name="connsiteX1" fmla="*/ 196837 w 2618081"/>
                      <a:gd name="connsiteY1" fmla="*/ 335218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18081"/>
                      <a:gd name="connsiteY0" fmla="*/ 4046508 h 4046508"/>
                      <a:gd name="connsiteX1" fmla="*/ 196837 w 2618081"/>
                      <a:gd name="connsiteY1" fmla="*/ 335218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18081"/>
                      <a:gd name="connsiteY0" fmla="*/ 4046508 h 4046508"/>
                      <a:gd name="connsiteX1" fmla="*/ 196837 w 2618081"/>
                      <a:gd name="connsiteY1" fmla="*/ 3352181 h 4046508"/>
                      <a:gd name="connsiteX2" fmla="*/ 2169541 w 2618081"/>
                      <a:gd name="connsiteY2" fmla="*/ 594504 h 4046508"/>
                      <a:gd name="connsiteX3" fmla="*/ 2613805 w 2618081"/>
                      <a:gd name="connsiteY3" fmla="*/ 0 h 4046508"/>
                      <a:gd name="connsiteX0" fmla="*/ 0 w 2621435"/>
                      <a:gd name="connsiteY0" fmla="*/ 4046508 h 4046508"/>
                      <a:gd name="connsiteX1" fmla="*/ 196837 w 2621435"/>
                      <a:gd name="connsiteY1" fmla="*/ 3352181 h 4046508"/>
                      <a:gd name="connsiteX2" fmla="*/ 2350695 w 2621435"/>
                      <a:gd name="connsiteY2" fmla="*/ 352964 h 4046508"/>
                      <a:gd name="connsiteX3" fmla="*/ 2613805 w 2621435"/>
                      <a:gd name="connsiteY3" fmla="*/ 0 h 4046508"/>
                      <a:gd name="connsiteX0" fmla="*/ 0 w 2631855"/>
                      <a:gd name="connsiteY0" fmla="*/ 4046508 h 4046508"/>
                      <a:gd name="connsiteX1" fmla="*/ 196837 w 2631855"/>
                      <a:gd name="connsiteY1" fmla="*/ 3352181 h 4046508"/>
                      <a:gd name="connsiteX2" fmla="*/ 2350695 w 2631855"/>
                      <a:gd name="connsiteY2" fmla="*/ 352964 h 4046508"/>
                      <a:gd name="connsiteX3" fmla="*/ 2613805 w 2631855"/>
                      <a:gd name="connsiteY3" fmla="*/ 0 h 4046508"/>
                      <a:gd name="connsiteX0" fmla="*/ 0 w 2631855"/>
                      <a:gd name="connsiteY0" fmla="*/ 4046508 h 4046508"/>
                      <a:gd name="connsiteX1" fmla="*/ 196837 w 2631855"/>
                      <a:gd name="connsiteY1" fmla="*/ 3352181 h 4046508"/>
                      <a:gd name="connsiteX2" fmla="*/ 2350695 w 2631855"/>
                      <a:gd name="connsiteY2" fmla="*/ 352964 h 4046508"/>
                      <a:gd name="connsiteX3" fmla="*/ 2613805 w 2631855"/>
                      <a:gd name="connsiteY3" fmla="*/ 0 h 4046508"/>
                      <a:gd name="connsiteX0" fmla="*/ 0 w 2631855"/>
                      <a:gd name="connsiteY0" fmla="*/ 4046508 h 4046508"/>
                      <a:gd name="connsiteX1" fmla="*/ 196837 w 2631855"/>
                      <a:gd name="connsiteY1" fmla="*/ 3352181 h 4046508"/>
                      <a:gd name="connsiteX2" fmla="*/ 2350695 w 2631855"/>
                      <a:gd name="connsiteY2" fmla="*/ 352964 h 4046508"/>
                      <a:gd name="connsiteX3" fmla="*/ 2613805 w 2631855"/>
                      <a:gd name="connsiteY3" fmla="*/ 0 h 4046508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649108"/>
                      <a:gd name="connsiteY0" fmla="*/ 3977497 h 3977497"/>
                      <a:gd name="connsiteX1" fmla="*/ 214090 w 2649108"/>
                      <a:gd name="connsiteY1" fmla="*/ 3352181 h 3977497"/>
                      <a:gd name="connsiteX2" fmla="*/ 2367948 w 2649108"/>
                      <a:gd name="connsiteY2" fmla="*/ 352964 h 3977497"/>
                      <a:gd name="connsiteX3" fmla="*/ 2631058 w 2649108"/>
                      <a:gd name="connsiteY3" fmla="*/ 0 h 3977497"/>
                      <a:gd name="connsiteX0" fmla="*/ 0 w 2543841"/>
                      <a:gd name="connsiteY0" fmla="*/ 4050572 h 4050572"/>
                      <a:gd name="connsiteX1" fmla="*/ 214090 w 2543841"/>
                      <a:gd name="connsiteY1" fmla="*/ 3425256 h 4050572"/>
                      <a:gd name="connsiteX2" fmla="*/ 2367948 w 2543841"/>
                      <a:gd name="connsiteY2" fmla="*/ 426039 h 4050572"/>
                      <a:gd name="connsiteX3" fmla="*/ 2476792 w 2543841"/>
                      <a:gd name="connsiteY3" fmla="*/ 0 h 4050572"/>
                      <a:gd name="connsiteX0" fmla="*/ 0 w 2535461"/>
                      <a:gd name="connsiteY0" fmla="*/ 4050572 h 4050572"/>
                      <a:gd name="connsiteX1" fmla="*/ 214090 w 2535461"/>
                      <a:gd name="connsiteY1" fmla="*/ 3425256 h 4050572"/>
                      <a:gd name="connsiteX2" fmla="*/ 2367948 w 2535461"/>
                      <a:gd name="connsiteY2" fmla="*/ 426039 h 4050572"/>
                      <a:gd name="connsiteX3" fmla="*/ 2476792 w 2535461"/>
                      <a:gd name="connsiteY3" fmla="*/ 0 h 4050572"/>
                      <a:gd name="connsiteX0" fmla="*/ 0 w 2487088"/>
                      <a:gd name="connsiteY0" fmla="*/ 4050572 h 4050572"/>
                      <a:gd name="connsiteX1" fmla="*/ 214090 w 2487088"/>
                      <a:gd name="connsiteY1" fmla="*/ 3425256 h 4050572"/>
                      <a:gd name="connsiteX2" fmla="*/ 2226538 w 2487088"/>
                      <a:gd name="connsiteY2" fmla="*/ 460249 h 4050572"/>
                      <a:gd name="connsiteX3" fmla="*/ 2476792 w 2487088"/>
                      <a:gd name="connsiteY3" fmla="*/ 0 h 4050572"/>
                      <a:gd name="connsiteX0" fmla="*/ 0 w 2487088"/>
                      <a:gd name="connsiteY0" fmla="*/ 4050572 h 4050572"/>
                      <a:gd name="connsiteX1" fmla="*/ 214090 w 2487088"/>
                      <a:gd name="connsiteY1" fmla="*/ 3425256 h 4050572"/>
                      <a:gd name="connsiteX2" fmla="*/ 2226538 w 2487088"/>
                      <a:gd name="connsiteY2" fmla="*/ 460249 h 4050572"/>
                      <a:gd name="connsiteX3" fmla="*/ 2476792 w 2487088"/>
                      <a:gd name="connsiteY3" fmla="*/ 0 h 4050572"/>
                      <a:gd name="connsiteX0" fmla="*/ 0 w 2487088"/>
                      <a:gd name="connsiteY0" fmla="*/ 4050572 h 4050572"/>
                      <a:gd name="connsiteX1" fmla="*/ 145946 w 2487088"/>
                      <a:gd name="connsiteY1" fmla="*/ 3381399 h 4050572"/>
                      <a:gd name="connsiteX2" fmla="*/ 2226538 w 2487088"/>
                      <a:gd name="connsiteY2" fmla="*/ 460249 h 4050572"/>
                      <a:gd name="connsiteX3" fmla="*/ 2476792 w 2487088"/>
                      <a:gd name="connsiteY3" fmla="*/ 0 h 4050572"/>
                      <a:gd name="connsiteX0" fmla="*/ 0 w 2487088"/>
                      <a:gd name="connsiteY0" fmla="*/ 4050572 h 4050572"/>
                      <a:gd name="connsiteX1" fmla="*/ 172460 w 2487088"/>
                      <a:gd name="connsiteY1" fmla="*/ 3374985 h 4050572"/>
                      <a:gd name="connsiteX2" fmla="*/ 2226538 w 2487088"/>
                      <a:gd name="connsiteY2" fmla="*/ 460249 h 4050572"/>
                      <a:gd name="connsiteX3" fmla="*/ 2476792 w 2487088"/>
                      <a:gd name="connsiteY3" fmla="*/ 0 h 4050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87088" h="4050572">
                        <a:moveTo>
                          <a:pt x="0" y="4050572"/>
                        </a:moveTo>
                        <a:cubicBezTo>
                          <a:pt x="166293" y="4001554"/>
                          <a:pt x="141549" y="3697277"/>
                          <a:pt x="172460" y="3374985"/>
                        </a:cubicBezTo>
                        <a:cubicBezTo>
                          <a:pt x="1620978" y="2365455"/>
                          <a:pt x="2111257" y="1090832"/>
                          <a:pt x="2226538" y="460249"/>
                        </a:cubicBezTo>
                        <a:cubicBezTo>
                          <a:pt x="2502225" y="250581"/>
                          <a:pt x="2501804" y="123423"/>
                          <a:pt x="2476792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dirty="0"/>
                  </a:p>
                </p:txBody>
              </p:sp>
              <p:sp>
                <p:nvSpPr>
                  <p:cNvPr id="185" name="Freeform: Shape 184">
                    <a:extLst>
                      <a:ext uri="{FF2B5EF4-FFF2-40B4-BE49-F238E27FC236}">
                        <a16:creationId xmlns:a16="http://schemas.microsoft.com/office/drawing/2014/main" xmlns="" id="{47305A14-5F24-4147-AE26-A27FF204952F}"/>
                      </a:ext>
                    </a:extLst>
                  </p:cNvPr>
                  <p:cNvSpPr/>
                  <p:nvPr/>
                </p:nvSpPr>
                <p:spPr>
                  <a:xfrm rot="4449558">
                    <a:off x="3257509" y="2394281"/>
                    <a:ext cx="620925" cy="413080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  <a:gd name="connsiteX0" fmla="*/ 608161 w 608161"/>
                      <a:gd name="connsiteY0" fmla="*/ 449292 h 449292"/>
                      <a:gd name="connsiteX1" fmla="*/ 340742 w 608161"/>
                      <a:gd name="connsiteY1" fmla="*/ 120051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66211 w 666211"/>
                      <a:gd name="connsiteY0" fmla="*/ 259126 h 259126"/>
                      <a:gd name="connsiteX1" fmla="*/ 323490 w 666211"/>
                      <a:gd name="connsiteY1" fmla="*/ 214943 h 259126"/>
                      <a:gd name="connsiteX2" fmla="*/ 0 w 666211"/>
                      <a:gd name="connsiteY2" fmla="*/ 0 h 25912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58929 w 658929"/>
                      <a:gd name="connsiteY0" fmla="*/ 263751 h 263751"/>
                      <a:gd name="connsiteX1" fmla="*/ 313896 w 658929"/>
                      <a:gd name="connsiteY1" fmla="*/ 215928 h 263751"/>
                      <a:gd name="connsiteX2" fmla="*/ 0 w 658929"/>
                      <a:gd name="connsiteY2" fmla="*/ 0 h 263751"/>
                      <a:gd name="connsiteX0" fmla="*/ 658929 w 658929"/>
                      <a:gd name="connsiteY0" fmla="*/ 263751 h 263751"/>
                      <a:gd name="connsiteX1" fmla="*/ 295395 w 658929"/>
                      <a:gd name="connsiteY1" fmla="*/ 186801 h 263751"/>
                      <a:gd name="connsiteX2" fmla="*/ 0 w 658929"/>
                      <a:gd name="connsiteY2" fmla="*/ 0 h 263751"/>
                      <a:gd name="connsiteX0" fmla="*/ 603558 w 603558"/>
                      <a:gd name="connsiteY0" fmla="*/ 413892 h 413892"/>
                      <a:gd name="connsiteX1" fmla="*/ 240024 w 603558"/>
                      <a:gd name="connsiteY1" fmla="*/ 336942 h 413892"/>
                      <a:gd name="connsiteX2" fmla="*/ 0 w 603558"/>
                      <a:gd name="connsiteY2" fmla="*/ 0 h 413892"/>
                      <a:gd name="connsiteX0" fmla="*/ 603558 w 603558"/>
                      <a:gd name="connsiteY0" fmla="*/ 413892 h 413892"/>
                      <a:gd name="connsiteX1" fmla="*/ 240024 w 603558"/>
                      <a:gd name="connsiteY1" fmla="*/ 336942 h 413892"/>
                      <a:gd name="connsiteX2" fmla="*/ 0 w 603558"/>
                      <a:gd name="connsiteY2" fmla="*/ 0 h 413892"/>
                      <a:gd name="connsiteX0" fmla="*/ 603558 w 603558"/>
                      <a:gd name="connsiteY0" fmla="*/ 413892 h 413892"/>
                      <a:gd name="connsiteX1" fmla="*/ 240024 w 603558"/>
                      <a:gd name="connsiteY1" fmla="*/ 336942 h 413892"/>
                      <a:gd name="connsiteX2" fmla="*/ 0 w 603558"/>
                      <a:gd name="connsiteY2" fmla="*/ 0 h 413892"/>
                      <a:gd name="connsiteX0" fmla="*/ 603558 w 603558"/>
                      <a:gd name="connsiteY0" fmla="*/ 413892 h 413892"/>
                      <a:gd name="connsiteX1" fmla="*/ 295691 w 603558"/>
                      <a:gd name="connsiteY1" fmla="*/ 227491 h 413892"/>
                      <a:gd name="connsiteX2" fmla="*/ 0 w 603558"/>
                      <a:gd name="connsiteY2" fmla="*/ 0 h 413892"/>
                      <a:gd name="connsiteX0" fmla="*/ 617456 w 617456"/>
                      <a:gd name="connsiteY0" fmla="*/ 407618 h 407618"/>
                      <a:gd name="connsiteX1" fmla="*/ 295691 w 617456"/>
                      <a:gd name="connsiteY1" fmla="*/ 227491 h 407618"/>
                      <a:gd name="connsiteX2" fmla="*/ 0 w 617456"/>
                      <a:gd name="connsiteY2" fmla="*/ 0 h 407618"/>
                      <a:gd name="connsiteX0" fmla="*/ 620925 w 620925"/>
                      <a:gd name="connsiteY0" fmla="*/ 413080 h 413080"/>
                      <a:gd name="connsiteX1" fmla="*/ 295691 w 620925"/>
                      <a:gd name="connsiteY1" fmla="*/ 227491 h 413080"/>
                      <a:gd name="connsiteX2" fmla="*/ 0 w 620925"/>
                      <a:gd name="connsiteY2" fmla="*/ 0 h 413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20925" h="413080">
                        <a:moveTo>
                          <a:pt x="620925" y="413080"/>
                        </a:moveTo>
                        <a:cubicBezTo>
                          <a:pt x="552152" y="303065"/>
                          <a:pt x="438385" y="195621"/>
                          <a:pt x="295691" y="227491"/>
                        </a:cubicBezTo>
                        <a:cubicBezTo>
                          <a:pt x="152997" y="259361"/>
                          <a:pt x="29147" y="89564"/>
                          <a:pt x="0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xmlns="" id="{FABAFBE1-909E-4901-81F5-1879D8F12925}"/>
                      </a:ext>
                    </a:extLst>
                  </p:cNvPr>
                  <p:cNvSpPr/>
                  <p:nvPr/>
                </p:nvSpPr>
                <p:spPr>
                  <a:xfrm rot="4361440">
                    <a:off x="2650418" y="2984897"/>
                    <a:ext cx="658929" cy="263751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  <a:gd name="connsiteX0" fmla="*/ 608162 w 608162"/>
                      <a:gd name="connsiteY0" fmla="*/ 372248 h 372248"/>
                      <a:gd name="connsiteX1" fmla="*/ 450729 w 608162"/>
                      <a:gd name="connsiteY1" fmla="*/ 288860 h 372248"/>
                      <a:gd name="connsiteX2" fmla="*/ 0 w 608162"/>
                      <a:gd name="connsiteY2" fmla="*/ 76074 h 372248"/>
                      <a:gd name="connsiteX0" fmla="*/ 608162 w 608162"/>
                      <a:gd name="connsiteY0" fmla="*/ 386195 h 386195"/>
                      <a:gd name="connsiteX1" fmla="*/ 450729 w 608162"/>
                      <a:gd name="connsiteY1" fmla="*/ 212229 h 386195"/>
                      <a:gd name="connsiteX2" fmla="*/ 0 w 608162"/>
                      <a:gd name="connsiteY2" fmla="*/ 90021 h 386195"/>
                      <a:gd name="connsiteX0" fmla="*/ 608162 w 608162"/>
                      <a:gd name="connsiteY0" fmla="*/ 385420 h 385420"/>
                      <a:gd name="connsiteX1" fmla="*/ 323489 w 608162"/>
                      <a:gd name="connsiteY1" fmla="*/ 215767 h 385420"/>
                      <a:gd name="connsiteX2" fmla="*/ 0 w 608162"/>
                      <a:gd name="connsiteY2" fmla="*/ 89246 h 385420"/>
                      <a:gd name="connsiteX0" fmla="*/ 608162 w 608162"/>
                      <a:gd name="connsiteY0" fmla="*/ 372231 h 372231"/>
                      <a:gd name="connsiteX1" fmla="*/ 323489 w 608162"/>
                      <a:gd name="connsiteY1" fmla="*/ 202578 h 372231"/>
                      <a:gd name="connsiteX2" fmla="*/ 0 w 608162"/>
                      <a:gd name="connsiteY2" fmla="*/ 76057 h 372231"/>
                      <a:gd name="connsiteX0" fmla="*/ 608162 w 608162"/>
                      <a:gd name="connsiteY0" fmla="*/ 296174 h 296174"/>
                      <a:gd name="connsiteX1" fmla="*/ 323489 w 608162"/>
                      <a:gd name="connsiteY1" fmla="*/ 126521 h 296174"/>
                      <a:gd name="connsiteX2" fmla="*/ 0 w 608162"/>
                      <a:gd name="connsiteY2" fmla="*/ 0 h 29617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5415 w 625415"/>
                      <a:gd name="connsiteY0" fmla="*/ 289704 h 289704"/>
                      <a:gd name="connsiteX1" fmla="*/ 340742 w 625415"/>
                      <a:gd name="connsiteY1" fmla="*/ 120051 h 289704"/>
                      <a:gd name="connsiteX2" fmla="*/ 0 w 625415"/>
                      <a:gd name="connsiteY2" fmla="*/ 0 h 289704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1102 w 621102"/>
                      <a:gd name="connsiteY0" fmla="*/ 294017 h 294017"/>
                      <a:gd name="connsiteX1" fmla="*/ 340742 w 621102"/>
                      <a:gd name="connsiteY1" fmla="*/ 120051 h 294017"/>
                      <a:gd name="connsiteX2" fmla="*/ 0 w 621102"/>
                      <a:gd name="connsiteY2" fmla="*/ 0 h 29401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23258 w 623258"/>
                      <a:gd name="connsiteY0" fmla="*/ 300487 h 300487"/>
                      <a:gd name="connsiteX1" fmla="*/ 340742 w 623258"/>
                      <a:gd name="connsiteY1" fmla="*/ 120051 h 300487"/>
                      <a:gd name="connsiteX2" fmla="*/ 0 w 623258"/>
                      <a:gd name="connsiteY2" fmla="*/ 0 h 300487"/>
                      <a:gd name="connsiteX0" fmla="*/ 690112 w 690112"/>
                      <a:gd name="connsiteY0" fmla="*/ 268138 h 268138"/>
                      <a:gd name="connsiteX1" fmla="*/ 340742 w 690112"/>
                      <a:gd name="connsiteY1" fmla="*/ 120051 h 268138"/>
                      <a:gd name="connsiteX2" fmla="*/ 0 w 690112"/>
                      <a:gd name="connsiteY2" fmla="*/ 0 h 268138"/>
                      <a:gd name="connsiteX0" fmla="*/ 608161 w 608161"/>
                      <a:gd name="connsiteY0" fmla="*/ 449292 h 449292"/>
                      <a:gd name="connsiteX1" fmla="*/ 340742 w 608161"/>
                      <a:gd name="connsiteY1" fmla="*/ 120051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32116 w 608161"/>
                      <a:gd name="connsiteY1" fmla="*/ 227882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08161 w 608161"/>
                      <a:gd name="connsiteY0" fmla="*/ 449292 h 449292"/>
                      <a:gd name="connsiteX1" fmla="*/ 323490 w 608161"/>
                      <a:gd name="connsiteY1" fmla="*/ 214943 h 449292"/>
                      <a:gd name="connsiteX2" fmla="*/ 0 w 608161"/>
                      <a:gd name="connsiteY2" fmla="*/ 0 h 449292"/>
                      <a:gd name="connsiteX0" fmla="*/ 666211 w 666211"/>
                      <a:gd name="connsiteY0" fmla="*/ 259126 h 259126"/>
                      <a:gd name="connsiteX1" fmla="*/ 323490 w 666211"/>
                      <a:gd name="connsiteY1" fmla="*/ 214943 h 259126"/>
                      <a:gd name="connsiteX2" fmla="*/ 0 w 666211"/>
                      <a:gd name="connsiteY2" fmla="*/ 0 h 25912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68523 w 668523"/>
                      <a:gd name="connsiteY0" fmla="*/ 262766 h 262766"/>
                      <a:gd name="connsiteX1" fmla="*/ 323490 w 668523"/>
                      <a:gd name="connsiteY1" fmla="*/ 214943 h 262766"/>
                      <a:gd name="connsiteX2" fmla="*/ 0 w 668523"/>
                      <a:gd name="connsiteY2" fmla="*/ 0 h 262766"/>
                      <a:gd name="connsiteX0" fmla="*/ 658929 w 658929"/>
                      <a:gd name="connsiteY0" fmla="*/ 263751 h 263751"/>
                      <a:gd name="connsiteX1" fmla="*/ 313896 w 658929"/>
                      <a:gd name="connsiteY1" fmla="*/ 215928 h 263751"/>
                      <a:gd name="connsiteX2" fmla="*/ 0 w 658929"/>
                      <a:gd name="connsiteY2" fmla="*/ 0 h 263751"/>
                      <a:gd name="connsiteX0" fmla="*/ 658929 w 658929"/>
                      <a:gd name="connsiteY0" fmla="*/ 263751 h 263751"/>
                      <a:gd name="connsiteX1" fmla="*/ 295395 w 658929"/>
                      <a:gd name="connsiteY1" fmla="*/ 186801 h 263751"/>
                      <a:gd name="connsiteX2" fmla="*/ 0 w 658929"/>
                      <a:gd name="connsiteY2" fmla="*/ 0 h 2637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8929" h="263751">
                        <a:moveTo>
                          <a:pt x="658929" y="263751"/>
                        </a:moveTo>
                        <a:cubicBezTo>
                          <a:pt x="590156" y="153736"/>
                          <a:pt x="438089" y="154931"/>
                          <a:pt x="295395" y="186801"/>
                        </a:cubicBezTo>
                        <a:cubicBezTo>
                          <a:pt x="152701" y="218671"/>
                          <a:pt x="48163" y="95369"/>
                          <a:pt x="0" y="0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xmlns="" id="{A0B4F301-659E-45CB-A184-2C549A30C328}"/>
                      </a:ext>
                    </a:extLst>
                  </p:cNvPr>
                  <p:cNvSpPr/>
                  <p:nvPr/>
                </p:nvSpPr>
                <p:spPr>
                  <a:xfrm rot="1471734" flipH="1">
                    <a:off x="3961455" y="2639446"/>
                    <a:ext cx="897147" cy="583864"/>
                  </a:xfrm>
                  <a:custGeom>
                    <a:avLst/>
                    <a:gdLst>
                      <a:gd name="connsiteX0" fmla="*/ 897147 w 939861"/>
                      <a:gd name="connsiteY0" fmla="*/ 104110 h 618819"/>
                      <a:gd name="connsiteX1" fmla="*/ 836762 w 939861"/>
                      <a:gd name="connsiteY1" fmla="*/ 37974 h 618819"/>
                      <a:gd name="connsiteX2" fmla="*/ 0 w 939861"/>
                      <a:gd name="connsiteY2" fmla="*/ 618819 h 618819"/>
                      <a:gd name="connsiteX0" fmla="*/ 897147 w 910915"/>
                      <a:gd name="connsiteY0" fmla="*/ 59227 h 573936"/>
                      <a:gd name="connsiteX1" fmla="*/ 726775 w 910915"/>
                      <a:gd name="connsiteY1" fmla="*/ 62103 h 573936"/>
                      <a:gd name="connsiteX2" fmla="*/ 0 w 910915"/>
                      <a:gd name="connsiteY2" fmla="*/ 573936 h 573936"/>
                      <a:gd name="connsiteX0" fmla="*/ 897147 w 904718"/>
                      <a:gd name="connsiteY0" fmla="*/ 35866 h 550575"/>
                      <a:gd name="connsiteX1" fmla="*/ 726775 w 904718"/>
                      <a:gd name="connsiteY1" fmla="*/ 38742 h 550575"/>
                      <a:gd name="connsiteX2" fmla="*/ 0 w 904718"/>
                      <a:gd name="connsiteY2" fmla="*/ 550575 h 550575"/>
                      <a:gd name="connsiteX0" fmla="*/ 897147 w 908670"/>
                      <a:gd name="connsiteY0" fmla="*/ 57541 h 572250"/>
                      <a:gd name="connsiteX1" fmla="*/ 795786 w 908670"/>
                      <a:gd name="connsiteY1" fmla="*/ 10815 h 572250"/>
                      <a:gd name="connsiteX2" fmla="*/ 0 w 908670"/>
                      <a:gd name="connsiteY2" fmla="*/ 572250 h 572250"/>
                      <a:gd name="connsiteX0" fmla="*/ 897147 w 908670"/>
                      <a:gd name="connsiteY0" fmla="*/ 50280 h 564989"/>
                      <a:gd name="connsiteX1" fmla="*/ 795786 w 908670"/>
                      <a:gd name="connsiteY1" fmla="*/ 3554 h 564989"/>
                      <a:gd name="connsiteX2" fmla="*/ 0 w 908670"/>
                      <a:gd name="connsiteY2" fmla="*/ 564989 h 564989"/>
                      <a:gd name="connsiteX0" fmla="*/ 897147 w 908845"/>
                      <a:gd name="connsiteY0" fmla="*/ 50280 h 564989"/>
                      <a:gd name="connsiteX1" fmla="*/ 795786 w 908845"/>
                      <a:gd name="connsiteY1" fmla="*/ 3554 h 564989"/>
                      <a:gd name="connsiteX2" fmla="*/ 0 w 908845"/>
                      <a:gd name="connsiteY2" fmla="*/ 564989 h 5649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46780 h 561489"/>
                      <a:gd name="connsiteX1" fmla="*/ 795786 w 897147"/>
                      <a:gd name="connsiteY1" fmla="*/ 54 h 561489"/>
                      <a:gd name="connsiteX2" fmla="*/ 0 w 897147"/>
                      <a:gd name="connsiteY2" fmla="*/ 561489 h 561489"/>
                      <a:gd name="connsiteX0" fmla="*/ 897147 w 897147"/>
                      <a:gd name="connsiteY0" fmla="*/ 51462 h 566171"/>
                      <a:gd name="connsiteX1" fmla="*/ 795786 w 897147"/>
                      <a:gd name="connsiteY1" fmla="*/ 4736 h 566171"/>
                      <a:gd name="connsiteX2" fmla="*/ 0 w 897147"/>
                      <a:gd name="connsiteY2" fmla="*/ 566171 h 566171"/>
                      <a:gd name="connsiteX0" fmla="*/ 869111 w 869111"/>
                      <a:gd name="connsiteY0" fmla="*/ 82138 h 616256"/>
                      <a:gd name="connsiteX1" fmla="*/ 767750 w 869111"/>
                      <a:gd name="connsiteY1" fmla="*/ 35412 h 616256"/>
                      <a:gd name="connsiteX2" fmla="*/ 0 w 869111"/>
                      <a:gd name="connsiteY2" fmla="*/ 616256 h 616256"/>
                      <a:gd name="connsiteX0" fmla="*/ 869111 w 869111"/>
                      <a:gd name="connsiteY0" fmla="*/ 112626 h 646744"/>
                      <a:gd name="connsiteX1" fmla="*/ 711678 w 869111"/>
                      <a:gd name="connsiteY1" fmla="*/ 29238 h 646744"/>
                      <a:gd name="connsiteX2" fmla="*/ 0 w 869111"/>
                      <a:gd name="connsiteY2" fmla="*/ 646744 h 646744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110114 h 607570"/>
                      <a:gd name="connsiteX1" fmla="*/ 739714 w 897147"/>
                      <a:gd name="connsiteY1" fmla="*/ 26726 h 607570"/>
                      <a:gd name="connsiteX2" fmla="*/ 0 w 897147"/>
                      <a:gd name="connsiteY2" fmla="*/ 607570 h 607570"/>
                      <a:gd name="connsiteX0" fmla="*/ 897147 w 897147"/>
                      <a:gd name="connsiteY0" fmla="*/ 86408 h 583864"/>
                      <a:gd name="connsiteX1" fmla="*/ 739714 w 897147"/>
                      <a:gd name="connsiteY1" fmla="*/ 3020 h 583864"/>
                      <a:gd name="connsiteX2" fmla="*/ 0 w 897147"/>
                      <a:gd name="connsiteY2" fmla="*/ 583864 h 583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97147" h="583864">
                        <a:moveTo>
                          <a:pt x="897147" y="86408"/>
                        </a:moveTo>
                        <a:cubicBezTo>
                          <a:pt x="864079" y="53579"/>
                          <a:pt x="824540" y="-15191"/>
                          <a:pt x="739714" y="3020"/>
                        </a:cubicBezTo>
                        <a:cubicBezTo>
                          <a:pt x="654888" y="21231"/>
                          <a:pt x="296173" y="342803"/>
                          <a:pt x="0" y="583864"/>
                        </a:cubicBezTo>
                      </a:path>
                    </a:pathLst>
                  </a:custGeom>
                  <a:noFill/>
                  <a:ln w="28575" cap="rnd">
                    <a:solidFill>
                      <a:srgbClr val="00FF00"/>
                    </a:solidFill>
                    <a:tailEnd type="oval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xmlns="" id="{BB25A5A9-2D30-4E47-A466-03D8D88E5C11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236" y="3392080"/>
                    <a:ext cx="846113" cy="276999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FF00"/>
                        </a:solidFill>
                      </a:rPr>
                      <a:t>Phase A</a:t>
                    </a:r>
                    <a:endParaRPr lang="nl-NL" b="1" dirty="0">
                      <a:solidFill>
                        <a:srgbClr val="00FF00"/>
                      </a:solidFill>
                    </a:endParaRPr>
                  </a:p>
                </p:txBody>
              </p:sp>
            </p:grp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xmlns="" id="{706C6D6C-426A-4E99-9E83-4DFEE893940A}"/>
                    </a:ext>
                  </a:extLst>
                </p:cNvPr>
                <p:cNvSpPr/>
                <p:nvPr/>
              </p:nvSpPr>
              <p:spPr>
                <a:xfrm rot="16676826">
                  <a:off x="3695733" y="2183876"/>
                  <a:ext cx="283084" cy="225809"/>
                </a:xfrm>
                <a:custGeom>
                  <a:avLst/>
                  <a:gdLst>
                    <a:gd name="connsiteX0" fmla="*/ 0 w 282685"/>
                    <a:gd name="connsiteY0" fmla="*/ 99016 h 267043"/>
                    <a:gd name="connsiteX1" fmla="*/ 17253 w 282685"/>
                    <a:gd name="connsiteY1" fmla="*/ 4125 h 267043"/>
                    <a:gd name="connsiteX2" fmla="*/ 86264 w 282685"/>
                    <a:gd name="connsiteY2" fmla="*/ 38631 h 267043"/>
                    <a:gd name="connsiteX3" fmla="*/ 207034 w 282685"/>
                    <a:gd name="connsiteY3" fmla="*/ 228412 h 267043"/>
                    <a:gd name="connsiteX4" fmla="*/ 276045 w 282685"/>
                    <a:gd name="connsiteY4" fmla="*/ 262918 h 267043"/>
                    <a:gd name="connsiteX5" fmla="*/ 276045 w 282685"/>
                    <a:gd name="connsiteY5" fmla="*/ 168027 h 267043"/>
                    <a:gd name="connsiteX0" fmla="*/ 0 w 282685"/>
                    <a:gd name="connsiteY0" fmla="*/ 84594 h 252621"/>
                    <a:gd name="connsiteX1" fmla="*/ 15097 w 282685"/>
                    <a:gd name="connsiteY1" fmla="*/ 9112 h 252621"/>
                    <a:gd name="connsiteX2" fmla="*/ 86264 w 282685"/>
                    <a:gd name="connsiteY2" fmla="*/ 24209 h 252621"/>
                    <a:gd name="connsiteX3" fmla="*/ 207034 w 282685"/>
                    <a:gd name="connsiteY3" fmla="*/ 213990 h 252621"/>
                    <a:gd name="connsiteX4" fmla="*/ 276045 w 282685"/>
                    <a:gd name="connsiteY4" fmla="*/ 248496 h 252621"/>
                    <a:gd name="connsiteX5" fmla="*/ 276045 w 282685"/>
                    <a:gd name="connsiteY5" fmla="*/ 153605 h 252621"/>
                    <a:gd name="connsiteX0" fmla="*/ 0 w 282685"/>
                    <a:gd name="connsiteY0" fmla="*/ 82094 h 250121"/>
                    <a:gd name="connsiteX1" fmla="*/ 17254 w 282685"/>
                    <a:gd name="connsiteY1" fmla="*/ 10925 h 250121"/>
                    <a:gd name="connsiteX2" fmla="*/ 86264 w 282685"/>
                    <a:gd name="connsiteY2" fmla="*/ 21709 h 250121"/>
                    <a:gd name="connsiteX3" fmla="*/ 207034 w 282685"/>
                    <a:gd name="connsiteY3" fmla="*/ 211490 h 250121"/>
                    <a:gd name="connsiteX4" fmla="*/ 276045 w 282685"/>
                    <a:gd name="connsiteY4" fmla="*/ 245996 h 250121"/>
                    <a:gd name="connsiteX5" fmla="*/ 276045 w 282685"/>
                    <a:gd name="connsiteY5" fmla="*/ 151105 h 250121"/>
                    <a:gd name="connsiteX0" fmla="*/ 0 w 279565"/>
                    <a:gd name="connsiteY0" fmla="*/ 82094 h 233197"/>
                    <a:gd name="connsiteX1" fmla="*/ 17254 w 279565"/>
                    <a:gd name="connsiteY1" fmla="*/ 10925 h 233197"/>
                    <a:gd name="connsiteX2" fmla="*/ 86264 w 279565"/>
                    <a:gd name="connsiteY2" fmla="*/ 21709 h 233197"/>
                    <a:gd name="connsiteX3" fmla="*/ 207034 w 279565"/>
                    <a:gd name="connsiteY3" fmla="*/ 211490 h 233197"/>
                    <a:gd name="connsiteX4" fmla="*/ 269575 w 279565"/>
                    <a:gd name="connsiteY4" fmla="*/ 222273 h 233197"/>
                    <a:gd name="connsiteX5" fmla="*/ 276045 w 279565"/>
                    <a:gd name="connsiteY5" fmla="*/ 151105 h 233197"/>
                    <a:gd name="connsiteX0" fmla="*/ 0 w 284690"/>
                    <a:gd name="connsiteY0" fmla="*/ 82094 h 233330"/>
                    <a:gd name="connsiteX1" fmla="*/ 17254 w 284690"/>
                    <a:gd name="connsiteY1" fmla="*/ 10925 h 233330"/>
                    <a:gd name="connsiteX2" fmla="*/ 86264 w 284690"/>
                    <a:gd name="connsiteY2" fmla="*/ 21709 h 233330"/>
                    <a:gd name="connsiteX3" fmla="*/ 207034 w 284690"/>
                    <a:gd name="connsiteY3" fmla="*/ 211490 h 233330"/>
                    <a:gd name="connsiteX4" fmla="*/ 269575 w 284690"/>
                    <a:gd name="connsiteY4" fmla="*/ 222273 h 233330"/>
                    <a:gd name="connsiteX5" fmla="*/ 282515 w 284690"/>
                    <a:gd name="connsiteY5" fmla="*/ 148948 h 233330"/>
                    <a:gd name="connsiteX0" fmla="*/ 0 w 282875"/>
                    <a:gd name="connsiteY0" fmla="*/ 82094 h 233330"/>
                    <a:gd name="connsiteX1" fmla="*/ 17254 w 282875"/>
                    <a:gd name="connsiteY1" fmla="*/ 10925 h 233330"/>
                    <a:gd name="connsiteX2" fmla="*/ 86264 w 282875"/>
                    <a:gd name="connsiteY2" fmla="*/ 21709 h 233330"/>
                    <a:gd name="connsiteX3" fmla="*/ 207034 w 282875"/>
                    <a:gd name="connsiteY3" fmla="*/ 211490 h 233330"/>
                    <a:gd name="connsiteX4" fmla="*/ 269575 w 282875"/>
                    <a:gd name="connsiteY4" fmla="*/ 222273 h 233330"/>
                    <a:gd name="connsiteX5" fmla="*/ 280358 w 282875"/>
                    <a:gd name="connsiteY5" fmla="*/ 148948 h 233330"/>
                    <a:gd name="connsiteX0" fmla="*/ 0 w 283084"/>
                    <a:gd name="connsiteY0" fmla="*/ 81548 h 228407"/>
                    <a:gd name="connsiteX1" fmla="*/ 17254 w 283084"/>
                    <a:gd name="connsiteY1" fmla="*/ 10379 h 228407"/>
                    <a:gd name="connsiteX2" fmla="*/ 86264 w 283084"/>
                    <a:gd name="connsiteY2" fmla="*/ 21163 h 228407"/>
                    <a:gd name="connsiteX3" fmla="*/ 200564 w 283084"/>
                    <a:gd name="connsiteY3" fmla="*/ 202318 h 228407"/>
                    <a:gd name="connsiteX4" fmla="*/ 269575 w 283084"/>
                    <a:gd name="connsiteY4" fmla="*/ 221727 h 228407"/>
                    <a:gd name="connsiteX5" fmla="*/ 280358 w 283084"/>
                    <a:gd name="connsiteY5" fmla="*/ 148402 h 228407"/>
                    <a:gd name="connsiteX0" fmla="*/ 0 w 283084"/>
                    <a:gd name="connsiteY0" fmla="*/ 82800 h 229766"/>
                    <a:gd name="connsiteX1" fmla="*/ 17254 w 283084"/>
                    <a:gd name="connsiteY1" fmla="*/ 11631 h 229766"/>
                    <a:gd name="connsiteX2" fmla="*/ 86264 w 283084"/>
                    <a:gd name="connsiteY2" fmla="*/ 20259 h 229766"/>
                    <a:gd name="connsiteX3" fmla="*/ 200564 w 283084"/>
                    <a:gd name="connsiteY3" fmla="*/ 203570 h 229766"/>
                    <a:gd name="connsiteX4" fmla="*/ 269575 w 283084"/>
                    <a:gd name="connsiteY4" fmla="*/ 222979 h 229766"/>
                    <a:gd name="connsiteX5" fmla="*/ 280358 w 283084"/>
                    <a:gd name="connsiteY5" fmla="*/ 149654 h 229766"/>
                    <a:gd name="connsiteX0" fmla="*/ 0 w 283084"/>
                    <a:gd name="connsiteY0" fmla="*/ 78843 h 225809"/>
                    <a:gd name="connsiteX1" fmla="*/ 17254 w 283084"/>
                    <a:gd name="connsiteY1" fmla="*/ 7674 h 225809"/>
                    <a:gd name="connsiteX2" fmla="*/ 86264 w 283084"/>
                    <a:gd name="connsiteY2" fmla="*/ 16302 h 225809"/>
                    <a:gd name="connsiteX3" fmla="*/ 200564 w 283084"/>
                    <a:gd name="connsiteY3" fmla="*/ 199613 h 225809"/>
                    <a:gd name="connsiteX4" fmla="*/ 269575 w 283084"/>
                    <a:gd name="connsiteY4" fmla="*/ 219022 h 225809"/>
                    <a:gd name="connsiteX5" fmla="*/ 280358 w 283084"/>
                    <a:gd name="connsiteY5" fmla="*/ 145697 h 225809"/>
                    <a:gd name="connsiteX0" fmla="*/ 0 w 283084"/>
                    <a:gd name="connsiteY0" fmla="*/ 78843 h 229419"/>
                    <a:gd name="connsiteX1" fmla="*/ 17254 w 283084"/>
                    <a:gd name="connsiteY1" fmla="*/ 7674 h 229419"/>
                    <a:gd name="connsiteX2" fmla="*/ 86264 w 283084"/>
                    <a:gd name="connsiteY2" fmla="*/ 16302 h 229419"/>
                    <a:gd name="connsiteX3" fmla="*/ 200564 w 283084"/>
                    <a:gd name="connsiteY3" fmla="*/ 199613 h 229419"/>
                    <a:gd name="connsiteX4" fmla="*/ 269575 w 283084"/>
                    <a:gd name="connsiteY4" fmla="*/ 219022 h 229419"/>
                    <a:gd name="connsiteX5" fmla="*/ 280358 w 283084"/>
                    <a:gd name="connsiteY5" fmla="*/ 145697 h 229419"/>
                    <a:gd name="connsiteX0" fmla="*/ 0 w 283084"/>
                    <a:gd name="connsiteY0" fmla="*/ 78843 h 225809"/>
                    <a:gd name="connsiteX1" fmla="*/ 17254 w 283084"/>
                    <a:gd name="connsiteY1" fmla="*/ 7674 h 225809"/>
                    <a:gd name="connsiteX2" fmla="*/ 86264 w 283084"/>
                    <a:gd name="connsiteY2" fmla="*/ 16302 h 225809"/>
                    <a:gd name="connsiteX3" fmla="*/ 200564 w 283084"/>
                    <a:gd name="connsiteY3" fmla="*/ 199613 h 225809"/>
                    <a:gd name="connsiteX4" fmla="*/ 269575 w 283084"/>
                    <a:gd name="connsiteY4" fmla="*/ 219022 h 225809"/>
                    <a:gd name="connsiteX5" fmla="*/ 280358 w 283084"/>
                    <a:gd name="connsiteY5" fmla="*/ 145697 h 22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084" h="225809">
                      <a:moveTo>
                        <a:pt x="0" y="78843"/>
                      </a:moveTo>
                      <a:cubicBezTo>
                        <a:pt x="1438" y="36429"/>
                        <a:pt x="2877" y="18097"/>
                        <a:pt x="17254" y="7674"/>
                      </a:cubicBezTo>
                      <a:cubicBezTo>
                        <a:pt x="31631" y="-2749"/>
                        <a:pt x="55712" y="-4905"/>
                        <a:pt x="86264" y="16302"/>
                      </a:cubicBezTo>
                      <a:cubicBezTo>
                        <a:pt x="116816" y="37509"/>
                        <a:pt x="176482" y="165826"/>
                        <a:pt x="200564" y="199613"/>
                      </a:cubicBezTo>
                      <a:cubicBezTo>
                        <a:pt x="224646" y="233400"/>
                        <a:pt x="256276" y="228008"/>
                        <a:pt x="269575" y="219022"/>
                      </a:cubicBezTo>
                      <a:cubicBezTo>
                        <a:pt x="282874" y="210036"/>
                        <a:pt x="286109" y="188110"/>
                        <a:pt x="280358" y="145697"/>
                      </a:cubicBezTo>
                    </a:path>
                  </a:pathLst>
                </a:custGeom>
                <a:noFill/>
                <a:ln w="28575" cap="rnd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xmlns="" id="{E8D58355-11F6-483F-902C-140A4EBF7454}"/>
                    </a:ext>
                  </a:extLst>
                </p:cNvPr>
                <p:cNvSpPr/>
                <p:nvPr/>
              </p:nvSpPr>
              <p:spPr>
                <a:xfrm rot="11592288" flipH="1">
                  <a:off x="3032744" y="2571616"/>
                  <a:ext cx="196820" cy="209507"/>
                </a:xfrm>
                <a:custGeom>
                  <a:avLst/>
                  <a:gdLst>
                    <a:gd name="connsiteX0" fmla="*/ 0 w 282685"/>
                    <a:gd name="connsiteY0" fmla="*/ 99016 h 267043"/>
                    <a:gd name="connsiteX1" fmla="*/ 17253 w 282685"/>
                    <a:gd name="connsiteY1" fmla="*/ 4125 h 267043"/>
                    <a:gd name="connsiteX2" fmla="*/ 86264 w 282685"/>
                    <a:gd name="connsiteY2" fmla="*/ 38631 h 267043"/>
                    <a:gd name="connsiteX3" fmla="*/ 207034 w 282685"/>
                    <a:gd name="connsiteY3" fmla="*/ 228412 h 267043"/>
                    <a:gd name="connsiteX4" fmla="*/ 276045 w 282685"/>
                    <a:gd name="connsiteY4" fmla="*/ 262918 h 267043"/>
                    <a:gd name="connsiteX5" fmla="*/ 276045 w 282685"/>
                    <a:gd name="connsiteY5" fmla="*/ 168027 h 267043"/>
                    <a:gd name="connsiteX0" fmla="*/ 0 w 282685"/>
                    <a:gd name="connsiteY0" fmla="*/ 84594 h 252621"/>
                    <a:gd name="connsiteX1" fmla="*/ 15097 w 282685"/>
                    <a:gd name="connsiteY1" fmla="*/ 9112 h 252621"/>
                    <a:gd name="connsiteX2" fmla="*/ 86264 w 282685"/>
                    <a:gd name="connsiteY2" fmla="*/ 24209 h 252621"/>
                    <a:gd name="connsiteX3" fmla="*/ 207034 w 282685"/>
                    <a:gd name="connsiteY3" fmla="*/ 213990 h 252621"/>
                    <a:gd name="connsiteX4" fmla="*/ 276045 w 282685"/>
                    <a:gd name="connsiteY4" fmla="*/ 248496 h 252621"/>
                    <a:gd name="connsiteX5" fmla="*/ 276045 w 282685"/>
                    <a:gd name="connsiteY5" fmla="*/ 153605 h 252621"/>
                    <a:gd name="connsiteX0" fmla="*/ 0 w 282685"/>
                    <a:gd name="connsiteY0" fmla="*/ 82094 h 250121"/>
                    <a:gd name="connsiteX1" fmla="*/ 17254 w 282685"/>
                    <a:gd name="connsiteY1" fmla="*/ 10925 h 250121"/>
                    <a:gd name="connsiteX2" fmla="*/ 86264 w 282685"/>
                    <a:gd name="connsiteY2" fmla="*/ 21709 h 250121"/>
                    <a:gd name="connsiteX3" fmla="*/ 207034 w 282685"/>
                    <a:gd name="connsiteY3" fmla="*/ 211490 h 250121"/>
                    <a:gd name="connsiteX4" fmla="*/ 276045 w 282685"/>
                    <a:gd name="connsiteY4" fmla="*/ 245996 h 250121"/>
                    <a:gd name="connsiteX5" fmla="*/ 276045 w 282685"/>
                    <a:gd name="connsiteY5" fmla="*/ 151105 h 250121"/>
                    <a:gd name="connsiteX0" fmla="*/ 0 w 279565"/>
                    <a:gd name="connsiteY0" fmla="*/ 82094 h 233197"/>
                    <a:gd name="connsiteX1" fmla="*/ 17254 w 279565"/>
                    <a:gd name="connsiteY1" fmla="*/ 10925 h 233197"/>
                    <a:gd name="connsiteX2" fmla="*/ 86264 w 279565"/>
                    <a:gd name="connsiteY2" fmla="*/ 21709 h 233197"/>
                    <a:gd name="connsiteX3" fmla="*/ 207034 w 279565"/>
                    <a:gd name="connsiteY3" fmla="*/ 211490 h 233197"/>
                    <a:gd name="connsiteX4" fmla="*/ 269575 w 279565"/>
                    <a:gd name="connsiteY4" fmla="*/ 222273 h 233197"/>
                    <a:gd name="connsiteX5" fmla="*/ 276045 w 279565"/>
                    <a:gd name="connsiteY5" fmla="*/ 151105 h 233197"/>
                    <a:gd name="connsiteX0" fmla="*/ 0 w 284690"/>
                    <a:gd name="connsiteY0" fmla="*/ 82094 h 233330"/>
                    <a:gd name="connsiteX1" fmla="*/ 17254 w 284690"/>
                    <a:gd name="connsiteY1" fmla="*/ 10925 h 233330"/>
                    <a:gd name="connsiteX2" fmla="*/ 86264 w 284690"/>
                    <a:gd name="connsiteY2" fmla="*/ 21709 h 233330"/>
                    <a:gd name="connsiteX3" fmla="*/ 207034 w 284690"/>
                    <a:gd name="connsiteY3" fmla="*/ 211490 h 233330"/>
                    <a:gd name="connsiteX4" fmla="*/ 269575 w 284690"/>
                    <a:gd name="connsiteY4" fmla="*/ 222273 h 233330"/>
                    <a:gd name="connsiteX5" fmla="*/ 282515 w 284690"/>
                    <a:gd name="connsiteY5" fmla="*/ 148948 h 233330"/>
                    <a:gd name="connsiteX0" fmla="*/ 0 w 282875"/>
                    <a:gd name="connsiteY0" fmla="*/ 82094 h 233330"/>
                    <a:gd name="connsiteX1" fmla="*/ 17254 w 282875"/>
                    <a:gd name="connsiteY1" fmla="*/ 10925 h 233330"/>
                    <a:gd name="connsiteX2" fmla="*/ 86264 w 282875"/>
                    <a:gd name="connsiteY2" fmla="*/ 21709 h 233330"/>
                    <a:gd name="connsiteX3" fmla="*/ 207034 w 282875"/>
                    <a:gd name="connsiteY3" fmla="*/ 211490 h 233330"/>
                    <a:gd name="connsiteX4" fmla="*/ 269575 w 282875"/>
                    <a:gd name="connsiteY4" fmla="*/ 222273 h 233330"/>
                    <a:gd name="connsiteX5" fmla="*/ 280358 w 282875"/>
                    <a:gd name="connsiteY5" fmla="*/ 148948 h 233330"/>
                    <a:gd name="connsiteX0" fmla="*/ 0 w 283084"/>
                    <a:gd name="connsiteY0" fmla="*/ 81548 h 228407"/>
                    <a:gd name="connsiteX1" fmla="*/ 17254 w 283084"/>
                    <a:gd name="connsiteY1" fmla="*/ 10379 h 228407"/>
                    <a:gd name="connsiteX2" fmla="*/ 86264 w 283084"/>
                    <a:gd name="connsiteY2" fmla="*/ 21163 h 228407"/>
                    <a:gd name="connsiteX3" fmla="*/ 200564 w 283084"/>
                    <a:gd name="connsiteY3" fmla="*/ 202318 h 228407"/>
                    <a:gd name="connsiteX4" fmla="*/ 269575 w 283084"/>
                    <a:gd name="connsiteY4" fmla="*/ 221727 h 228407"/>
                    <a:gd name="connsiteX5" fmla="*/ 280358 w 283084"/>
                    <a:gd name="connsiteY5" fmla="*/ 148402 h 228407"/>
                    <a:gd name="connsiteX0" fmla="*/ 0 w 283084"/>
                    <a:gd name="connsiteY0" fmla="*/ 82800 h 229766"/>
                    <a:gd name="connsiteX1" fmla="*/ 17254 w 283084"/>
                    <a:gd name="connsiteY1" fmla="*/ 11631 h 229766"/>
                    <a:gd name="connsiteX2" fmla="*/ 86264 w 283084"/>
                    <a:gd name="connsiteY2" fmla="*/ 20259 h 229766"/>
                    <a:gd name="connsiteX3" fmla="*/ 200564 w 283084"/>
                    <a:gd name="connsiteY3" fmla="*/ 203570 h 229766"/>
                    <a:gd name="connsiteX4" fmla="*/ 269575 w 283084"/>
                    <a:gd name="connsiteY4" fmla="*/ 222979 h 229766"/>
                    <a:gd name="connsiteX5" fmla="*/ 280358 w 283084"/>
                    <a:gd name="connsiteY5" fmla="*/ 149654 h 229766"/>
                    <a:gd name="connsiteX0" fmla="*/ 0 w 283084"/>
                    <a:gd name="connsiteY0" fmla="*/ 78843 h 225809"/>
                    <a:gd name="connsiteX1" fmla="*/ 17254 w 283084"/>
                    <a:gd name="connsiteY1" fmla="*/ 7674 h 225809"/>
                    <a:gd name="connsiteX2" fmla="*/ 86264 w 283084"/>
                    <a:gd name="connsiteY2" fmla="*/ 16302 h 225809"/>
                    <a:gd name="connsiteX3" fmla="*/ 200564 w 283084"/>
                    <a:gd name="connsiteY3" fmla="*/ 199613 h 225809"/>
                    <a:gd name="connsiteX4" fmla="*/ 269575 w 283084"/>
                    <a:gd name="connsiteY4" fmla="*/ 219022 h 225809"/>
                    <a:gd name="connsiteX5" fmla="*/ 280358 w 283084"/>
                    <a:gd name="connsiteY5" fmla="*/ 145697 h 225809"/>
                    <a:gd name="connsiteX0" fmla="*/ 0 w 283084"/>
                    <a:gd name="connsiteY0" fmla="*/ 78843 h 229419"/>
                    <a:gd name="connsiteX1" fmla="*/ 17254 w 283084"/>
                    <a:gd name="connsiteY1" fmla="*/ 7674 h 229419"/>
                    <a:gd name="connsiteX2" fmla="*/ 86264 w 283084"/>
                    <a:gd name="connsiteY2" fmla="*/ 16302 h 229419"/>
                    <a:gd name="connsiteX3" fmla="*/ 200564 w 283084"/>
                    <a:gd name="connsiteY3" fmla="*/ 199613 h 229419"/>
                    <a:gd name="connsiteX4" fmla="*/ 269575 w 283084"/>
                    <a:gd name="connsiteY4" fmla="*/ 219022 h 229419"/>
                    <a:gd name="connsiteX5" fmla="*/ 280358 w 283084"/>
                    <a:gd name="connsiteY5" fmla="*/ 145697 h 229419"/>
                    <a:gd name="connsiteX0" fmla="*/ 0 w 283084"/>
                    <a:gd name="connsiteY0" fmla="*/ 78843 h 225809"/>
                    <a:gd name="connsiteX1" fmla="*/ 17254 w 283084"/>
                    <a:gd name="connsiteY1" fmla="*/ 7674 h 225809"/>
                    <a:gd name="connsiteX2" fmla="*/ 86264 w 283084"/>
                    <a:gd name="connsiteY2" fmla="*/ 16302 h 225809"/>
                    <a:gd name="connsiteX3" fmla="*/ 200564 w 283084"/>
                    <a:gd name="connsiteY3" fmla="*/ 199613 h 225809"/>
                    <a:gd name="connsiteX4" fmla="*/ 269575 w 283084"/>
                    <a:gd name="connsiteY4" fmla="*/ 219022 h 225809"/>
                    <a:gd name="connsiteX5" fmla="*/ 280358 w 283084"/>
                    <a:gd name="connsiteY5" fmla="*/ 145697 h 225809"/>
                    <a:gd name="connsiteX0" fmla="*/ 0 w 265830"/>
                    <a:gd name="connsiteY0" fmla="*/ 7674 h 225809"/>
                    <a:gd name="connsiteX1" fmla="*/ 69010 w 265830"/>
                    <a:gd name="connsiteY1" fmla="*/ 16302 h 225809"/>
                    <a:gd name="connsiteX2" fmla="*/ 183310 w 265830"/>
                    <a:gd name="connsiteY2" fmla="*/ 199613 h 225809"/>
                    <a:gd name="connsiteX3" fmla="*/ 252321 w 265830"/>
                    <a:gd name="connsiteY3" fmla="*/ 219022 h 225809"/>
                    <a:gd name="connsiteX4" fmla="*/ 263104 w 265830"/>
                    <a:gd name="connsiteY4" fmla="*/ 145697 h 225809"/>
                    <a:gd name="connsiteX0" fmla="*/ 0 w 196820"/>
                    <a:gd name="connsiteY0" fmla="*/ 0 h 209507"/>
                    <a:gd name="connsiteX1" fmla="*/ 114300 w 196820"/>
                    <a:gd name="connsiteY1" fmla="*/ 183311 h 209507"/>
                    <a:gd name="connsiteX2" fmla="*/ 183311 w 196820"/>
                    <a:gd name="connsiteY2" fmla="*/ 202720 h 209507"/>
                    <a:gd name="connsiteX3" fmla="*/ 194094 w 196820"/>
                    <a:gd name="connsiteY3" fmla="*/ 129395 h 209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820" h="209507">
                      <a:moveTo>
                        <a:pt x="0" y="0"/>
                      </a:moveTo>
                      <a:cubicBezTo>
                        <a:pt x="30552" y="21207"/>
                        <a:pt x="90218" y="149524"/>
                        <a:pt x="114300" y="183311"/>
                      </a:cubicBezTo>
                      <a:cubicBezTo>
                        <a:pt x="138382" y="217098"/>
                        <a:pt x="170012" y="211706"/>
                        <a:pt x="183311" y="202720"/>
                      </a:cubicBezTo>
                      <a:cubicBezTo>
                        <a:pt x="196610" y="193734"/>
                        <a:pt x="199845" y="171808"/>
                        <a:pt x="194094" y="129395"/>
                      </a:cubicBezTo>
                    </a:path>
                  </a:pathLst>
                </a:custGeom>
                <a:noFill/>
                <a:ln w="28575" cap="rnd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xmlns="" id="{FF012D31-FFCA-46E3-B3B4-15B4C466EFAA}"/>
                    </a:ext>
                  </a:extLst>
                </p:cNvPr>
                <p:cNvSpPr/>
                <p:nvPr/>
              </p:nvSpPr>
              <p:spPr>
                <a:xfrm rot="15112337">
                  <a:off x="2460196" y="3242260"/>
                  <a:ext cx="283084" cy="225809"/>
                </a:xfrm>
                <a:custGeom>
                  <a:avLst/>
                  <a:gdLst>
                    <a:gd name="connsiteX0" fmla="*/ 0 w 282685"/>
                    <a:gd name="connsiteY0" fmla="*/ 99016 h 267043"/>
                    <a:gd name="connsiteX1" fmla="*/ 17253 w 282685"/>
                    <a:gd name="connsiteY1" fmla="*/ 4125 h 267043"/>
                    <a:gd name="connsiteX2" fmla="*/ 86264 w 282685"/>
                    <a:gd name="connsiteY2" fmla="*/ 38631 h 267043"/>
                    <a:gd name="connsiteX3" fmla="*/ 207034 w 282685"/>
                    <a:gd name="connsiteY3" fmla="*/ 228412 h 267043"/>
                    <a:gd name="connsiteX4" fmla="*/ 276045 w 282685"/>
                    <a:gd name="connsiteY4" fmla="*/ 262918 h 267043"/>
                    <a:gd name="connsiteX5" fmla="*/ 276045 w 282685"/>
                    <a:gd name="connsiteY5" fmla="*/ 168027 h 267043"/>
                    <a:gd name="connsiteX0" fmla="*/ 0 w 282685"/>
                    <a:gd name="connsiteY0" fmla="*/ 84594 h 252621"/>
                    <a:gd name="connsiteX1" fmla="*/ 15097 w 282685"/>
                    <a:gd name="connsiteY1" fmla="*/ 9112 h 252621"/>
                    <a:gd name="connsiteX2" fmla="*/ 86264 w 282685"/>
                    <a:gd name="connsiteY2" fmla="*/ 24209 h 252621"/>
                    <a:gd name="connsiteX3" fmla="*/ 207034 w 282685"/>
                    <a:gd name="connsiteY3" fmla="*/ 213990 h 252621"/>
                    <a:gd name="connsiteX4" fmla="*/ 276045 w 282685"/>
                    <a:gd name="connsiteY4" fmla="*/ 248496 h 252621"/>
                    <a:gd name="connsiteX5" fmla="*/ 276045 w 282685"/>
                    <a:gd name="connsiteY5" fmla="*/ 153605 h 252621"/>
                    <a:gd name="connsiteX0" fmla="*/ 0 w 282685"/>
                    <a:gd name="connsiteY0" fmla="*/ 82094 h 250121"/>
                    <a:gd name="connsiteX1" fmla="*/ 17254 w 282685"/>
                    <a:gd name="connsiteY1" fmla="*/ 10925 h 250121"/>
                    <a:gd name="connsiteX2" fmla="*/ 86264 w 282685"/>
                    <a:gd name="connsiteY2" fmla="*/ 21709 h 250121"/>
                    <a:gd name="connsiteX3" fmla="*/ 207034 w 282685"/>
                    <a:gd name="connsiteY3" fmla="*/ 211490 h 250121"/>
                    <a:gd name="connsiteX4" fmla="*/ 276045 w 282685"/>
                    <a:gd name="connsiteY4" fmla="*/ 245996 h 250121"/>
                    <a:gd name="connsiteX5" fmla="*/ 276045 w 282685"/>
                    <a:gd name="connsiteY5" fmla="*/ 151105 h 250121"/>
                    <a:gd name="connsiteX0" fmla="*/ 0 w 279565"/>
                    <a:gd name="connsiteY0" fmla="*/ 82094 h 233197"/>
                    <a:gd name="connsiteX1" fmla="*/ 17254 w 279565"/>
                    <a:gd name="connsiteY1" fmla="*/ 10925 h 233197"/>
                    <a:gd name="connsiteX2" fmla="*/ 86264 w 279565"/>
                    <a:gd name="connsiteY2" fmla="*/ 21709 h 233197"/>
                    <a:gd name="connsiteX3" fmla="*/ 207034 w 279565"/>
                    <a:gd name="connsiteY3" fmla="*/ 211490 h 233197"/>
                    <a:gd name="connsiteX4" fmla="*/ 269575 w 279565"/>
                    <a:gd name="connsiteY4" fmla="*/ 222273 h 233197"/>
                    <a:gd name="connsiteX5" fmla="*/ 276045 w 279565"/>
                    <a:gd name="connsiteY5" fmla="*/ 151105 h 233197"/>
                    <a:gd name="connsiteX0" fmla="*/ 0 w 284690"/>
                    <a:gd name="connsiteY0" fmla="*/ 82094 h 233330"/>
                    <a:gd name="connsiteX1" fmla="*/ 17254 w 284690"/>
                    <a:gd name="connsiteY1" fmla="*/ 10925 h 233330"/>
                    <a:gd name="connsiteX2" fmla="*/ 86264 w 284690"/>
                    <a:gd name="connsiteY2" fmla="*/ 21709 h 233330"/>
                    <a:gd name="connsiteX3" fmla="*/ 207034 w 284690"/>
                    <a:gd name="connsiteY3" fmla="*/ 211490 h 233330"/>
                    <a:gd name="connsiteX4" fmla="*/ 269575 w 284690"/>
                    <a:gd name="connsiteY4" fmla="*/ 222273 h 233330"/>
                    <a:gd name="connsiteX5" fmla="*/ 282515 w 284690"/>
                    <a:gd name="connsiteY5" fmla="*/ 148948 h 233330"/>
                    <a:gd name="connsiteX0" fmla="*/ 0 w 282875"/>
                    <a:gd name="connsiteY0" fmla="*/ 82094 h 233330"/>
                    <a:gd name="connsiteX1" fmla="*/ 17254 w 282875"/>
                    <a:gd name="connsiteY1" fmla="*/ 10925 h 233330"/>
                    <a:gd name="connsiteX2" fmla="*/ 86264 w 282875"/>
                    <a:gd name="connsiteY2" fmla="*/ 21709 h 233330"/>
                    <a:gd name="connsiteX3" fmla="*/ 207034 w 282875"/>
                    <a:gd name="connsiteY3" fmla="*/ 211490 h 233330"/>
                    <a:gd name="connsiteX4" fmla="*/ 269575 w 282875"/>
                    <a:gd name="connsiteY4" fmla="*/ 222273 h 233330"/>
                    <a:gd name="connsiteX5" fmla="*/ 280358 w 282875"/>
                    <a:gd name="connsiteY5" fmla="*/ 148948 h 233330"/>
                    <a:gd name="connsiteX0" fmla="*/ 0 w 283084"/>
                    <a:gd name="connsiteY0" fmla="*/ 81548 h 228407"/>
                    <a:gd name="connsiteX1" fmla="*/ 17254 w 283084"/>
                    <a:gd name="connsiteY1" fmla="*/ 10379 h 228407"/>
                    <a:gd name="connsiteX2" fmla="*/ 86264 w 283084"/>
                    <a:gd name="connsiteY2" fmla="*/ 21163 h 228407"/>
                    <a:gd name="connsiteX3" fmla="*/ 200564 w 283084"/>
                    <a:gd name="connsiteY3" fmla="*/ 202318 h 228407"/>
                    <a:gd name="connsiteX4" fmla="*/ 269575 w 283084"/>
                    <a:gd name="connsiteY4" fmla="*/ 221727 h 228407"/>
                    <a:gd name="connsiteX5" fmla="*/ 280358 w 283084"/>
                    <a:gd name="connsiteY5" fmla="*/ 148402 h 228407"/>
                    <a:gd name="connsiteX0" fmla="*/ 0 w 283084"/>
                    <a:gd name="connsiteY0" fmla="*/ 82800 h 229766"/>
                    <a:gd name="connsiteX1" fmla="*/ 17254 w 283084"/>
                    <a:gd name="connsiteY1" fmla="*/ 11631 h 229766"/>
                    <a:gd name="connsiteX2" fmla="*/ 86264 w 283084"/>
                    <a:gd name="connsiteY2" fmla="*/ 20259 h 229766"/>
                    <a:gd name="connsiteX3" fmla="*/ 200564 w 283084"/>
                    <a:gd name="connsiteY3" fmla="*/ 203570 h 229766"/>
                    <a:gd name="connsiteX4" fmla="*/ 269575 w 283084"/>
                    <a:gd name="connsiteY4" fmla="*/ 222979 h 229766"/>
                    <a:gd name="connsiteX5" fmla="*/ 280358 w 283084"/>
                    <a:gd name="connsiteY5" fmla="*/ 149654 h 229766"/>
                    <a:gd name="connsiteX0" fmla="*/ 0 w 283084"/>
                    <a:gd name="connsiteY0" fmla="*/ 78843 h 225809"/>
                    <a:gd name="connsiteX1" fmla="*/ 17254 w 283084"/>
                    <a:gd name="connsiteY1" fmla="*/ 7674 h 225809"/>
                    <a:gd name="connsiteX2" fmla="*/ 86264 w 283084"/>
                    <a:gd name="connsiteY2" fmla="*/ 16302 h 225809"/>
                    <a:gd name="connsiteX3" fmla="*/ 200564 w 283084"/>
                    <a:gd name="connsiteY3" fmla="*/ 199613 h 225809"/>
                    <a:gd name="connsiteX4" fmla="*/ 269575 w 283084"/>
                    <a:gd name="connsiteY4" fmla="*/ 219022 h 225809"/>
                    <a:gd name="connsiteX5" fmla="*/ 280358 w 283084"/>
                    <a:gd name="connsiteY5" fmla="*/ 145697 h 225809"/>
                    <a:gd name="connsiteX0" fmla="*/ 0 w 283084"/>
                    <a:gd name="connsiteY0" fmla="*/ 78843 h 229419"/>
                    <a:gd name="connsiteX1" fmla="*/ 17254 w 283084"/>
                    <a:gd name="connsiteY1" fmla="*/ 7674 h 229419"/>
                    <a:gd name="connsiteX2" fmla="*/ 86264 w 283084"/>
                    <a:gd name="connsiteY2" fmla="*/ 16302 h 229419"/>
                    <a:gd name="connsiteX3" fmla="*/ 200564 w 283084"/>
                    <a:gd name="connsiteY3" fmla="*/ 199613 h 229419"/>
                    <a:gd name="connsiteX4" fmla="*/ 269575 w 283084"/>
                    <a:gd name="connsiteY4" fmla="*/ 219022 h 229419"/>
                    <a:gd name="connsiteX5" fmla="*/ 280358 w 283084"/>
                    <a:gd name="connsiteY5" fmla="*/ 145697 h 229419"/>
                    <a:gd name="connsiteX0" fmla="*/ 0 w 283084"/>
                    <a:gd name="connsiteY0" fmla="*/ 78843 h 225809"/>
                    <a:gd name="connsiteX1" fmla="*/ 17254 w 283084"/>
                    <a:gd name="connsiteY1" fmla="*/ 7674 h 225809"/>
                    <a:gd name="connsiteX2" fmla="*/ 86264 w 283084"/>
                    <a:gd name="connsiteY2" fmla="*/ 16302 h 225809"/>
                    <a:gd name="connsiteX3" fmla="*/ 200564 w 283084"/>
                    <a:gd name="connsiteY3" fmla="*/ 199613 h 225809"/>
                    <a:gd name="connsiteX4" fmla="*/ 269575 w 283084"/>
                    <a:gd name="connsiteY4" fmla="*/ 219022 h 225809"/>
                    <a:gd name="connsiteX5" fmla="*/ 280358 w 283084"/>
                    <a:gd name="connsiteY5" fmla="*/ 145697 h 225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3084" h="225809">
                      <a:moveTo>
                        <a:pt x="0" y="78843"/>
                      </a:moveTo>
                      <a:cubicBezTo>
                        <a:pt x="1438" y="36429"/>
                        <a:pt x="2877" y="18097"/>
                        <a:pt x="17254" y="7674"/>
                      </a:cubicBezTo>
                      <a:cubicBezTo>
                        <a:pt x="31631" y="-2749"/>
                        <a:pt x="55712" y="-4905"/>
                        <a:pt x="86264" y="16302"/>
                      </a:cubicBezTo>
                      <a:cubicBezTo>
                        <a:pt x="116816" y="37509"/>
                        <a:pt x="176482" y="165826"/>
                        <a:pt x="200564" y="199613"/>
                      </a:cubicBezTo>
                      <a:cubicBezTo>
                        <a:pt x="224646" y="233400"/>
                        <a:pt x="256276" y="228008"/>
                        <a:pt x="269575" y="219022"/>
                      </a:cubicBezTo>
                      <a:cubicBezTo>
                        <a:pt x="282874" y="210036"/>
                        <a:pt x="286109" y="188110"/>
                        <a:pt x="280358" y="145697"/>
                      </a:cubicBezTo>
                    </a:path>
                  </a:pathLst>
                </a:custGeom>
                <a:noFill/>
                <a:ln w="28575" cap="rnd">
                  <a:solidFill>
                    <a:srgbClr val="00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xmlns="" id="{838D0916-0F8C-4012-A33A-828B7FB2460B}"/>
                  </a:ext>
                </a:extLst>
              </p:cNvPr>
              <p:cNvSpPr/>
              <p:nvPr/>
            </p:nvSpPr>
            <p:spPr>
              <a:xfrm rot="9502318">
                <a:off x="3344216" y="8237468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xmlns="" id="{92A4EC94-041E-4DE3-B372-8CFB138D2AC3}"/>
                  </a:ext>
                </a:extLst>
              </p:cNvPr>
              <p:cNvSpPr/>
              <p:nvPr/>
            </p:nvSpPr>
            <p:spPr>
              <a:xfrm rot="4417780" flipH="1">
                <a:off x="4062416" y="8670466"/>
                <a:ext cx="196820" cy="209507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65830"/>
                  <a:gd name="connsiteY0" fmla="*/ 7674 h 225809"/>
                  <a:gd name="connsiteX1" fmla="*/ 69010 w 265830"/>
                  <a:gd name="connsiteY1" fmla="*/ 16302 h 225809"/>
                  <a:gd name="connsiteX2" fmla="*/ 183310 w 265830"/>
                  <a:gd name="connsiteY2" fmla="*/ 199613 h 225809"/>
                  <a:gd name="connsiteX3" fmla="*/ 252321 w 265830"/>
                  <a:gd name="connsiteY3" fmla="*/ 219022 h 225809"/>
                  <a:gd name="connsiteX4" fmla="*/ 263104 w 265830"/>
                  <a:gd name="connsiteY4" fmla="*/ 145697 h 225809"/>
                  <a:gd name="connsiteX0" fmla="*/ 0 w 196820"/>
                  <a:gd name="connsiteY0" fmla="*/ 0 h 209507"/>
                  <a:gd name="connsiteX1" fmla="*/ 114300 w 196820"/>
                  <a:gd name="connsiteY1" fmla="*/ 183311 h 209507"/>
                  <a:gd name="connsiteX2" fmla="*/ 183311 w 196820"/>
                  <a:gd name="connsiteY2" fmla="*/ 202720 h 209507"/>
                  <a:gd name="connsiteX3" fmla="*/ 194094 w 196820"/>
                  <a:gd name="connsiteY3" fmla="*/ 129395 h 209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20" h="209507">
                    <a:moveTo>
                      <a:pt x="0" y="0"/>
                    </a:moveTo>
                    <a:cubicBezTo>
                      <a:pt x="30552" y="21207"/>
                      <a:pt x="90218" y="149524"/>
                      <a:pt x="114300" y="183311"/>
                    </a:cubicBezTo>
                    <a:cubicBezTo>
                      <a:pt x="138382" y="217098"/>
                      <a:pt x="170012" y="211706"/>
                      <a:pt x="183311" y="202720"/>
                    </a:cubicBezTo>
                    <a:cubicBezTo>
                      <a:pt x="196610" y="193734"/>
                      <a:pt x="199845" y="171808"/>
                      <a:pt x="194094" y="129395"/>
                    </a:cubicBezTo>
                  </a:path>
                </a:pathLst>
              </a:custGeom>
              <a:noFill/>
              <a:ln w="28575" cap="rnd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xmlns="" id="{39D961E9-DC7E-43D3-9A9C-95EF98DCE4A3}"/>
                  </a:ext>
                </a:extLst>
              </p:cNvPr>
              <p:cNvSpPr/>
              <p:nvPr/>
            </p:nvSpPr>
            <p:spPr>
              <a:xfrm rot="7937829">
                <a:off x="4874520" y="8789649"/>
                <a:ext cx="283084" cy="225809"/>
              </a:xfrm>
              <a:custGeom>
                <a:avLst/>
                <a:gdLst>
                  <a:gd name="connsiteX0" fmla="*/ 0 w 282685"/>
                  <a:gd name="connsiteY0" fmla="*/ 99016 h 267043"/>
                  <a:gd name="connsiteX1" fmla="*/ 17253 w 282685"/>
                  <a:gd name="connsiteY1" fmla="*/ 4125 h 267043"/>
                  <a:gd name="connsiteX2" fmla="*/ 86264 w 282685"/>
                  <a:gd name="connsiteY2" fmla="*/ 38631 h 267043"/>
                  <a:gd name="connsiteX3" fmla="*/ 207034 w 282685"/>
                  <a:gd name="connsiteY3" fmla="*/ 228412 h 267043"/>
                  <a:gd name="connsiteX4" fmla="*/ 276045 w 282685"/>
                  <a:gd name="connsiteY4" fmla="*/ 262918 h 267043"/>
                  <a:gd name="connsiteX5" fmla="*/ 276045 w 282685"/>
                  <a:gd name="connsiteY5" fmla="*/ 168027 h 267043"/>
                  <a:gd name="connsiteX0" fmla="*/ 0 w 282685"/>
                  <a:gd name="connsiteY0" fmla="*/ 84594 h 252621"/>
                  <a:gd name="connsiteX1" fmla="*/ 15097 w 282685"/>
                  <a:gd name="connsiteY1" fmla="*/ 9112 h 252621"/>
                  <a:gd name="connsiteX2" fmla="*/ 86264 w 282685"/>
                  <a:gd name="connsiteY2" fmla="*/ 24209 h 252621"/>
                  <a:gd name="connsiteX3" fmla="*/ 207034 w 282685"/>
                  <a:gd name="connsiteY3" fmla="*/ 213990 h 252621"/>
                  <a:gd name="connsiteX4" fmla="*/ 276045 w 282685"/>
                  <a:gd name="connsiteY4" fmla="*/ 248496 h 252621"/>
                  <a:gd name="connsiteX5" fmla="*/ 276045 w 282685"/>
                  <a:gd name="connsiteY5" fmla="*/ 153605 h 252621"/>
                  <a:gd name="connsiteX0" fmla="*/ 0 w 282685"/>
                  <a:gd name="connsiteY0" fmla="*/ 82094 h 250121"/>
                  <a:gd name="connsiteX1" fmla="*/ 17254 w 282685"/>
                  <a:gd name="connsiteY1" fmla="*/ 10925 h 250121"/>
                  <a:gd name="connsiteX2" fmla="*/ 86264 w 282685"/>
                  <a:gd name="connsiteY2" fmla="*/ 21709 h 250121"/>
                  <a:gd name="connsiteX3" fmla="*/ 207034 w 282685"/>
                  <a:gd name="connsiteY3" fmla="*/ 211490 h 250121"/>
                  <a:gd name="connsiteX4" fmla="*/ 276045 w 282685"/>
                  <a:gd name="connsiteY4" fmla="*/ 245996 h 250121"/>
                  <a:gd name="connsiteX5" fmla="*/ 276045 w 282685"/>
                  <a:gd name="connsiteY5" fmla="*/ 151105 h 250121"/>
                  <a:gd name="connsiteX0" fmla="*/ 0 w 279565"/>
                  <a:gd name="connsiteY0" fmla="*/ 82094 h 233197"/>
                  <a:gd name="connsiteX1" fmla="*/ 17254 w 279565"/>
                  <a:gd name="connsiteY1" fmla="*/ 10925 h 233197"/>
                  <a:gd name="connsiteX2" fmla="*/ 86264 w 279565"/>
                  <a:gd name="connsiteY2" fmla="*/ 21709 h 233197"/>
                  <a:gd name="connsiteX3" fmla="*/ 207034 w 279565"/>
                  <a:gd name="connsiteY3" fmla="*/ 211490 h 233197"/>
                  <a:gd name="connsiteX4" fmla="*/ 269575 w 279565"/>
                  <a:gd name="connsiteY4" fmla="*/ 222273 h 233197"/>
                  <a:gd name="connsiteX5" fmla="*/ 276045 w 279565"/>
                  <a:gd name="connsiteY5" fmla="*/ 151105 h 233197"/>
                  <a:gd name="connsiteX0" fmla="*/ 0 w 284690"/>
                  <a:gd name="connsiteY0" fmla="*/ 82094 h 233330"/>
                  <a:gd name="connsiteX1" fmla="*/ 17254 w 284690"/>
                  <a:gd name="connsiteY1" fmla="*/ 10925 h 233330"/>
                  <a:gd name="connsiteX2" fmla="*/ 86264 w 284690"/>
                  <a:gd name="connsiteY2" fmla="*/ 21709 h 233330"/>
                  <a:gd name="connsiteX3" fmla="*/ 207034 w 284690"/>
                  <a:gd name="connsiteY3" fmla="*/ 211490 h 233330"/>
                  <a:gd name="connsiteX4" fmla="*/ 269575 w 284690"/>
                  <a:gd name="connsiteY4" fmla="*/ 222273 h 233330"/>
                  <a:gd name="connsiteX5" fmla="*/ 282515 w 284690"/>
                  <a:gd name="connsiteY5" fmla="*/ 148948 h 233330"/>
                  <a:gd name="connsiteX0" fmla="*/ 0 w 282875"/>
                  <a:gd name="connsiteY0" fmla="*/ 82094 h 233330"/>
                  <a:gd name="connsiteX1" fmla="*/ 17254 w 282875"/>
                  <a:gd name="connsiteY1" fmla="*/ 10925 h 233330"/>
                  <a:gd name="connsiteX2" fmla="*/ 86264 w 282875"/>
                  <a:gd name="connsiteY2" fmla="*/ 21709 h 233330"/>
                  <a:gd name="connsiteX3" fmla="*/ 207034 w 282875"/>
                  <a:gd name="connsiteY3" fmla="*/ 211490 h 233330"/>
                  <a:gd name="connsiteX4" fmla="*/ 269575 w 282875"/>
                  <a:gd name="connsiteY4" fmla="*/ 222273 h 233330"/>
                  <a:gd name="connsiteX5" fmla="*/ 280358 w 282875"/>
                  <a:gd name="connsiteY5" fmla="*/ 148948 h 233330"/>
                  <a:gd name="connsiteX0" fmla="*/ 0 w 283084"/>
                  <a:gd name="connsiteY0" fmla="*/ 81548 h 228407"/>
                  <a:gd name="connsiteX1" fmla="*/ 17254 w 283084"/>
                  <a:gd name="connsiteY1" fmla="*/ 10379 h 228407"/>
                  <a:gd name="connsiteX2" fmla="*/ 86264 w 283084"/>
                  <a:gd name="connsiteY2" fmla="*/ 21163 h 228407"/>
                  <a:gd name="connsiteX3" fmla="*/ 200564 w 283084"/>
                  <a:gd name="connsiteY3" fmla="*/ 202318 h 228407"/>
                  <a:gd name="connsiteX4" fmla="*/ 269575 w 283084"/>
                  <a:gd name="connsiteY4" fmla="*/ 221727 h 228407"/>
                  <a:gd name="connsiteX5" fmla="*/ 280358 w 283084"/>
                  <a:gd name="connsiteY5" fmla="*/ 148402 h 228407"/>
                  <a:gd name="connsiteX0" fmla="*/ 0 w 283084"/>
                  <a:gd name="connsiteY0" fmla="*/ 82800 h 229766"/>
                  <a:gd name="connsiteX1" fmla="*/ 17254 w 283084"/>
                  <a:gd name="connsiteY1" fmla="*/ 11631 h 229766"/>
                  <a:gd name="connsiteX2" fmla="*/ 86264 w 283084"/>
                  <a:gd name="connsiteY2" fmla="*/ 20259 h 229766"/>
                  <a:gd name="connsiteX3" fmla="*/ 200564 w 283084"/>
                  <a:gd name="connsiteY3" fmla="*/ 203570 h 229766"/>
                  <a:gd name="connsiteX4" fmla="*/ 269575 w 283084"/>
                  <a:gd name="connsiteY4" fmla="*/ 222979 h 229766"/>
                  <a:gd name="connsiteX5" fmla="*/ 280358 w 283084"/>
                  <a:gd name="connsiteY5" fmla="*/ 149654 h 229766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  <a:gd name="connsiteX0" fmla="*/ 0 w 283084"/>
                  <a:gd name="connsiteY0" fmla="*/ 78843 h 229419"/>
                  <a:gd name="connsiteX1" fmla="*/ 17254 w 283084"/>
                  <a:gd name="connsiteY1" fmla="*/ 7674 h 229419"/>
                  <a:gd name="connsiteX2" fmla="*/ 86264 w 283084"/>
                  <a:gd name="connsiteY2" fmla="*/ 16302 h 229419"/>
                  <a:gd name="connsiteX3" fmla="*/ 200564 w 283084"/>
                  <a:gd name="connsiteY3" fmla="*/ 199613 h 229419"/>
                  <a:gd name="connsiteX4" fmla="*/ 269575 w 283084"/>
                  <a:gd name="connsiteY4" fmla="*/ 219022 h 229419"/>
                  <a:gd name="connsiteX5" fmla="*/ 280358 w 283084"/>
                  <a:gd name="connsiteY5" fmla="*/ 145697 h 229419"/>
                  <a:gd name="connsiteX0" fmla="*/ 0 w 283084"/>
                  <a:gd name="connsiteY0" fmla="*/ 78843 h 225809"/>
                  <a:gd name="connsiteX1" fmla="*/ 17254 w 283084"/>
                  <a:gd name="connsiteY1" fmla="*/ 7674 h 225809"/>
                  <a:gd name="connsiteX2" fmla="*/ 86264 w 283084"/>
                  <a:gd name="connsiteY2" fmla="*/ 16302 h 225809"/>
                  <a:gd name="connsiteX3" fmla="*/ 200564 w 283084"/>
                  <a:gd name="connsiteY3" fmla="*/ 199613 h 225809"/>
                  <a:gd name="connsiteX4" fmla="*/ 269575 w 283084"/>
                  <a:gd name="connsiteY4" fmla="*/ 219022 h 225809"/>
                  <a:gd name="connsiteX5" fmla="*/ 280358 w 283084"/>
                  <a:gd name="connsiteY5" fmla="*/ 145697 h 225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3084" h="225809">
                    <a:moveTo>
                      <a:pt x="0" y="78843"/>
                    </a:moveTo>
                    <a:cubicBezTo>
                      <a:pt x="1438" y="36429"/>
                      <a:pt x="2877" y="18097"/>
                      <a:pt x="17254" y="7674"/>
                    </a:cubicBezTo>
                    <a:cubicBezTo>
                      <a:pt x="31631" y="-2749"/>
                      <a:pt x="55712" y="-4905"/>
                      <a:pt x="86264" y="16302"/>
                    </a:cubicBezTo>
                    <a:cubicBezTo>
                      <a:pt x="116816" y="37509"/>
                      <a:pt x="176482" y="165826"/>
                      <a:pt x="200564" y="199613"/>
                    </a:cubicBezTo>
                    <a:cubicBezTo>
                      <a:pt x="224646" y="233400"/>
                      <a:pt x="256276" y="228008"/>
                      <a:pt x="269575" y="219022"/>
                    </a:cubicBezTo>
                    <a:cubicBezTo>
                      <a:pt x="282874" y="210036"/>
                      <a:pt x="286109" y="188110"/>
                      <a:pt x="280358" y="145697"/>
                    </a:cubicBezTo>
                  </a:path>
                </a:pathLst>
              </a:custGeom>
              <a:noFill/>
              <a:ln w="28575" cap="rnd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2A2E2B2E-F138-497C-A7D2-AD75EB758418}"/>
                </a:ext>
              </a:extLst>
            </p:cNvPr>
            <p:cNvSpPr/>
            <p:nvPr/>
          </p:nvSpPr>
          <p:spPr>
            <a:xfrm rot="2300845">
              <a:off x="8790568" y="5523081"/>
              <a:ext cx="283084" cy="225809"/>
            </a:xfrm>
            <a:custGeom>
              <a:avLst/>
              <a:gdLst>
                <a:gd name="connsiteX0" fmla="*/ 0 w 282685"/>
                <a:gd name="connsiteY0" fmla="*/ 99016 h 267043"/>
                <a:gd name="connsiteX1" fmla="*/ 17253 w 282685"/>
                <a:gd name="connsiteY1" fmla="*/ 4125 h 267043"/>
                <a:gd name="connsiteX2" fmla="*/ 86264 w 282685"/>
                <a:gd name="connsiteY2" fmla="*/ 38631 h 267043"/>
                <a:gd name="connsiteX3" fmla="*/ 207034 w 282685"/>
                <a:gd name="connsiteY3" fmla="*/ 228412 h 267043"/>
                <a:gd name="connsiteX4" fmla="*/ 276045 w 282685"/>
                <a:gd name="connsiteY4" fmla="*/ 262918 h 267043"/>
                <a:gd name="connsiteX5" fmla="*/ 276045 w 282685"/>
                <a:gd name="connsiteY5" fmla="*/ 168027 h 267043"/>
                <a:gd name="connsiteX0" fmla="*/ 0 w 282685"/>
                <a:gd name="connsiteY0" fmla="*/ 84594 h 252621"/>
                <a:gd name="connsiteX1" fmla="*/ 15097 w 282685"/>
                <a:gd name="connsiteY1" fmla="*/ 9112 h 252621"/>
                <a:gd name="connsiteX2" fmla="*/ 86264 w 282685"/>
                <a:gd name="connsiteY2" fmla="*/ 24209 h 252621"/>
                <a:gd name="connsiteX3" fmla="*/ 207034 w 282685"/>
                <a:gd name="connsiteY3" fmla="*/ 213990 h 252621"/>
                <a:gd name="connsiteX4" fmla="*/ 276045 w 282685"/>
                <a:gd name="connsiteY4" fmla="*/ 248496 h 252621"/>
                <a:gd name="connsiteX5" fmla="*/ 276045 w 282685"/>
                <a:gd name="connsiteY5" fmla="*/ 153605 h 252621"/>
                <a:gd name="connsiteX0" fmla="*/ 0 w 282685"/>
                <a:gd name="connsiteY0" fmla="*/ 82094 h 250121"/>
                <a:gd name="connsiteX1" fmla="*/ 17254 w 282685"/>
                <a:gd name="connsiteY1" fmla="*/ 10925 h 250121"/>
                <a:gd name="connsiteX2" fmla="*/ 86264 w 282685"/>
                <a:gd name="connsiteY2" fmla="*/ 21709 h 250121"/>
                <a:gd name="connsiteX3" fmla="*/ 207034 w 282685"/>
                <a:gd name="connsiteY3" fmla="*/ 211490 h 250121"/>
                <a:gd name="connsiteX4" fmla="*/ 276045 w 282685"/>
                <a:gd name="connsiteY4" fmla="*/ 245996 h 250121"/>
                <a:gd name="connsiteX5" fmla="*/ 276045 w 282685"/>
                <a:gd name="connsiteY5" fmla="*/ 151105 h 250121"/>
                <a:gd name="connsiteX0" fmla="*/ 0 w 279565"/>
                <a:gd name="connsiteY0" fmla="*/ 82094 h 233197"/>
                <a:gd name="connsiteX1" fmla="*/ 17254 w 279565"/>
                <a:gd name="connsiteY1" fmla="*/ 10925 h 233197"/>
                <a:gd name="connsiteX2" fmla="*/ 86264 w 279565"/>
                <a:gd name="connsiteY2" fmla="*/ 21709 h 233197"/>
                <a:gd name="connsiteX3" fmla="*/ 207034 w 279565"/>
                <a:gd name="connsiteY3" fmla="*/ 211490 h 233197"/>
                <a:gd name="connsiteX4" fmla="*/ 269575 w 279565"/>
                <a:gd name="connsiteY4" fmla="*/ 222273 h 233197"/>
                <a:gd name="connsiteX5" fmla="*/ 276045 w 279565"/>
                <a:gd name="connsiteY5" fmla="*/ 151105 h 233197"/>
                <a:gd name="connsiteX0" fmla="*/ 0 w 284690"/>
                <a:gd name="connsiteY0" fmla="*/ 82094 h 233330"/>
                <a:gd name="connsiteX1" fmla="*/ 17254 w 284690"/>
                <a:gd name="connsiteY1" fmla="*/ 10925 h 233330"/>
                <a:gd name="connsiteX2" fmla="*/ 86264 w 284690"/>
                <a:gd name="connsiteY2" fmla="*/ 21709 h 233330"/>
                <a:gd name="connsiteX3" fmla="*/ 207034 w 284690"/>
                <a:gd name="connsiteY3" fmla="*/ 211490 h 233330"/>
                <a:gd name="connsiteX4" fmla="*/ 269575 w 284690"/>
                <a:gd name="connsiteY4" fmla="*/ 222273 h 233330"/>
                <a:gd name="connsiteX5" fmla="*/ 282515 w 284690"/>
                <a:gd name="connsiteY5" fmla="*/ 148948 h 233330"/>
                <a:gd name="connsiteX0" fmla="*/ 0 w 282875"/>
                <a:gd name="connsiteY0" fmla="*/ 82094 h 233330"/>
                <a:gd name="connsiteX1" fmla="*/ 17254 w 282875"/>
                <a:gd name="connsiteY1" fmla="*/ 10925 h 233330"/>
                <a:gd name="connsiteX2" fmla="*/ 86264 w 282875"/>
                <a:gd name="connsiteY2" fmla="*/ 21709 h 233330"/>
                <a:gd name="connsiteX3" fmla="*/ 207034 w 282875"/>
                <a:gd name="connsiteY3" fmla="*/ 211490 h 233330"/>
                <a:gd name="connsiteX4" fmla="*/ 269575 w 282875"/>
                <a:gd name="connsiteY4" fmla="*/ 222273 h 233330"/>
                <a:gd name="connsiteX5" fmla="*/ 280358 w 282875"/>
                <a:gd name="connsiteY5" fmla="*/ 148948 h 233330"/>
                <a:gd name="connsiteX0" fmla="*/ 0 w 283084"/>
                <a:gd name="connsiteY0" fmla="*/ 81548 h 228407"/>
                <a:gd name="connsiteX1" fmla="*/ 17254 w 283084"/>
                <a:gd name="connsiteY1" fmla="*/ 10379 h 228407"/>
                <a:gd name="connsiteX2" fmla="*/ 86264 w 283084"/>
                <a:gd name="connsiteY2" fmla="*/ 21163 h 228407"/>
                <a:gd name="connsiteX3" fmla="*/ 200564 w 283084"/>
                <a:gd name="connsiteY3" fmla="*/ 202318 h 228407"/>
                <a:gd name="connsiteX4" fmla="*/ 269575 w 283084"/>
                <a:gd name="connsiteY4" fmla="*/ 221727 h 228407"/>
                <a:gd name="connsiteX5" fmla="*/ 280358 w 283084"/>
                <a:gd name="connsiteY5" fmla="*/ 148402 h 228407"/>
                <a:gd name="connsiteX0" fmla="*/ 0 w 283084"/>
                <a:gd name="connsiteY0" fmla="*/ 82800 h 229766"/>
                <a:gd name="connsiteX1" fmla="*/ 17254 w 283084"/>
                <a:gd name="connsiteY1" fmla="*/ 11631 h 229766"/>
                <a:gd name="connsiteX2" fmla="*/ 86264 w 283084"/>
                <a:gd name="connsiteY2" fmla="*/ 20259 h 229766"/>
                <a:gd name="connsiteX3" fmla="*/ 200564 w 283084"/>
                <a:gd name="connsiteY3" fmla="*/ 203570 h 229766"/>
                <a:gd name="connsiteX4" fmla="*/ 269575 w 283084"/>
                <a:gd name="connsiteY4" fmla="*/ 222979 h 229766"/>
                <a:gd name="connsiteX5" fmla="*/ 280358 w 283084"/>
                <a:gd name="connsiteY5" fmla="*/ 149654 h 229766"/>
                <a:gd name="connsiteX0" fmla="*/ 0 w 283084"/>
                <a:gd name="connsiteY0" fmla="*/ 78843 h 225809"/>
                <a:gd name="connsiteX1" fmla="*/ 17254 w 283084"/>
                <a:gd name="connsiteY1" fmla="*/ 7674 h 225809"/>
                <a:gd name="connsiteX2" fmla="*/ 86264 w 283084"/>
                <a:gd name="connsiteY2" fmla="*/ 16302 h 225809"/>
                <a:gd name="connsiteX3" fmla="*/ 200564 w 283084"/>
                <a:gd name="connsiteY3" fmla="*/ 199613 h 225809"/>
                <a:gd name="connsiteX4" fmla="*/ 269575 w 283084"/>
                <a:gd name="connsiteY4" fmla="*/ 219022 h 225809"/>
                <a:gd name="connsiteX5" fmla="*/ 280358 w 283084"/>
                <a:gd name="connsiteY5" fmla="*/ 145697 h 225809"/>
                <a:gd name="connsiteX0" fmla="*/ 0 w 283084"/>
                <a:gd name="connsiteY0" fmla="*/ 78843 h 229419"/>
                <a:gd name="connsiteX1" fmla="*/ 17254 w 283084"/>
                <a:gd name="connsiteY1" fmla="*/ 7674 h 229419"/>
                <a:gd name="connsiteX2" fmla="*/ 86264 w 283084"/>
                <a:gd name="connsiteY2" fmla="*/ 16302 h 229419"/>
                <a:gd name="connsiteX3" fmla="*/ 200564 w 283084"/>
                <a:gd name="connsiteY3" fmla="*/ 199613 h 229419"/>
                <a:gd name="connsiteX4" fmla="*/ 269575 w 283084"/>
                <a:gd name="connsiteY4" fmla="*/ 219022 h 229419"/>
                <a:gd name="connsiteX5" fmla="*/ 280358 w 283084"/>
                <a:gd name="connsiteY5" fmla="*/ 145697 h 229419"/>
                <a:gd name="connsiteX0" fmla="*/ 0 w 283084"/>
                <a:gd name="connsiteY0" fmla="*/ 78843 h 225809"/>
                <a:gd name="connsiteX1" fmla="*/ 17254 w 283084"/>
                <a:gd name="connsiteY1" fmla="*/ 7674 h 225809"/>
                <a:gd name="connsiteX2" fmla="*/ 86264 w 283084"/>
                <a:gd name="connsiteY2" fmla="*/ 16302 h 225809"/>
                <a:gd name="connsiteX3" fmla="*/ 200564 w 283084"/>
                <a:gd name="connsiteY3" fmla="*/ 199613 h 225809"/>
                <a:gd name="connsiteX4" fmla="*/ 269575 w 283084"/>
                <a:gd name="connsiteY4" fmla="*/ 219022 h 225809"/>
                <a:gd name="connsiteX5" fmla="*/ 280358 w 283084"/>
                <a:gd name="connsiteY5" fmla="*/ 145697 h 22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084" h="225809">
                  <a:moveTo>
                    <a:pt x="0" y="78843"/>
                  </a:moveTo>
                  <a:cubicBezTo>
                    <a:pt x="1438" y="36429"/>
                    <a:pt x="2877" y="18097"/>
                    <a:pt x="17254" y="7674"/>
                  </a:cubicBezTo>
                  <a:cubicBezTo>
                    <a:pt x="31631" y="-2749"/>
                    <a:pt x="55712" y="-4905"/>
                    <a:pt x="86264" y="16302"/>
                  </a:cubicBezTo>
                  <a:cubicBezTo>
                    <a:pt x="116816" y="37509"/>
                    <a:pt x="176482" y="165826"/>
                    <a:pt x="200564" y="199613"/>
                  </a:cubicBezTo>
                  <a:cubicBezTo>
                    <a:pt x="224646" y="233400"/>
                    <a:pt x="256276" y="228008"/>
                    <a:pt x="269575" y="219022"/>
                  </a:cubicBezTo>
                  <a:cubicBezTo>
                    <a:pt x="282874" y="210036"/>
                    <a:pt x="286109" y="188110"/>
                    <a:pt x="280358" y="145697"/>
                  </a:cubicBezTo>
                </a:path>
              </a:pathLst>
            </a:custGeom>
            <a:noFill/>
            <a:ln w="28575" cap="rnd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75D68887-EDB3-4CB3-A011-0DA5BCB2F0A7}"/>
                </a:ext>
              </a:extLst>
            </p:cNvPr>
            <p:cNvSpPr/>
            <p:nvPr/>
          </p:nvSpPr>
          <p:spPr>
            <a:xfrm rot="18834760" flipH="1">
              <a:off x="8883757" y="4732315"/>
              <a:ext cx="196820" cy="209507"/>
            </a:xfrm>
            <a:custGeom>
              <a:avLst/>
              <a:gdLst>
                <a:gd name="connsiteX0" fmla="*/ 0 w 282685"/>
                <a:gd name="connsiteY0" fmla="*/ 99016 h 267043"/>
                <a:gd name="connsiteX1" fmla="*/ 17253 w 282685"/>
                <a:gd name="connsiteY1" fmla="*/ 4125 h 267043"/>
                <a:gd name="connsiteX2" fmla="*/ 86264 w 282685"/>
                <a:gd name="connsiteY2" fmla="*/ 38631 h 267043"/>
                <a:gd name="connsiteX3" fmla="*/ 207034 w 282685"/>
                <a:gd name="connsiteY3" fmla="*/ 228412 h 267043"/>
                <a:gd name="connsiteX4" fmla="*/ 276045 w 282685"/>
                <a:gd name="connsiteY4" fmla="*/ 262918 h 267043"/>
                <a:gd name="connsiteX5" fmla="*/ 276045 w 282685"/>
                <a:gd name="connsiteY5" fmla="*/ 168027 h 267043"/>
                <a:gd name="connsiteX0" fmla="*/ 0 w 282685"/>
                <a:gd name="connsiteY0" fmla="*/ 84594 h 252621"/>
                <a:gd name="connsiteX1" fmla="*/ 15097 w 282685"/>
                <a:gd name="connsiteY1" fmla="*/ 9112 h 252621"/>
                <a:gd name="connsiteX2" fmla="*/ 86264 w 282685"/>
                <a:gd name="connsiteY2" fmla="*/ 24209 h 252621"/>
                <a:gd name="connsiteX3" fmla="*/ 207034 w 282685"/>
                <a:gd name="connsiteY3" fmla="*/ 213990 h 252621"/>
                <a:gd name="connsiteX4" fmla="*/ 276045 w 282685"/>
                <a:gd name="connsiteY4" fmla="*/ 248496 h 252621"/>
                <a:gd name="connsiteX5" fmla="*/ 276045 w 282685"/>
                <a:gd name="connsiteY5" fmla="*/ 153605 h 252621"/>
                <a:gd name="connsiteX0" fmla="*/ 0 w 282685"/>
                <a:gd name="connsiteY0" fmla="*/ 82094 h 250121"/>
                <a:gd name="connsiteX1" fmla="*/ 17254 w 282685"/>
                <a:gd name="connsiteY1" fmla="*/ 10925 h 250121"/>
                <a:gd name="connsiteX2" fmla="*/ 86264 w 282685"/>
                <a:gd name="connsiteY2" fmla="*/ 21709 h 250121"/>
                <a:gd name="connsiteX3" fmla="*/ 207034 w 282685"/>
                <a:gd name="connsiteY3" fmla="*/ 211490 h 250121"/>
                <a:gd name="connsiteX4" fmla="*/ 276045 w 282685"/>
                <a:gd name="connsiteY4" fmla="*/ 245996 h 250121"/>
                <a:gd name="connsiteX5" fmla="*/ 276045 w 282685"/>
                <a:gd name="connsiteY5" fmla="*/ 151105 h 250121"/>
                <a:gd name="connsiteX0" fmla="*/ 0 w 279565"/>
                <a:gd name="connsiteY0" fmla="*/ 82094 h 233197"/>
                <a:gd name="connsiteX1" fmla="*/ 17254 w 279565"/>
                <a:gd name="connsiteY1" fmla="*/ 10925 h 233197"/>
                <a:gd name="connsiteX2" fmla="*/ 86264 w 279565"/>
                <a:gd name="connsiteY2" fmla="*/ 21709 h 233197"/>
                <a:gd name="connsiteX3" fmla="*/ 207034 w 279565"/>
                <a:gd name="connsiteY3" fmla="*/ 211490 h 233197"/>
                <a:gd name="connsiteX4" fmla="*/ 269575 w 279565"/>
                <a:gd name="connsiteY4" fmla="*/ 222273 h 233197"/>
                <a:gd name="connsiteX5" fmla="*/ 276045 w 279565"/>
                <a:gd name="connsiteY5" fmla="*/ 151105 h 233197"/>
                <a:gd name="connsiteX0" fmla="*/ 0 w 284690"/>
                <a:gd name="connsiteY0" fmla="*/ 82094 h 233330"/>
                <a:gd name="connsiteX1" fmla="*/ 17254 w 284690"/>
                <a:gd name="connsiteY1" fmla="*/ 10925 h 233330"/>
                <a:gd name="connsiteX2" fmla="*/ 86264 w 284690"/>
                <a:gd name="connsiteY2" fmla="*/ 21709 h 233330"/>
                <a:gd name="connsiteX3" fmla="*/ 207034 w 284690"/>
                <a:gd name="connsiteY3" fmla="*/ 211490 h 233330"/>
                <a:gd name="connsiteX4" fmla="*/ 269575 w 284690"/>
                <a:gd name="connsiteY4" fmla="*/ 222273 h 233330"/>
                <a:gd name="connsiteX5" fmla="*/ 282515 w 284690"/>
                <a:gd name="connsiteY5" fmla="*/ 148948 h 233330"/>
                <a:gd name="connsiteX0" fmla="*/ 0 w 282875"/>
                <a:gd name="connsiteY0" fmla="*/ 82094 h 233330"/>
                <a:gd name="connsiteX1" fmla="*/ 17254 w 282875"/>
                <a:gd name="connsiteY1" fmla="*/ 10925 h 233330"/>
                <a:gd name="connsiteX2" fmla="*/ 86264 w 282875"/>
                <a:gd name="connsiteY2" fmla="*/ 21709 h 233330"/>
                <a:gd name="connsiteX3" fmla="*/ 207034 w 282875"/>
                <a:gd name="connsiteY3" fmla="*/ 211490 h 233330"/>
                <a:gd name="connsiteX4" fmla="*/ 269575 w 282875"/>
                <a:gd name="connsiteY4" fmla="*/ 222273 h 233330"/>
                <a:gd name="connsiteX5" fmla="*/ 280358 w 282875"/>
                <a:gd name="connsiteY5" fmla="*/ 148948 h 233330"/>
                <a:gd name="connsiteX0" fmla="*/ 0 w 283084"/>
                <a:gd name="connsiteY0" fmla="*/ 81548 h 228407"/>
                <a:gd name="connsiteX1" fmla="*/ 17254 w 283084"/>
                <a:gd name="connsiteY1" fmla="*/ 10379 h 228407"/>
                <a:gd name="connsiteX2" fmla="*/ 86264 w 283084"/>
                <a:gd name="connsiteY2" fmla="*/ 21163 h 228407"/>
                <a:gd name="connsiteX3" fmla="*/ 200564 w 283084"/>
                <a:gd name="connsiteY3" fmla="*/ 202318 h 228407"/>
                <a:gd name="connsiteX4" fmla="*/ 269575 w 283084"/>
                <a:gd name="connsiteY4" fmla="*/ 221727 h 228407"/>
                <a:gd name="connsiteX5" fmla="*/ 280358 w 283084"/>
                <a:gd name="connsiteY5" fmla="*/ 148402 h 228407"/>
                <a:gd name="connsiteX0" fmla="*/ 0 w 283084"/>
                <a:gd name="connsiteY0" fmla="*/ 82800 h 229766"/>
                <a:gd name="connsiteX1" fmla="*/ 17254 w 283084"/>
                <a:gd name="connsiteY1" fmla="*/ 11631 h 229766"/>
                <a:gd name="connsiteX2" fmla="*/ 86264 w 283084"/>
                <a:gd name="connsiteY2" fmla="*/ 20259 h 229766"/>
                <a:gd name="connsiteX3" fmla="*/ 200564 w 283084"/>
                <a:gd name="connsiteY3" fmla="*/ 203570 h 229766"/>
                <a:gd name="connsiteX4" fmla="*/ 269575 w 283084"/>
                <a:gd name="connsiteY4" fmla="*/ 222979 h 229766"/>
                <a:gd name="connsiteX5" fmla="*/ 280358 w 283084"/>
                <a:gd name="connsiteY5" fmla="*/ 149654 h 229766"/>
                <a:gd name="connsiteX0" fmla="*/ 0 w 283084"/>
                <a:gd name="connsiteY0" fmla="*/ 78843 h 225809"/>
                <a:gd name="connsiteX1" fmla="*/ 17254 w 283084"/>
                <a:gd name="connsiteY1" fmla="*/ 7674 h 225809"/>
                <a:gd name="connsiteX2" fmla="*/ 86264 w 283084"/>
                <a:gd name="connsiteY2" fmla="*/ 16302 h 225809"/>
                <a:gd name="connsiteX3" fmla="*/ 200564 w 283084"/>
                <a:gd name="connsiteY3" fmla="*/ 199613 h 225809"/>
                <a:gd name="connsiteX4" fmla="*/ 269575 w 283084"/>
                <a:gd name="connsiteY4" fmla="*/ 219022 h 225809"/>
                <a:gd name="connsiteX5" fmla="*/ 280358 w 283084"/>
                <a:gd name="connsiteY5" fmla="*/ 145697 h 225809"/>
                <a:gd name="connsiteX0" fmla="*/ 0 w 283084"/>
                <a:gd name="connsiteY0" fmla="*/ 78843 h 229419"/>
                <a:gd name="connsiteX1" fmla="*/ 17254 w 283084"/>
                <a:gd name="connsiteY1" fmla="*/ 7674 h 229419"/>
                <a:gd name="connsiteX2" fmla="*/ 86264 w 283084"/>
                <a:gd name="connsiteY2" fmla="*/ 16302 h 229419"/>
                <a:gd name="connsiteX3" fmla="*/ 200564 w 283084"/>
                <a:gd name="connsiteY3" fmla="*/ 199613 h 229419"/>
                <a:gd name="connsiteX4" fmla="*/ 269575 w 283084"/>
                <a:gd name="connsiteY4" fmla="*/ 219022 h 229419"/>
                <a:gd name="connsiteX5" fmla="*/ 280358 w 283084"/>
                <a:gd name="connsiteY5" fmla="*/ 145697 h 229419"/>
                <a:gd name="connsiteX0" fmla="*/ 0 w 283084"/>
                <a:gd name="connsiteY0" fmla="*/ 78843 h 225809"/>
                <a:gd name="connsiteX1" fmla="*/ 17254 w 283084"/>
                <a:gd name="connsiteY1" fmla="*/ 7674 h 225809"/>
                <a:gd name="connsiteX2" fmla="*/ 86264 w 283084"/>
                <a:gd name="connsiteY2" fmla="*/ 16302 h 225809"/>
                <a:gd name="connsiteX3" fmla="*/ 200564 w 283084"/>
                <a:gd name="connsiteY3" fmla="*/ 199613 h 225809"/>
                <a:gd name="connsiteX4" fmla="*/ 269575 w 283084"/>
                <a:gd name="connsiteY4" fmla="*/ 219022 h 225809"/>
                <a:gd name="connsiteX5" fmla="*/ 280358 w 283084"/>
                <a:gd name="connsiteY5" fmla="*/ 145697 h 225809"/>
                <a:gd name="connsiteX0" fmla="*/ 0 w 265830"/>
                <a:gd name="connsiteY0" fmla="*/ 7674 h 225809"/>
                <a:gd name="connsiteX1" fmla="*/ 69010 w 265830"/>
                <a:gd name="connsiteY1" fmla="*/ 16302 h 225809"/>
                <a:gd name="connsiteX2" fmla="*/ 183310 w 265830"/>
                <a:gd name="connsiteY2" fmla="*/ 199613 h 225809"/>
                <a:gd name="connsiteX3" fmla="*/ 252321 w 265830"/>
                <a:gd name="connsiteY3" fmla="*/ 219022 h 225809"/>
                <a:gd name="connsiteX4" fmla="*/ 263104 w 265830"/>
                <a:gd name="connsiteY4" fmla="*/ 145697 h 225809"/>
                <a:gd name="connsiteX0" fmla="*/ 0 w 196820"/>
                <a:gd name="connsiteY0" fmla="*/ 0 h 209507"/>
                <a:gd name="connsiteX1" fmla="*/ 114300 w 196820"/>
                <a:gd name="connsiteY1" fmla="*/ 183311 h 209507"/>
                <a:gd name="connsiteX2" fmla="*/ 183311 w 196820"/>
                <a:gd name="connsiteY2" fmla="*/ 202720 h 209507"/>
                <a:gd name="connsiteX3" fmla="*/ 194094 w 196820"/>
                <a:gd name="connsiteY3" fmla="*/ 129395 h 209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20" h="209507">
                  <a:moveTo>
                    <a:pt x="0" y="0"/>
                  </a:moveTo>
                  <a:cubicBezTo>
                    <a:pt x="30552" y="21207"/>
                    <a:pt x="90218" y="149524"/>
                    <a:pt x="114300" y="183311"/>
                  </a:cubicBezTo>
                  <a:cubicBezTo>
                    <a:pt x="138382" y="217098"/>
                    <a:pt x="170012" y="211706"/>
                    <a:pt x="183311" y="202720"/>
                  </a:cubicBezTo>
                  <a:cubicBezTo>
                    <a:pt x="196610" y="193734"/>
                    <a:pt x="199845" y="171808"/>
                    <a:pt x="194094" y="129395"/>
                  </a:cubicBezTo>
                </a:path>
              </a:pathLst>
            </a:custGeom>
            <a:noFill/>
            <a:ln w="28575" cap="rnd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6C4B2EF1-00DB-41DC-916C-B324CA801946}"/>
                </a:ext>
              </a:extLst>
            </p:cNvPr>
            <p:cNvSpPr/>
            <p:nvPr/>
          </p:nvSpPr>
          <p:spPr>
            <a:xfrm rot="770905">
              <a:off x="8527136" y="3918179"/>
              <a:ext cx="283084" cy="225809"/>
            </a:xfrm>
            <a:custGeom>
              <a:avLst/>
              <a:gdLst>
                <a:gd name="connsiteX0" fmla="*/ 0 w 282685"/>
                <a:gd name="connsiteY0" fmla="*/ 99016 h 267043"/>
                <a:gd name="connsiteX1" fmla="*/ 17253 w 282685"/>
                <a:gd name="connsiteY1" fmla="*/ 4125 h 267043"/>
                <a:gd name="connsiteX2" fmla="*/ 86264 w 282685"/>
                <a:gd name="connsiteY2" fmla="*/ 38631 h 267043"/>
                <a:gd name="connsiteX3" fmla="*/ 207034 w 282685"/>
                <a:gd name="connsiteY3" fmla="*/ 228412 h 267043"/>
                <a:gd name="connsiteX4" fmla="*/ 276045 w 282685"/>
                <a:gd name="connsiteY4" fmla="*/ 262918 h 267043"/>
                <a:gd name="connsiteX5" fmla="*/ 276045 w 282685"/>
                <a:gd name="connsiteY5" fmla="*/ 168027 h 267043"/>
                <a:gd name="connsiteX0" fmla="*/ 0 w 282685"/>
                <a:gd name="connsiteY0" fmla="*/ 84594 h 252621"/>
                <a:gd name="connsiteX1" fmla="*/ 15097 w 282685"/>
                <a:gd name="connsiteY1" fmla="*/ 9112 h 252621"/>
                <a:gd name="connsiteX2" fmla="*/ 86264 w 282685"/>
                <a:gd name="connsiteY2" fmla="*/ 24209 h 252621"/>
                <a:gd name="connsiteX3" fmla="*/ 207034 w 282685"/>
                <a:gd name="connsiteY3" fmla="*/ 213990 h 252621"/>
                <a:gd name="connsiteX4" fmla="*/ 276045 w 282685"/>
                <a:gd name="connsiteY4" fmla="*/ 248496 h 252621"/>
                <a:gd name="connsiteX5" fmla="*/ 276045 w 282685"/>
                <a:gd name="connsiteY5" fmla="*/ 153605 h 252621"/>
                <a:gd name="connsiteX0" fmla="*/ 0 w 282685"/>
                <a:gd name="connsiteY0" fmla="*/ 82094 h 250121"/>
                <a:gd name="connsiteX1" fmla="*/ 17254 w 282685"/>
                <a:gd name="connsiteY1" fmla="*/ 10925 h 250121"/>
                <a:gd name="connsiteX2" fmla="*/ 86264 w 282685"/>
                <a:gd name="connsiteY2" fmla="*/ 21709 h 250121"/>
                <a:gd name="connsiteX3" fmla="*/ 207034 w 282685"/>
                <a:gd name="connsiteY3" fmla="*/ 211490 h 250121"/>
                <a:gd name="connsiteX4" fmla="*/ 276045 w 282685"/>
                <a:gd name="connsiteY4" fmla="*/ 245996 h 250121"/>
                <a:gd name="connsiteX5" fmla="*/ 276045 w 282685"/>
                <a:gd name="connsiteY5" fmla="*/ 151105 h 250121"/>
                <a:gd name="connsiteX0" fmla="*/ 0 w 279565"/>
                <a:gd name="connsiteY0" fmla="*/ 82094 h 233197"/>
                <a:gd name="connsiteX1" fmla="*/ 17254 w 279565"/>
                <a:gd name="connsiteY1" fmla="*/ 10925 h 233197"/>
                <a:gd name="connsiteX2" fmla="*/ 86264 w 279565"/>
                <a:gd name="connsiteY2" fmla="*/ 21709 h 233197"/>
                <a:gd name="connsiteX3" fmla="*/ 207034 w 279565"/>
                <a:gd name="connsiteY3" fmla="*/ 211490 h 233197"/>
                <a:gd name="connsiteX4" fmla="*/ 269575 w 279565"/>
                <a:gd name="connsiteY4" fmla="*/ 222273 h 233197"/>
                <a:gd name="connsiteX5" fmla="*/ 276045 w 279565"/>
                <a:gd name="connsiteY5" fmla="*/ 151105 h 233197"/>
                <a:gd name="connsiteX0" fmla="*/ 0 w 284690"/>
                <a:gd name="connsiteY0" fmla="*/ 82094 h 233330"/>
                <a:gd name="connsiteX1" fmla="*/ 17254 w 284690"/>
                <a:gd name="connsiteY1" fmla="*/ 10925 h 233330"/>
                <a:gd name="connsiteX2" fmla="*/ 86264 w 284690"/>
                <a:gd name="connsiteY2" fmla="*/ 21709 h 233330"/>
                <a:gd name="connsiteX3" fmla="*/ 207034 w 284690"/>
                <a:gd name="connsiteY3" fmla="*/ 211490 h 233330"/>
                <a:gd name="connsiteX4" fmla="*/ 269575 w 284690"/>
                <a:gd name="connsiteY4" fmla="*/ 222273 h 233330"/>
                <a:gd name="connsiteX5" fmla="*/ 282515 w 284690"/>
                <a:gd name="connsiteY5" fmla="*/ 148948 h 233330"/>
                <a:gd name="connsiteX0" fmla="*/ 0 w 282875"/>
                <a:gd name="connsiteY0" fmla="*/ 82094 h 233330"/>
                <a:gd name="connsiteX1" fmla="*/ 17254 w 282875"/>
                <a:gd name="connsiteY1" fmla="*/ 10925 h 233330"/>
                <a:gd name="connsiteX2" fmla="*/ 86264 w 282875"/>
                <a:gd name="connsiteY2" fmla="*/ 21709 h 233330"/>
                <a:gd name="connsiteX3" fmla="*/ 207034 w 282875"/>
                <a:gd name="connsiteY3" fmla="*/ 211490 h 233330"/>
                <a:gd name="connsiteX4" fmla="*/ 269575 w 282875"/>
                <a:gd name="connsiteY4" fmla="*/ 222273 h 233330"/>
                <a:gd name="connsiteX5" fmla="*/ 280358 w 282875"/>
                <a:gd name="connsiteY5" fmla="*/ 148948 h 233330"/>
                <a:gd name="connsiteX0" fmla="*/ 0 w 283084"/>
                <a:gd name="connsiteY0" fmla="*/ 81548 h 228407"/>
                <a:gd name="connsiteX1" fmla="*/ 17254 w 283084"/>
                <a:gd name="connsiteY1" fmla="*/ 10379 h 228407"/>
                <a:gd name="connsiteX2" fmla="*/ 86264 w 283084"/>
                <a:gd name="connsiteY2" fmla="*/ 21163 h 228407"/>
                <a:gd name="connsiteX3" fmla="*/ 200564 w 283084"/>
                <a:gd name="connsiteY3" fmla="*/ 202318 h 228407"/>
                <a:gd name="connsiteX4" fmla="*/ 269575 w 283084"/>
                <a:gd name="connsiteY4" fmla="*/ 221727 h 228407"/>
                <a:gd name="connsiteX5" fmla="*/ 280358 w 283084"/>
                <a:gd name="connsiteY5" fmla="*/ 148402 h 228407"/>
                <a:gd name="connsiteX0" fmla="*/ 0 w 283084"/>
                <a:gd name="connsiteY0" fmla="*/ 82800 h 229766"/>
                <a:gd name="connsiteX1" fmla="*/ 17254 w 283084"/>
                <a:gd name="connsiteY1" fmla="*/ 11631 h 229766"/>
                <a:gd name="connsiteX2" fmla="*/ 86264 w 283084"/>
                <a:gd name="connsiteY2" fmla="*/ 20259 h 229766"/>
                <a:gd name="connsiteX3" fmla="*/ 200564 w 283084"/>
                <a:gd name="connsiteY3" fmla="*/ 203570 h 229766"/>
                <a:gd name="connsiteX4" fmla="*/ 269575 w 283084"/>
                <a:gd name="connsiteY4" fmla="*/ 222979 h 229766"/>
                <a:gd name="connsiteX5" fmla="*/ 280358 w 283084"/>
                <a:gd name="connsiteY5" fmla="*/ 149654 h 229766"/>
                <a:gd name="connsiteX0" fmla="*/ 0 w 283084"/>
                <a:gd name="connsiteY0" fmla="*/ 78843 h 225809"/>
                <a:gd name="connsiteX1" fmla="*/ 17254 w 283084"/>
                <a:gd name="connsiteY1" fmla="*/ 7674 h 225809"/>
                <a:gd name="connsiteX2" fmla="*/ 86264 w 283084"/>
                <a:gd name="connsiteY2" fmla="*/ 16302 h 225809"/>
                <a:gd name="connsiteX3" fmla="*/ 200564 w 283084"/>
                <a:gd name="connsiteY3" fmla="*/ 199613 h 225809"/>
                <a:gd name="connsiteX4" fmla="*/ 269575 w 283084"/>
                <a:gd name="connsiteY4" fmla="*/ 219022 h 225809"/>
                <a:gd name="connsiteX5" fmla="*/ 280358 w 283084"/>
                <a:gd name="connsiteY5" fmla="*/ 145697 h 225809"/>
                <a:gd name="connsiteX0" fmla="*/ 0 w 283084"/>
                <a:gd name="connsiteY0" fmla="*/ 78843 h 229419"/>
                <a:gd name="connsiteX1" fmla="*/ 17254 w 283084"/>
                <a:gd name="connsiteY1" fmla="*/ 7674 h 229419"/>
                <a:gd name="connsiteX2" fmla="*/ 86264 w 283084"/>
                <a:gd name="connsiteY2" fmla="*/ 16302 h 229419"/>
                <a:gd name="connsiteX3" fmla="*/ 200564 w 283084"/>
                <a:gd name="connsiteY3" fmla="*/ 199613 h 229419"/>
                <a:gd name="connsiteX4" fmla="*/ 269575 w 283084"/>
                <a:gd name="connsiteY4" fmla="*/ 219022 h 229419"/>
                <a:gd name="connsiteX5" fmla="*/ 280358 w 283084"/>
                <a:gd name="connsiteY5" fmla="*/ 145697 h 229419"/>
                <a:gd name="connsiteX0" fmla="*/ 0 w 283084"/>
                <a:gd name="connsiteY0" fmla="*/ 78843 h 225809"/>
                <a:gd name="connsiteX1" fmla="*/ 17254 w 283084"/>
                <a:gd name="connsiteY1" fmla="*/ 7674 h 225809"/>
                <a:gd name="connsiteX2" fmla="*/ 86264 w 283084"/>
                <a:gd name="connsiteY2" fmla="*/ 16302 h 225809"/>
                <a:gd name="connsiteX3" fmla="*/ 200564 w 283084"/>
                <a:gd name="connsiteY3" fmla="*/ 199613 h 225809"/>
                <a:gd name="connsiteX4" fmla="*/ 269575 w 283084"/>
                <a:gd name="connsiteY4" fmla="*/ 219022 h 225809"/>
                <a:gd name="connsiteX5" fmla="*/ 280358 w 283084"/>
                <a:gd name="connsiteY5" fmla="*/ 145697 h 225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084" h="225809">
                  <a:moveTo>
                    <a:pt x="0" y="78843"/>
                  </a:moveTo>
                  <a:cubicBezTo>
                    <a:pt x="1438" y="36429"/>
                    <a:pt x="2877" y="18097"/>
                    <a:pt x="17254" y="7674"/>
                  </a:cubicBezTo>
                  <a:cubicBezTo>
                    <a:pt x="31631" y="-2749"/>
                    <a:pt x="55712" y="-4905"/>
                    <a:pt x="86264" y="16302"/>
                  </a:cubicBezTo>
                  <a:cubicBezTo>
                    <a:pt x="116816" y="37509"/>
                    <a:pt x="176482" y="165826"/>
                    <a:pt x="200564" y="199613"/>
                  </a:cubicBezTo>
                  <a:cubicBezTo>
                    <a:pt x="224646" y="233400"/>
                    <a:pt x="256276" y="228008"/>
                    <a:pt x="269575" y="219022"/>
                  </a:cubicBezTo>
                  <a:cubicBezTo>
                    <a:pt x="282874" y="210036"/>
                    <a:pt x="286109" y="188110"/>
                    <a:pt x="280358" y="145697"/>
                  </a:cubicBezTo>
                </a:path>
              </a:pathLst>
            </a:custGeom>
            <a:noFill/>
            <a:ln w="28575" cap="rnd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xmlns="" id="{C88E447E-1D55-49AB-9A04-CE59DD996E81}"/>
              </a:ext>
            </a:extLst>
          </p:cNvPr>
          <p:cNvCxnSpPr>
            <a:cxnSpLocks/>
            <a:stCxn id="132" idx="2"/>
            <a:endCxn id="132" idx="3"/>
          </p:cNvCxnSpPr>
          <p:nvPr/>
        </p:nvCxnSpPr>
        <p:spPr>
          <a:xfrm flipH="1">
            <a:off x="8683877" y="5519303"/>
            <a:ext cx="24090" cy="214679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xmlns="" id="{2568C344-BE66-4A1A-A64D-2C308EA09214}"/>
              </a:ext>
            </a:extLst>
          </p:cNvPr>
          <p:cNvCxnSpPr>
            <a:cxnSpLocks/>
            <a:stCxn id="321" idx="2"/>
            <a:endCxn id="321" idx="3"/>
          </p:cNvCxnSpPr>
          <p:nvPr/>
        </p:nvCxnSpPr>
        <p:spPr>
          <a:xfrm flipH="1">
            <a:off x="8924602" y="5525928"/>
            <a:ext cx="24090" cy="214679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xmlns="" id="{9B7F2CA7-4843-4FBD-AE3A-B498FA0C4956}"/>
              </a:ext>
            </a:extLst>
          </p:cNvPr>
          <p:cNvCxnSpPr>
            <a:cxnSpLocks/>
            <a:stCxn id="187" idx="3"/>
            <a:endCxn id="187" idx="2"/>
          </p:cNvCxnSpPr>
          <p:nvPr/>
        </p:nvCxnSpPr>
        <p:spPr>
          <a:xfrm flipH="1" flipV="1">
            <a:off x="8522632" y="4770254"/>
            <a:ext cx="52783" cy="209479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xmlns="" id="{F1337DD0-7368-4D35-94CE-01E68DB4934E}"/>
              </a:ext>
            </a:extLst>
          </p:cNvPr>
          <p:cNvCxnSpPr>
            <a:cxnSpLocks/>
            <a:stCxn id="180" idx="3"/>
            <a:endCxn id="180" idx="2"/>
          </p:cNvCxnSpPr>
          <p:nvPr/>
        </p:nvCxnSpPr>
        <p:spPr>
          <a:xfrm flipH="1" flipV="1">
            <a:off x="8750661" y="4730101"/>
            <a:ext cx="52783" cy="209478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xmlns="" id="{D5926FE4-8A44-423B-9572-CDCBEB6EDEFE}"/>
              </a:ext>
            </a:extLst>
          </p:cNvPr>
          <p:cNvCxnSpPr>
            <a:cxnSpLocks/>
            <a:stCxn id="176" idx="2"/>
            <a:endCxn id="176" idx="3"/>
          </p:cNvCxnSpPr>
          <p:nvPr/>
        </p:nvCxnSpPr>
        <p:spPr>
          <a:xfrm>
            <a:off x="8416137" y="4022258"/>
            <a:ext cx="70675" cy="204139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xmlns="" id="{3852E5A4-9CC3-4F34-89B2-175712B39AB6}"/>
              </a:ext>
            </a:extLst>
          </p:cNvPr>
          <p:cNvCxnSpPr>
            <a:cxnSpLocks/>
            <a:stCxn id="323" idx="2"/>
            <a:endCxn id="323" idx="3"/>
          </p:cNvCxnSpPr>
          <p:nvPr/>
        </p:nvCxnSpPr>
        <p:spPr>
          <a:xfrm>
            <a:off x="8636266" y="3924607"/>
            <a:ext cx="70675" cy="204139"/>
          </a:xfrm>
          <a:prstGeom prst="straightConnector1">
            <a:avLst/>
          </a:prstGeom>
          <a:ln>
            <a:solidFill>
              <a:srgbClr val="00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xmlns="" id="{393BFBA1-0380-4D94-A45E-8BC5A0500089}"/>
              </a:ext>
            </a:extLst>
          </p:cNvPr>
          <p:cNvCxnSpPr>
            <a:cxnSpLocks/>
          </p:cNvCxnSpPr>
          <p:nvPr/>
        </p:nvCxnSpPr>
        <p:spPr>
          <a:xfrm flipV="1">
            <a:off x="6252137" y="2901430"/>
            <a:ext cx="59619" cy="234461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xmlns="" id="{31D719CF-1F9E-4728-ACE4-DD13509D99AF}"/>
              </a:ext>
            </a:extLst>
          </p:cNvPr>
          <p:cNvCxnSpPr>
            <a:cxnSpLocks/>
            <a:stCxn id="214" idx="2"/>
            <a:endCxn id="214" idx="3"/>
          </p:cNvCxnSpPr>
          <p:nvPr/>
        </p:nvCxnSpPr>
        <p:spPr>
          <a:xfrm>
            <a:off x="6061138" y="2212601"/>
            <a:ext cx="207624" cy="59661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xmlns="" id="{DB6D5262-EC00-4C8F-A8AA-1B38AF64726F}"/>
              </a:ext>
            </a:extLst>
          </p:cNvPr>
          <p:cNvCxnSpPr>
            <a:cxnSpLocks/>
            <a:stCxn id="213" idx="2"/>
            <a:endCxn id="213" idx="3"/>
          </p:cNvCxnSpPr>
          <p:nvPr/>
        </p:nvCxnSpPr>
        <p:spPr>
          <a:xfrm>
            <a:off x="6107937" y="1976376"/>
            <a:ext cx="207624" cy="59661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xmlns="" id="{89DAA147-4674-4BF0-B4CC-593F46E871DF}"/>
              </a:ext>
            </a:extLst>
          </p:cNvPr>
          <p:cNvCxnSpPr>
            <a:cxnSpLocks/>
            <a:stCxn id="217" idx="3"/>
            <a:endCxn id="217" idx="2"/>
          </p:cNvCxnSpPr>
          <p:nvPr/>
        </p:nvCxnSpPr>
        <p:spPr>
          <a:xfrm flipH="1">
            <a:off x="5288472" y="2272111"/>
            <a:ext cx="215262" cy="18155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xmlns="" id="{A6F903DE-70FD-41B2-A2E1-0EA199E59188}"/>
              </a:ext>
            </a:extLst>
          </p:cNvPr>
          <p:cNvCxnSpPr>
            <a:cxnSpLocks/>
            <a:stCxn id="215" idx="3"/>
            <a:endCxn id="215" idx="2"/>
          </p:cNvCxnSpPr>
          <p:nvPr/>
        </p:nvCxnSpPr>
        <p:spPr>
          <a:xfrm flipH="1">
            <a:off x="5285785" y="2040590"/>
            <a:ext cx="215263" cy="18154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xmlns="" id="{86C35A44-D613-43B4-926B-1D0CF0D8C7D0}"/>
              </a:ext>
            </a:extLst>
          </p:cNvPr>
          <p:cNvCxnSpPr>
            <a:cxnSpLocks/>
            <a:stCxn id="219" idx="2"/>
            <a:endCxn id="219" idx="3"/>
          </p:cNvCxnSpPr>
          <p:nvPr/>
        </p:nvCxnSpPr>
        <p:spPr>
          <a:xfrm flipV="1">
            <a:off x="4538414" y="2237206"/>
            <a:ext cx="212717" cy="37671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xmlns="" id="{E4FCC1CD-4949-4AEF-B253-6E2222ADB5D6}"/>
              </a:ext>
            </a:extLst>
          </p:cNvPr>
          <p:cNvCxnSpPr>
            <a:cxnSpLocks/>
            <a:stCxn id="218" idx="2"/>
            <a:endCxn id="218" idx="3"/>
          </p:cNvCxnSpPr>
          <p:nvPr/>
        </p:nvCxnSpPr>
        <p:spPr>
          <a:xfrm flipV="1">
            <a:off x="4476619" y="2004453"/>
            <a:ext cx="212717" cy="37671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xmlns="" id="{BAB4AF7E-C38C-42FB-A846-BCBF8715EA12}"/>
              </a:ext>
            </a:extLst>
          </p:cNvPr>
          <p:cNvCxnSpPr>
            <a:cxnSpLocks/>
            <a:stCxn id="221" idx="2"/>
            <a:endCxn id="221" idx="3"/>
          </p:cNvCxnSpPr>
          <p:nvPr/>
        </p:nvCxnSpPr>
        <p:spPr>
          <a:xfrm flipH="1" flipV="1">
            <a:off x="2250844" y="6243548"/>
            <a:ext cx="50588" cy="210019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xmlns="" id="{856A8644-7575-4F27-96ED-0FE77F076ED3}"/>
              </a:ext>
            </a:extLst>
          </p:cNvPr>
          <p:cNvCxnSpPr>
            <a:cxnSpLocks/>
            <a:stCxn id="220" idx="2"/>
            <a:endCxn id="220" idx="3"/>
          </p:cNvCxnSpPr>
          <p:nvPr/>
        </p:nvCxnSpPr>
        <p:spPr>
          <a:xfrm flipH="1" flipV="1">
            <a:off x="2022297" y="6319439"/>
            <a:ext cx="50588" cy="210019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xmlns="" id="{0D603006-58D3-4F80-AB22-15E006E5A63C}"/>
              </a:ext>
            </a:extLst>
          </p:cNvPr>
          <p:cNvCxnSpPr>
            <a:cxnSpLocks/>
            <a:stCxn id="203" idx="0"/>
            <a:endCxn id="224" idx="2"/>
          </p:cNvCxnSpPr>
          <p:nvPr/>
        </p:nvCxnSpPr>
        <p:spPr>
          <a:xfrm>
            <a:off x="2630806" y="6909485"/>
            <a:ext cx="118028" cy="173968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xmlns="" id="{B49DF243-F90E-451A-99D3-01CB3105E8C5}"/>
              </a:ext>
            </a:extLst>
          </p:cNvPr>
          <p:cNvCxnSpPr>
            <a:cxnSpLocks/>
            <a:stCxn id="222" idx="3"/>
            <a:endCxn id="222" idx="2"/>
          </p:cNvCxnSpPr>
          <p:nvPr/>
        </p:nvCxnSpPr>
        <p:spPr>
          <a:xfrm>
            <a:off x="2426769" y="7021805"/>
            <a:ext cx="122035" cy="178256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xmlns="" id="{71B9B566-4BA2-41D7-8EBF-F758ED271867}"/>
              </a:ext>
            </a:extLst>
          </p:cNvPr>
          <p:cNvCxnSpPr>
            <a:cxnSpLocks/>
            <a:stCxn id="226" idx="2"/>
            <a:endCxn id="226" idx="3"/>
          </p:cNvCxnSpPr>
          <p:nvPr/>
        </p:nvCxnSpPr>
        <p:spPr>
          <a:xfrm flipH="1" flipV="1">
            <a:off x="2969403" y="7580749"/>
            <a:ext cx="137753" cy="166408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xmlns="" id="{4F645E30-3F6E-408B-9381-A492A759588A}"/>
              </a:ext>
            </a:extLst>
          </p:cNvPr>
          <p:cNvCxnSpPr>
            <a:cxnSpLocks/>
            <a:stCxn id="225" idx="2"/>
            <a:endCxn id="225" idx="3"/>
          </p:cNvCxnSpPr>
          <p:nvPr/>
        </p:nvCxnSpPr>
        <p:spPr>
          <a:xfrm flipH="1" flipV="1">
            <a:off x="2797476" y="7749372"/>
            <a:ext cx="137753" cy="166408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xmlns="" id="{F28FC27E-ADC4-4459-A000-34575CF2570F}"/>
              </a:ext>
            </a:extLst>
          </p:cNvPr>
          <p:cNvCxnSpPr>
            <a:cxnSpLocks/>
            <a:stCxn id="228" idx="2"/>
            <a:endCxn id="228" idx="3"/>
          </p:cNvCxnSpPr>
          <p:nvPr/>
        </p:nvCxnSpPr>
        <p:spPr>
          <a:xfrm flipH="1">
            <a:off x="7714011" y="7611409"/>
            <a:ext cx="156524" cy="148887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xmlns="" id="{187A4DDA-480B-48FC-B8AA-A16D35265B61}"/>
              </a:ext>
            </a:extLst>
          </p:cNvPr>
          <p:cNvCxnSpPr>
            <a:cxnSpLocks/>
            <a:stCxn id="227" idx="2"/>
            <a:endCxn id="227" idx="3"/>
          </p:cNvCxnSpPr>
          <p:nvPr/>
        </p:nvCxnSpPr>
        <p:spPr>
          <a:xfrm flipH="1">
            <a:off x="7894076" y="7771314"/>
            <a:ext cx="156524" cy="148887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xmlns="" id="{0083A662-616B-4B57-A392-D0DD08629641}"/>
              </a:ext>
            </a:extLst>
          </p:cNvPr>
          <p:cNvCxnSpPr>
            <a:cxnSpLocks/>
            <a:stCxn id="231" idx="3"/>
            <a:endCxn id="231" idx="2"/>
          </p:cNvCxnSpPr>
          <p:nvPr/>
        </p:nvCxnSpPr>
        <p:spPr>
          <a:xfrm flipV="1">
            <a:off x="8116080" y="6918650"/>
            <a:ext cx="94318" cy="194349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xmlns="" id="{5C636705-3536-4E90-9E80-A5A072F7781F}"/>
              </a:ext>
            </a:extLst>
          </p:cNvPr>
          <p:cNvCxnSpPr>
            <a:cxnSpLocks/>
            <a:stCxn id="229" idx="3"/>
            <a:endCxn id="229" idx="2"/>
          </p:cNvCxnSpPr>
          <p:nvPr/>
        </p:nvCxnSpPr>
        <p:spPr>
          <a:xfrm flipV="1">
            <a:off x="8316511" y="7034568"/>
            <a:ext cx="94317" cy="194349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xmlns="" id="{BA308A22-07BE-45E6-A398-B80F270CBB19}"/>
              </a:ext>
            </a:extLst>
          </p:cNvPr>
          <p:cNvCxnSpPr>
            <a:cxnSpLocks/>
            <a:stCxn id="232" idx="2"/>
            <a:endCxn id="232" idx="3"/>
          </p:cNvCxnSpPr>
          <p:nvPr/>
        </p:nvCxnSpPr>
        <p:spPr>
          <a:xfrm flipH="1">
            <a:off x="8764133" y="6344216"/>
            <a:ext cx="77182" cy="201768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xmlns="" id="{B2AF114A-E0E5-4CF0-8700-BAFB6E0EFE38}"/>
              </a:ext>
            </a:extLst>
          </p:cNvPr>
          <p:cNvCxnSpPr>
            <a:cxnSpLocks/>
            <a:stCxn id="233" idx="2"/>
            <a:endCxn id="233" idx="3"/>
          </p:cNvCxnSpPr>
          <p:nvPr/>
        </p:nvCxnSpPr>
        <p:spPr>
          <a:xfrm flipH="1">
            <a:off x="8532770" y="6277405"/>
            <a:ext cx="77182" cy="201768"/>
          </a:xfrm>
          <a:prstGeom prst="straightConnector1">
            <a:avLst/>
          </a:prstGeom>
          <a:ln>
            <a:solidFill>
              <a:srgbClr val="FFCC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xmlns="" id="{494058D7-E7A5-4E9B-BF3E-8D0206FD5704}"/>
              </a:ext>
            </a:extLst>
          </p:cNvPr>
          <p:cNvCxnSpPr>
            <a:cxnSpLocks/>
          </p:cNvCxnSpPr>
          <p:nvPr/>
        </p:nvCxnSpPr>
        <p:spPr>
          <a:xfrm flipV="1">
            <a:off x="7496808" y="4063605"/>
            <a:ext cx="200180" cy="12710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xmlns="" id="{D52C1095-3E71-4EE0-BDC2-9BBC4E1EA079}"/>
              </a:ext>
            </a:extLst>
          </p:cNvPr>
          <p:cNvCxnSpPr>
            <a:cxnSpLocks/>
            <a:stCxn id="257" idx="2"/>
            <a:endCxn id="257" idx="3"/>
          </p:cNvCxnSpPr>
          <p:nvPr/>
        </p:nvCxnSpPr>
        <p:spPr>
          <a:xfrm>
            <a:off x="7994007" y="3389488"/>
            <a:ext cx="110121" cy="185851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xmlns="" id="{CC07C330-1871-4FC5-B984-459B1B714AD6}"/>
              </a:ext>
            </a:extLst>
          </p:cNvPr>
          <p:cNvCxnSpPr>
            <a:cxnSpLocks/>
            <a:stCxn id="256" idx="2"/>
            <a:endCxn id="256" idx="3"/>
          </p:cNvCxnSpPr>
          <p:nvPr/>
        </p:nvCxnSpPr>
        <p:spPr>
          <a:xfrm>
            <a:off x="8190124" y="3249735"/>
            <a:ext cx="110121" cy="185851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xmlns="" id="{C758D92E-1B6D-4B93-8BAB-6A54F1BD1566}"/>
              </a:ext>
            </a:extLst>
          </p:cNvPr>
          <p:cNvCxnSpPr>
            <a:cxnSpLocks/>
            <a:stCxn id="260" idx="3"/>
            <a:endCxn id="260" idx="2"/>
          </p:cNvCxnSpPr>
          <p:nvPr/>
        </p:nvCxnSpPr>
        <p:spPr>
          <a:xfrm flipH="1" flipV="1">
            <a:off x="7378585" y="2915885"/>
            <a:ext cx="169065" cy="13447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xmlns="" id="{A2FDEFA0-54D3-4CAF-BECD-6857FEDB1256}"/>
              </a:ext>
            </a:extLst>
          </p:cNvPr>
          <p:cNvCxnSpPr>
            <a:cxnSpLocks/>
            <a:stCxn id="258" idx="3"/>
            <a:endCxn id="258" idx="2"/>
          </p:cNvCxnSpPr>
          <p:nvPr/>
        </p:nvCxnSpPr>
        <p:spPr>
          <a:xfrm flipH="1" flipV="1">
            <a:off x="7535471" y="2745601"/>
            <a:ext cx="169065" cy="13447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xmlns="" id="{4A3AAF68-EC1A-4FE5-9E40-555AF508576C}"/>
              </a:ext>
            </a:extLst>
          </p:cNvPr>
          <p:cNvCxnSpPr>
            <a:cxnSpLocks/>
            <a:stCxn id="262" idx="2"/>
            <a:endCxn id="262" idx="3"/>
          </p:cNvCxnSpPr>
          <p:nvPr/>
        </p:nvCxnSpPr>
        <p:spPr>
          <a:xfrm>
            <a:off x="6843451" y="2390093"/>
            <a:ext cx="180603" cy="118532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xmlns="" id="{796C23D1-0972-4C3E-B5C7-93761CA8F2F9}"/>
              </a:ext>
            </a:extLst>
          </p:cNvPr>
          <p:cNvCxnSpPr>
            <a:cxnSpLocks/>
            <a:stCxn id="261" idx="2"/>
            <a:endCxn id="261" idx="3"/>
          </p:cNvCxnSpPr>
          <p:nvPr/>
        </p:nvCxnSpPr>
        <p:spPr>
          <a:xfrm>
            <a:off x="6958180" y="2178362"/>
            <a:ext cx="180603" cy="118532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xmlns="" id="{8A8A6C67-99E3-4422-8934-1D7BDFCD8B3F}"/>
              </a:ext>
            </a:extLst>
          </p:cNvPr>
          <p:cNvCxnSpPr>
            <a:cxnSpLocks/>
            <a:stCxn id="264" idx="2"/>
            <a:endCxn id="264" idx="3"/>
          </p:cNvCxnSpPr>
          <p:nvPr/>
        </p:nvCxnSpPr>
        <p:spPr>
          <a:xfrm flipV="1">
            <a:off x="2344815" y="4020881"/>
            <a:ext cx="95162" cy="19393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xmlns="" id="{EDB6C9D5-872A-4B99-AEA3-4D895D64B5A1}"/>
              </a:ext>
            </a:extLst>
          </p:cNvPr>
          <p:cNvCxnSpPr>
            <a:cxnSpLocks/>
            <a:stCxn id="263" idx="2"/>
            <a:endCxn id="263" idx="3"/>
          </p:cNvCxnSpPr>
          <p:nvPr/>
        </p:nvCxnSpPr>
        <p:spPr>
          <a:xfrm flipV="1">
            <a:off x="2120464" y="3933364"/>
            <a:ext cx="95162" cy="193938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xmlns="" id="{48213E20-A238-40E0-93BE-F6E652FEBF29}"/>
              </a:ext>
            </a:extLst>
          </p:cNvPr>
          <p:cNvCxnSpPr>
            <a:cxnSpLocks/>
            <a:stCxn id="246" idx="0"/>
            <a:endCxn id="267" idx="2"/>
          </p:cNvCxnSpPr>
          <p:nvPr/>
        </p:nvCxnSpPr>
        <p:spPr>
          <a:xfrm flipH="1">
            <a:off x="2286973" y="4776008"/>
            <a:ext cx="20239" cy="209252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xmlns="" id="{4A1067CE-8018-4D5F-B50A-DD2E5BA32DFF}"/>
              </a:ext>
            </a:extLst>
          </p:cNvPr>
          <p:cNvCxnSpPr>
            <a:cxnSpLocks/>
            <a:stCxn id="265" idx="3"/>
            <a:endCxn id="265" idx="2"/>
          </p:cNvCxnSpPr>
          <p:nvPr/>
        </p:nvCxnSpPr>
        <p:spPr>
          <a:xfrm flipH="1">
            <a:off x="2058570" y="4732178"/>
            <a:ext cx="19893" cy="21510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xmlns="" id="{624720E9-27D0-47C0-9160-7BF2C95F60A1}"/>
              </a:ext>
            </a:extLst>
          </p:cNvPr>
          <p:cNvCxnSpPr>
            <a:cxnSpLocks/>
            <a:stCxn id="269" idx="2"/>
            <a:endCxn id="269" idx="3"/>
          </p:cNvCxnSpPr>
          <p:nvPr/>
        </p:nvCxnSpPr>
        <p:spPr>
          <a:xfrm flipV="1">
            <a:off x="2138977" y="5508824"/>
            <a:ext cx="232" cy="21602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xmlns="" id="{C57A77D3-7FC2-407B-A4C2-F92B948ED3C8}"/>
              </a:ext>
            </a:extLst>
          </p:cNvPr>
          <p:cNvCxnSpPr>
            <a:cxnSpLocks/>
            <a:stCxn id="268" idx="2"/>
            <a:endCxn id="268" idx="3"/>
          </p:cNvCxnSpPr>
          <p:nvPr/>
        </p:nvCxnSpPr>
        <p:spPr>
          <a:xfrm flipV="1">
            <a:off x="1898992" y="5528827"/>
            <a:ext cx="232" cy="21602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xmlns="" id="{E8AE6236-3B2E-4D65-8EEB-6382F95B7E4D}"/>
              </a:ext>
            </a:extLst>
          </p:cNvPr>
          <p:cNvCxnSpPr>
            <a:cxnSpLocks/>
            <a:stCxn id="271" idx="2"/>
            <a:endCxn id="271" idx="3"/>
          </p:cNvCxnSpPr>
          <p:nvPr/>
        </p:nvCxnSpPr>
        <p:spPr>
          <a:xfrm flipH="1">
            <a:off x="5676156" y="8661753"/>
            <a:ext cx="215529" cy="1464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xmlns="" id="{45FA9490-4FFB-4AD6-AC5A-ED372E3782C1}"/>
              </a:ext>
            </a:extLst>
          </p:cNvPr>
          <p:cNvCxnSpPr>
            <a:cxnSpLocks/>
            <a:stCxn id="270" idx="2"/>
            <a:endCxn id="270" idx="3"/>
          </p:cNvCxnSpPr>
          <p:nvPr/>
        </p:nvCxnSpPr>
        <p:spPr>
          <a:xfrm flipH="1">
            <a:off x="5712641" y="8899790"/>
            <a:ext cx="215529" cy="14649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xmlns="" id="{02204080-57BC-4C35-B5BF-7CE0D56A3AA4}"/>
              </a:ext>
            </a:extLst>
          </p:cNvPr>
          <p:cNvCxnSpPr>
            <a:cxnSpLocks/>
            <a:stCxn id="240" idx="2"/>
            <a:endCxn id="274" idx="2"/>
          </p:cNvCxnSpPr>
          <p:nvPr/>
        </p:nvCxnSpPr>
        <p:spPr>
          <a:xfrm flipV="1">
            <a:off x="6404727" y="8345585"/>
            <a:ext cx="190846" cy="91017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xmlns="" id="{19BFD277-0DBB-4C13-8FD6-CCA3C44B12BE}"/>
              </a:ext>
            </a:extLst>
          </p:cNvPr>
          <p:cNvCxnSpPr>
            <a:cxnSpLocks/>
            <a:stCxn id="272" idx="3"/>
            <a:endCxn id="272" idx="2"/>
          </p:cNvCxnSpPr>
          <p:nvPr/>
        </p:nvCxnSpPr>
        <p:spPr>
          <a:xfrm flipV="1">
            <a:off x="6479138" y="8562774"/>
            <a:ext cx="196679" cy="8935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xmlns="" id="{C8FD8740-AB70-4373-B4D7-FBB61396D943}"/>
              </a:ext>
            </a:extLst>
          </p:cNvPr>
          <p:cNvCxnSpPr>
            <a:cxnSpLocks/>
            <a:stCxn id="276" idx="2"/>
            <a:endCxn id="276" idx="3"/>
          </p:cNvCxnSpPr>
          <p:nvPr/>
        </p:nvCxnSpPr>
        <p:spPr>
          <a:xfrm flipH="1">
            <a:off x="7124283" y="8107178"/>
            <a:ext cx="188229" cy="10600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xmlns="" id="{FCCA7A71-5BC7-45AD-A6C1-DEF0C5713B4D}"/>
              </a:ext>
            </a:extLst>
          </p:cNvPr>
          <p:cNvCxnSpPr>
            <a:cxnSpLocks/>
            <a:stCxn id="275" idx="2"/>
            <a:endCxn id="275" idx="3"/>
          </p:cNvCxnSpPr>
          <p:nvPr/>
        </p:nvCxnSpPr>
        <p:spPr>
          <a:xfrm flipH="1">
            <a:off x="7259688" y="8306321"/>
            <a:ext cx="188229" cy="106006"/>
          </a:xfrm>
          <a:prstGeom prst="straightConnector1">
            <a:avLst/>
          </a:prstGeom>
          <a:ln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B03A4C2-12ED-4171-9339-DE6BC0837314}"/>
              </a:ext>
            </a:extLst>
          </p:cNvPr>
          <p:cNvSpPr/>
          <p:nvPr/>
        </p:nvSpPr>
        <p:spPr>
          <a:xfrm>
            <a:off x="7588042" y="5838928"/>
            <a:ext cx="137193" cy="1320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xmlns="" id="{6DF5FEA4-9317-47A6-87C9-E353BD2464F9}"/>
              </a:ext>
            </a:extLst>
          </p:cNvPr>
          <p:cNvSpPr txBox="1"/>
          <p:nvPr/>
        </p:nvSpPr>
        <p:spPr>
          <a:xfrm>
            <a:off x="6587139" y="5522269"/>
            <a:ext cx="1118796" cy="55399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l-NL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Common Point</a:t>
            </a:r>
            <a:endParaRPr lang="nl-NL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xmlns="" id="{B50F6012-B156-4B4C-9508-0D4EE0E5E8C7}"/>
              </a:ext>
            </a:extLst>
          </p:cNvPr>
          <p:cNvSpPr txBox="1"/>
          <p:nvPr/>
        </p:nvSpPr>
        <p:spPr>
          <a:xfrm>
            <a:off x="345480" y="267490"/>
            <a:ext cx="2745770" cy="147732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Motor Specifications: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 slot, 30 pole (27N30P)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KV value: 15.98 rpm/V</a:t>
            </a:r>
          </a:p>
          <a:p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= 3146 g </a:t>
            </a:r>
          </a:p>
          <a:p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 = 7.01 g∙m^2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nl-NL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xmlns="" id="{085841C4-E3DC-45C4-AB54-C36537370A56}"/>
              </a:ext>
            </a:extLst>
          </p:cNvPr>
          <p:cNvSpPr txBox="1"/>
          <p:nvPr/>
        </p:nvSpPr>
        <p:spPr>
          <a:xfrm>
            <a:off x="7944817" y="9202966"/>
            <a:ext cx="2425840" cy="892552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Winding: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13.5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turns with 4 parallel wires.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wire diameter: 0.5 mm</a:t>
            </a:r>
            <a:endParaRPr lang="nl-N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nl-NL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xmlns="" id="{7F71EA7E-8822-4481-81FF-F7E3180B620D}"/>
              </a:ext>
            </a:extLst>
          </p:cNvPr>
          <p:cNvCxnSpPr>
            <a:cxnSpLocks/>
          </p:cNvCxnSpPr>
          <p:nvPr/>
        </p:nvCxnSpPr>
        <p:spPr>
          <a:xfrm>
            <a:off x="8061092" y="7900438"/>
            <a:ext cx="181770" cy="11807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24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91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Feru</dc:creator>
  <cp:lastModifiedBy>Feru, E.</cp:lastModifiedBy>
  <cp:revision>57</cp:revision>
  <dcterms:created xsi:type="dcterms:W3CDTF">2019-12-22T08:55:38Z</dcterms:created>
  <dcterms:modified xsi:type="dcterms:W3CDTF">2019-12-30T09:37:19Z</dcterms:modified>
</cp:coreProperties>
</file>