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9" r:id="rId10"/>
    <p:sldId id="270" r:id="rId11"/>
    <p:sldId id="274" r:id="rId12"/>
    <p:sldId id="272" r:id="rId13"/>
    <p:sldId id="268" r:id="rId14"/>
    <p:sldId id="273"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C3ED133-F3B8-4EC0-8FAE-DDE686A94D5B}">
          <p14:sldIdLst>
            <p14:sldId id="256"/>
            <p14:sldId id="257"/>
            <p14:sldId id="258"/>
            <p14:sldId id="259"/>
            <p14:sldId id="260"/>
            <p14:sldId id="261"/>
            <p14:sldId id="262"/>
            <p14:sldId id="263"/>
            <p14:sldId id="269"/>
            <p14:sldId id="270"/>
            <p14:sldId id="274"/>
            <p14:sldId id="272"/>
            <p14:sldId id="268"/>
            <p14:sldId id="273"/>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Khalid" userId="b92e91c575545c5d" providerId="LiveId" clId="{71258D5F-75C5-4CE2-A578-791718C300F1}"/>
    <pc:docChg chg="modSld">
      <pc:chgData name="Mohamed Khalid" userId="b92e91c575545c5d" providerId="LiveId" clId="{71258D5F-75C5-4CE2-A578-791718C300F1}" dt="2022-01-14T03:59:20.389" v="194" actId="14100"/>
      <pc:docMkLst>
        <pc:docMk/>
      </pc:docMkLst>
      <pc:sldChg chg="addSp modSp mod">
        <pc:chgData name="Mohamed Khalid" userId="b92e91c575545c5d" providerId="LiveId" clId="{71258D5F-75C5-4CE2-A578-791718C300F1}" dt="2022-01-14T03:50:39.654" v="44" actId="20577"/>
        <pc:sldMkLst>
          <pc:docMk/>
          <pc:sldMk cId="577562435" sldId="263"/>
        </pc:sldMkLst>
        <pc:spChg chg="add mod">
          <ac:chgData name="Mohamed Khalid" userId="b92e91c575545c5d" providerId="LiveId" clId="{71258D5F-75C5-4CE2-A578-791718C300F1}" dt="2022-01-14T03:49:56.151" v="24" actId="1076"/>
          <ac:spMkLst>
            <pc:docMk/>
            <pc:sldMk cId="577562435" sldId="263"/>
            <ac:spMk id="3" creationId="{98F43B83-AAEC-4EF4-A304-366EDC11A113}"/>
          </ac:spMkLst>
        </pc:spChg>
        <pc:spChg chg="add mod">
          <ac:chgData name="Mohamed Khalid" userId="b92e91c575545c5d" providerId="LiveId" clId="{71258D5F-75C5-4CE2-A578-791718C300F1}" dt="2022-01-14T03:50:39.654" v="44" actId="20577"/>
          <ac:spMkLst>
            <pc:docMk/>
            <pc:sldMk cId="577562435" sldId="263"/>
            <ac:spMk id="4" creationId="{7D96CE79-59E1-474A-99DF-5F3BA8E02A3A}"/>
          </ac:spMkLst>
        </pc:spChg>
      </pc:sldChg>
      <pc:sldChg chg="addSp modSp mod">
        <pc:chgData name="Mohamed Khalid" userId="b92e91c575545c5d" providerId="LiveId" clId="{71258D5F-75C5-4CE2-A578-791718C300F1}" dt="2022-01-14T03:59:20.389" v="194" actId="14100"/>
        <pc:sldMkLst>
          <pc:docMk/>
          <pc:sldMk cId="3366684353" sldId="269"/>
        </pc:sldMkLst>
        <pc:spChg chg="add mod">
          <ac:chgData name="Mohamed Khalid" userId="b92e91c575545c5d" providerId="LiveId" clId="{71258D5F-75C5-4CE2-A578-791718C300F1}" dt="2022-01-14T03:51:23.738" v="62" actId="1076"/>
          <ac:spMkLst>
            <pc:docMk/>
            <pc:sldMk cId="3366684353" sldId="269"/>
            <ac:spMk id="3" creationId="{6FB1FDE2-5338-4AC8-91EE-EF111A988E07}"/>
          </ac:spMkLst>
        </pc:spChg>
        <pc:spChg chg="add mod">
          <ac:chgData name="Mohamed Khalid" userId="b92e91c575545c5d" providerId="LiveId" clId="{71258D5F-75C5-4CE2-A578-791718C300F1}" dt="2022-01-14T03:59:20.389" v="194" actId="14100"/>
          <ac:spMkLst>
            <pc:docMk/>
            <pc:sldMk cId="3366684353" sldId="269"/>
            <ac:spMk id="4" creationId="{1BAEEB14-37F3-4EBD-8C72-094A7FC9E182}"/>
          </ac:spMkLst>
        </pc:spChg>
      </pc:sldChg>
      <pc:sldChg chg="addSp modSp mod">
        <pc:chgData name="Mohamed Khalid" userId="b92e91c575545c5d" providerId="LiveId" clId="{71258D5F-75C5-4CE2-A578-791718C300F1}" dt="2022-01-14T03:54:27.270" v="131" actId="1076"/>
        <pc:sldMkLst>
          <pc:docMk/>
          <pc:sldMk cId="2813774860" sldId="270"/>
        </pc:sldMkLst>
        <pc:spChg chg="add mod">
          <ac:chgData name="Mohamed Khalid" userId="b92e91c575545c5d" providerId="LiveId" clId="{71258D5F-75C5-4CE2-A578-791718C300F1}" dt="2022-01-14T03:53:11.341" v="102" actId="1076"/>
          <ac:spMkLst>
            <pc:docMk/>
            <pc:sldMk cId="2813774860" sldId="270"/>
            <ac:spMk id="3" creationId="{BA0953B3-794E-496C-8AC9-D1D97E4B9424}"/>
          </ac:spMkLst>
        </pc:spChg>
        <pc:spChg chg="add mod">
          <ac:chgData name="Mohamed Khalid" userId="b92e91c575545c5d" providerId="LiveId" clId="{71258D5F-75C5-4CE2-A578-791718C300F1}" dt="2022-01-14T03:54:27.270" v="131" actId="1076"/>
          <ac:spMkLst>
            <pc:docMk/>
            <pc:sldMk cId="2813774860" sldId="270"/>
            <ac:spMk id="4" creationId="{B8F181C4-9451-445E-934A-C956DD8FC436}"/>
          </ac:spMkLst>
        </pc:spChg>
      </pc:sldChg>
      <pc:sldChg chg="addSp delSp modSp mod">
        <pc:chgData name="Mohamed Khalid" userId="b92e91c575545c5d" providerId="LiveId" clId="{71258D5F-75C5-4CE2-A578-791718C300F1}" dt="2022-01-14T03:59:05.236" v="193" actId="1076"/>
        <pc:sldMkLst>
          <pc:docMk/>
          <pc:sldMk cId="971675623" sldId="274"/>
        </pc:sldMkLst>
        <pc:spChg chg="add del mod">
          <ac:chgData name="Mohamed Khalid" userId="b92e91c575545c5d" providerId="LiveId" clId="{71258D5F-75C5-4CE2-A578-791718C300F1}" dt="2022-01-14T03:54:52.866" v="136"/>
          <ac:spMkLst>
            <pc:docMk/>
            <pc:sldMk cId="971675623" sldId="274"/>
            <ac:spMk id="3" creationId="{FB57B8BC-14B1-423A-A964-49EAA26013CD}"/>
          </ac:spMkLst>
        </pc:spChg>
        <pc:spChg chg="add mod">
          <ac:chgData name="Mohamed Khalid" userId="b92e91c575545c5d" providerId="LiveId" clId="{71258D5F-75C5-4CE2-A578-791718C300F1}" dt="2022-01-14T03:56:25.946" v="154" actId="1076"/>
          <ac:spMkLst>
            <pc:docMk/>
            <pc:sldMk cId="971675623" sldId="274"/>
            <ac:spMk id="4" creationId="{CC9A23F1-91BF-4738-BE92-CA80384BC588}"/>
          </ac:spMkLst>
        </pc:spChg>
        <pc:spChg chg="add del mod">
          <ac:chgData name="Mohamed Khalid" userId="b92e91c575545c5d" providerId="LiveId" clId="{71258D5F-75C5-4CE2-A578-791718C300F1}" dt="2022-01-14T03:57:23.825" v="161"/>
          <ac:spMkLst>
            <pc:docMk/>
            <pc:sldMk cId="971675623" sldId="274"/>
            <ac:spMk id="6" creationId="{71C0C34D-4E0B-4921-AB03-61209F5C4770}"/>
          </ac:spMkLst>
        </pc:spChg>
        <pc:spChg chg="add del mod">
          <ac:chgData name="Mohamed Khalid" userId="b92e91c575545c5d" providerId="LiveId" clId="{71258D5F-75C5-4CE2-A578-791718C300F1}" dt="2022-01-14T03:57:56.573" v="167"/>
          <ac:spMkLst>
            <pc:docMk/>
            <pc:sldMk cId="971675623" sldId="274"/>
            <ac:spMk id="7" creationId="{A5589F06-E22A-43E6-B9DB-852F3EFD190C}"/>
          </ac:spMkLst>
        </pc:spChg>
        <pc:spChg chg="add mod">
          <ac:chgData name="Mohamed Khalid" userId="b92e91c575545c5d" providerId="LiveId" clId="{71258D5F-75C5-4CE2-A578-791718C300F1}" dt="2022-01-14T03:59:05.236" v="193" actId="1076"/>
          <ac:spMkLst>
            <pc:docMk/>
            <pc:sldMk cId="971675623" sldId="274"/>
            <ac:spMk id="9" creationId="{43FA97AE-B911-4666-A8CA-50F507BF35A6}"/>
          </ac:spMkLst>
        </pc:spChg>
      </pc:sldChg>
    </pc:docChg>
  </pc:docChgLst>
  <pc:docChgLst>
    <pc:chgData name="Mohamed Khalid" userId="b92e91c575545c5d" providerId="LiveId" clId="{1626A3CA-9F24-4A14-A649-BCBF9395E3CE}"/>
    <pc:docChg chg="undo custSel addSld delSld modSld sldOrd addSection delSection modSection">
      <pc:chgData name="Mohamed Khalid" userId="b92e91c575545c5d" providerId="LiveId" clId="{1626A3CA-9F24-4A14-A649-BCBF9395E3CE}" dt="2021-12-02T17:12:07.923" v="1609" actId="20577"/>
      <pc:docMkLst>
        <pc:docMk/>
      </pc:docMkLst>
      <pc:sldChg chg="addSp delSp modSp new mod modTransition setBg chgLayout">
        <pc:chgData name="Mohamed Khalid" userId="b92e91c575545c5d" providerId="LiveId" clId="{1626A3CA-9F24-4A14-A649-BCBF9395E3CE}" dt="2021-12-02T15:39:07.522" v="1467" actId="20577"/>
        <pc:sldMkLst>
          <pc:docMk/>
          <pc:sldMk cId="2893480110" sldId="256"/>
        </pc:sldMkLst>
        <pc:spChg chg="del">
          <ac:chgData name="Mohamed Khalid" userId="b92e91c575545c5d" providerId="LiveId" clId="{1626A3CA-9F24-4A14-A649-BCBF9395E3CE}" dt="2021-11-29T14:03:37.315" v="2" actId="700"/>
          <ac:spMkLst>
            <pc:docMk/>
            <pc:sldMk cId="2893480110" sldId="256"/>
            <ac:spMk id="2" creationId="{0613095F-B0C6-4351-AE61-AC6AF75C4E52}"/>
          </ac:spMkLst>
        </pc:spChg>
        <pc:spChg chg="del">
          <ac:chgData name="Mohamed Khalid" userId="b92e91c575545c5d" providerId="LiveId" clId="{1626A3CA-9F24-4A14-A649-BCBF9395E3CE}" dt="2021-11-29T14:03:37.315" v="2" actId="700"/>
          <ac:spMkLst>
            <pc:docMk/>
            <pc:sldMk cId="2893480110" sldId="256"/>
            <ac:spMk id="3" creationId="{DC98A464-7DC7-4DE3-A111-142D78C0D480}"/>
          </ac:spMkLst>
        </pc:spChg>
        <pc:spChg chg="add del mod ord">
          <ac:chgData name="Mohamed Khalid" userId="b92e91c575545c5d" providerId="LiveId" clId="{1626A3CA-9F24-4A14-A649-BCBF9395E3CE}" dt="2021-11-29T14:09:04.590" v="89" actId="478"/>
          <ac:spMkLst>
            <pc:docMk/>
            <pc:sldMk cId="2893480110" sldId="256"/>
            <ac:spMk id="4" creationId="{0600FB36-3131-4BAF-AE60-2EF7671E0344}"/>
          </ac:spMkLst>
        </pc:spChg>
        <pc:spChg chg="add del mod ord">
          <ac:chgData name="Mohamed Khalid" userId="b92e91c575545c5d" providerId="LiveId" clId="{1626A3CA-9F24-4A14-A649-BCBF9395E3CE}" dt="2021-11-29T14:11:18.632" v="98" actId="478"/>
          <ac:spMkLst>
            <pc:docMk/>
            <pc:sldMk cId="2893480110" sldId="256"/>
            <ac:spMk id="5" creationId="{CBF8160A-83FE-43B6-8527-F205F90D51E7}"/>
          </ac:spMkLst>
        </pc:spChg>
        <pc:spChg chg="add mod">
          <ac:chgData name="Mohamed Khalid" userId="b92e91c575545c5d" providerId="LiveId" clId="{1626A3CA-9F24-4A14-A649-BCBF9395E3CE}" dt="2021-11-29T14:14:00.392" v="179" actId="113"/>
          <ac:spMkLst>
            <pc:docMk/>
            <pc:sldMk cId="2893480110" sldId="256"/>
            <ac:spMk id="8" creationId="{FE1CEE4B-2EF9-49D7-96AF-6AB6F2B5D5F0}"/>
          </ac:spMkLst>
        </pc:spChg>
        <pc:spChg chg="add mod">
          <ac:chgData name="Mohamed Khalid" userId="b92e91c575545c5d" providerId="LiveId" clId="{1626A3CA-9F24-4A14-A649-BCBF9395E3CE}" dt="2021-11-29T14:18:10.762" v="369" actId="27636"/>
          <ac:spMkLst>
            <pc:docMk/>
            <pc:sldMk cId="2893480110" sldId="256"/>
            <ac:spMk id="9" creationId="{D4CB33AD-E4B4-4C67-B0E2-06D2421F853B}"/>
          </ac:spMkLst>
        </pc:spChg>
        <pc:spChg chg="add mod">
          <ac:chgData name="Mohamed Khalid" userId="b92e91c575545c5d" providerId="LiveId" clId="{1626A3CA-9F24-4A14-A649-BCBF9395E3CE}" dt="2021-11-29T14:19:37.772" v="407" actId="14100"/>
          <ac:spMkLst>
            <pc:docMk/>
            <pc:sldMk cId="2893480110" sldId="256"/>
            <ac:spMk id="10" creationId="{387E592F-FEAC-448F-BC6A-05E160DBD858}"/>
          </ac:spMkLst>
        </pc:spChg>
        <pc:spChg chg="add mod">
          <ac:chgData name="Mohamed Khalid" userId="b92e91c575545c5d" providerId="LiveId" clId="{1626A3CA-9F24-4A14-A649-BCBF9395E3CE}" dt="2021-12-02T15:39:07.522" v="1467" actId="20577"/>
          <ac:spMkLst>
            <pc:docMk/>
            <pc:sldMk cId="2893480110" sldId="256"/>
            <ac:spMk id="11" creationId="{22B76586-9C52-43B0-B1A3-933D0C4D23A6}"/>
          </ac:spMkLst>
        </pc:spChg>
        <pc:picChg chg="add del mod">
          <ac:chgData name="Mohamed Khalid" userId="b92e91c575545c5d" providerId="LiveId" clId="{1626A3CA-9F24-4A14-A649-BCBF9395E3CE}" dt="2021-11-29T14:07:57.121" v="49"/>
          <ac:picMkLst>
            <pc:docMk/>
            <pc:sldMk cId="2893480110" sldId="256"/>
            <ac:picMk id="6" creationId="{84A1DF05-51FF-4C99-827A-C3DD319E82D2}"/>
          </ac:picMkLst>
        </pc:picChg>
        <pc:picChg chg="add mod">
          <ac:chgData name="Mohamed Khalid" userId="b92e91c575545c5d" providerId="LiveId" clId="{1626A3CA-9F24-4A14-A649-BCBF9395E3CE}" dt="2021-11-29T14:11:02.631" v="95" actId="1076"/>
          <ac:picMkLst>
            <pc:docMk/>
            <pc:sldMk cId="2893480110" sldId="256"/>
            <ac:picMk id="7" creationId="{D53D75C4-98EC-4A3B-93D7-2EEFC34B4EBB}"/>
          </ac:picMkLst>
        </pc:picChg>
      </pc:sldChg>
      <pc:sldChg chg="addSp delSp modSp new mod modTransition setBg">
        <pc:chgData name="Mohamed Khalid" userId="b92e91c575545c5d" providerId="LiveId" clId="{1626A3CA-9F24-4A14-A649-BCBF9395E3CE}" dt="2021-12-02T17:10:10.658" v="1578" actId="1076"/>
        <pc:sldMkLst>
          <pc:docMk/>
          <pc:sldMk cId="593340585" sldId="257"/>
        </pc:sldMkLst>
        <pc:spChg chg="del">
          <ac:chgData name="Mohamed Khalid" userId="b92e91c575545c5d" providerId="LiveId" clId="{1626A3CA-9F24-4A14-A649-BCBF9395E3CE}" dt="2021-11-29T14:25:50.860" v="481" actId="478"/>
          <ac:spMkLst>
            <pc:docMk/>
            <pc:sldMk cId="593340585" sldId="257"/>
            <ac:spMk id="2" creationId="{7667A3A1-DE7B-45E4-AA0F-5CAD4A5D31A1}"/>
          </ac:spMkLst>
        </pc:spChg>
        <pc:spChg chg="del">
          <ac:chgData name="Mohamed Khalid" userId="b92e91c575545c5d" providerId="LiveId" clId="{1626A3CA-9F24-4A14-A649-BCBF9395E3CE}" dt="2021-11-29T14:25:53.419" v="482" actId="478"/>
          <ac:spMkLst>
            <pc:docMk/>
            <pc:sldMk cId="593340585" sldId="257"/>
            <ac:spMk id="3" creationId="{D9AC946B-9DCB-4E12-9BEE-29CE82346AE4}"/>
          </ac:spMkLst>
        </pc:spChg>
        <pc:spChg chg="add mod">
          <ac:chgData name="Mohamed Khalid" userId="b92e91c575545c5d" providerId="LiveId" clId="{1626A3CA-9F24-4A14-A649-BCBF9395E3CE}" dt="2021-12-02T17:10:10.658" v="1578" actId="1076"/>
          <ac:spMkLst>
            <pc:docMk/>
            <pc:sldMk cId="593340585" sldId="257"/>
            <ac:spMk id="4" creationId="{E30B1DE7-AC11-49F1-A3BD-463153FEE178}"/>
          </ac:spMkLst>
        </pc:spChg>
        <pc:spChg chg="add mod">
          <ac:chgData name="Mohamed Khalid" userId="b92e91c575545c5d" providerId="LiveId" clId="{1626A3CA-9F24-4A14-A649-BCBF9395E3CE}" dt="2021-12-02T17:10:03.497" v="1577" actId="207"/>
          <ac:spMkLst>
            <pc:docMk/>
            <pc:sldMk cId="593340585" sldId="257"/>
            <ac:spMk id="5" creationId="{E742DF1D-F4FA-4A8F-8E92-ACD320DBA419}"/>
          </ac:spMkLst>
        </pc:spChg>
      </pc:sldChg>
      <pc:sldChg chg="modSp new mod modTransition setBg">
        <pc:chgData name="Mohamed Khalid" userId="b92e91c575545c5d" providerId="LiveId" clId="{1626A3CA-9F24-4A14-A649-BCBF9395E3CE}" dt="2021-12-02T17:12:07.923" v="1609" actId="20577"/>
        <pc:sldMkLst>
          <pc:docMk/>
          <pc:sldMk cId="4044448543" sldId="258"/>
        </pc:sldMkLst>
        <pc:spChg chg="mod">
          <ac:chgData name="Mohamed Khalid" userId="b92e91c575545c5d" providerId="LiveId" clId="{1626A3CA-9F24-4A14-A649-BCBF9395E3CE}" dt="2021-12-02T17:08:44.670" v="1566" actId="207"/>
          <ac:spMkLst>
            <pc:docMk/>
            <pc:sldMk cId="4044448543" sldId="258"/>
            <ac:spMk id="2" creationId="{101C3E0C-BC3C-4158-B080-09BCE2E756B3}"/>
          </ac:spMkLst>
        </pc:spChg>
        <pc:spChg chg="mod">
          <ac:chgData name="Mohamed Khalid" userId="b92e91c575545c5d" providerId="LiveId" clId="{1626A3CA-9F24-4A14-A649-BCBF9395E3CE}" dt="2021-12-02T17:12:07.923" v="1609" actId="20577"/>
          <ac:spMkLst>
            <pc:docMk/>
            <pc:sldMk cId="4044448543" sldId="258"/>
            <ac:spMk id="3" creationId="{764C4962-EE6B-4292-A22A-2EE7F2AC63AA}"/>
          </ac:spMkLst>
        </pc:spChg>
      </pc:sldChg>
      <pc:sldChg chg="modSp new mod modTransition setBg">
        <pc:chgData name="Mohamed Khalid" userId="b92e91c575545c5d" providerId="LiveId" clId="{1626A3CA-9F24-4A14-A649-BCBF9395E3CE}" dt="2021-12-02T17:07:13.222" v="1533" actId="207"/>
        <pc:sldMkLst>
          <pc:docMk/>
          <pc:sldMk cId="3212189621" sldId="259"/>
        </pc:sldMkLst>
        <pc:spChg chg="mod">
          <ac:chgData name="Mohamed Khalid" userId="b92e91c575545c5d" providerId="LiveId" clId="{1626A3CA-9F24-4A14-A649-BCBF9395E3CE}" dt="2021-12-02T17:07:13.222" v="1533" actId="207"/>
          <ac:spMkLst>
            <pc:docMk/>
            <pc:sldMk cId="3212189621" sldId="259"/>
            <ac:spMk id="2" creationId="{10F62CBF-4B2C-49C8-9453-F3DA17BA737F}"/>
          </ac:spMkLst>
        </pc:spChg>
        <pc:spChg chg="mod">
          <ac:chgData name="Mohamed Khalid" userId="b92e91c575545c5d" providerId="LiveId" clId="{1626A3CA-9F24-4A14-A649-BCBF9395E3CE}" dt="2021-12-02T17:07:01.867" v="1532" actId="207"/>
          <ac:spMkLst>
            <pc:docMk/>
            <pc:sldMk cId="3212189621" sldId="259"/>
            <ac:spMk id="3" creationId="{C65ED38C-E85B-4177-878C-CCD8523074ED}"/>
          </ac:spMkLst>
        </pc:spChg>
      </pc:sldChg>
      <pc:sldChg chg="modSp new mod modTransition setBg">
        <pc:chgData name="Mohamed Khalid" userId="b92e91c575545c5d" providerId="LiveId" clId="{1626A3CA-9F24-4A14-A649-BCBF9395E3CE}" dt="2021-12-02T17:11:38.270" v="1595" actId="20577"/>
        <pc:sldMkLst>
          <pc:docMk/>
          <pc:sldMk cId="261613716" sldId="260"/>
        </pc:sldMkLst>
        <pc:spChg chg="mod">
          <ac:chgData name="Mohamed Khalid" userId="b92e91c575545c5d" providerId="LiveId" clId="{1626A3CA-9F24-4A14-A649-BCBF9395E3CE}" dt="2021-12-02T17:05:38.586" v="1504" actId="207"/>
          <ac:spMkLst>
            <pc:docMk/>
            <pc:sldMk cId="261613716" sldId="260"/>
            <ac:spMk id="2" creationId="{C215DA0F-881F-4BBC-9FFD-960ACFBF68B9}"/>
          </ac:spMkLst>
        </pc:spChg>
        <pc:spChg chg="mod">
          <ac:chgData name="Mohamed Khalid" userId="b92e91c575545c5d" providerId="LiveId" clId="{1626A3CA-9F24-4A14-A649-BCBF9395E3CE}" dt="2021-12-02T17:11:38.270" v="1595" actId="20577"/>
          <ac:spMkLst>
            <pc:docMk/>
            <pc:sldMk cId="261613716" sldId="260"/>
            <ac:spMk id="3" creationId="{5972F763-B778-4C73-BE18-693F759A7430}"/>
          </ac:spMkLst>
        </pc:spChg>
      </pc:sldChg>
      <pc:sldChg chg="modSp new mod modTransition setBg">
        <pc:chgData name="Mohamed Khalid" userId="b92e91c575545c5d" providerId="LiveId" clId="{1626A3CA-9F24-4A14-A649-BCBF9395E3CE}" dt="2021-12-02T16:57:06.177" v="1472" actId="207"/>
        <pc:sldMkLst>
          <pc:docMk/>
          <pc:sldMk cId="1416733263" sldId="261"/>
        </pc:sldMkLst>
        <pc:spChg chg="mod">
          <ac:chgData name="Mohamed Khalid" userId="b92e91c575545c5d" providerId="LiveId" clId="{1626A3CA-9F24-4A14-A649-BCBF9395E3CE}" dt="2021-12-02T16:57:06.177" v="1472" actId="207"/>
          <ac:spMkLst>
            <pc:docMk/>
            <pc:sldMk cId="1416733263" sldId="261"/>
            <ac:spMk id="2" creationId="{6382A16D-715D-437C-B109-0CDCCD64173D}"/>
          </ac:spMkLst>
        </pc:spChg>
        <pc:spChg chg="mod">
          <ac:chgData name="Mohamed Khalid" userId="b92e91c575545c5d" providerId="LiveId" clId="{1626A3CA-9F24-4A14-A649-BCBF9395E3CE}" dt="2021-12-02T16:56:47.990" v="1470" actId="207"/>
          <ac:spMkLst>
            <pc:docMk/>
            <pc:sldMk cId="1416733263" sldId="261"/>
            <ac:spMk id="3" creationId="{F9B8E854-5030-44A8-9773-181E0E921B2D}"/>
          </ac:spMkLst>
        </pc:spChg>
      </pc:sldChg>
      <pc:sldChg chg="modSp new mod modTransition setBg">
        <pc:chgData name="Mohamed Khalid" userId="b92e91c575545c5d" providerId="LiveId" clId="{1626A3CA-9F24-4A14-A649-BCBF9395E3CE}" dt="2021-12-02T17:00:10.932" v="1488" actId="207"/>
        <pc:sldMkLst>
          <pc:docMk/>
          <pc:sldMk cId="2889292769" sldId="262"/>
        </pc:sldMkLst>
        <pc:spChg chg="mod">
          <ac:chgData name="Mohamed Khalid" userId="b92e91c575545c5d" providerId="LiveId" clId="{1626A3CA-9F24-4A14-A649-BCBF9395E3CE}" dt="2021-12-02T17:00:10.932" v="1488" actId="207"/>
          <ac:spMkLst>
            <pc:docMk/>
            <pc:sldMk cId="2889292769" sldId="262"/>
            <ac:spMk id="2" creationId="{CB95E8A4-DC17-4439-B887-CFAF491D1DEF}"/>
          </ac:spMkLst>
        </pc:spChg>
        <pc:spChg chg="mod">
          <ac:chgData name="Mohamed Khalid" userId="b92e91c575545c5d" providerId="LiveId" clId="{1626A3CA-9F24-4A14-A649-BCBF9395E3CE}" dt="2021-12-02T17:00:00.181" v="1487" actId="14100"/>
          <ac:spMkLst>
            <pc:docMk/>
            <pc:sldMk cId="2889292769" sldId="262"/>
            <ac:spMk id="3" creationId="{134319EA-1BD2-468E-A135-FC3F5DE130F1}"/>
          </ac:spMkLst>
        </pc:spChg>
      </pc:sldChg>
      <pc:sldChg chg="addSp delSp modSp new mod modTransition">
        <pc:chgData name="Mohamed Khalid" userId="b92e91c575545c5d" providerId="LiveId" clId="{1626A3CA-9F24-4A14-A649-BCBF9395E3CE}" dt="2021-12-02T13:56:39.689" v="976"/>
        <pc:sldMkLst>
          <pc:docMk/>
          <pc:sldMk cId="577562435" sldId="263"/>
        </pc:sldMkLst>
        <pc:spChg chg="mod">
          <ac:chgData name="Mohamed Khalid" userId="b92e91c575545c5d" providerId="LiveId" clId="{1626A3CA-9F24-4A14-A649-BCBF9395E3CE}" dt="2021-12-02T13:43:48.753" v="928" actId="1076"/>
          <ac:spMkLst>
            <pc:docMk/>
            <pc:sldMk cId="577562435" sldId="263"/>
            <ac:spMk id="2" creationId="{3FC70626-7275-43DF-8413-9A3505759C72}"/>
          </ac:spMkLst>
        </pc:spChg>
        <pc:spChg chg="del mod">
          <ac:chgData name="Mohamed Khalid" userId="b92e91c575545c5d" providerId="LiveId" clId="{1626A3CA-9F24-4A14-A649-BCBF9395E3CE}" dt="2021-12-02T13:42:45.734" v="921" actId="478"/>
          <ac:spMkLst>
            <pc:docMk/>
            <pc:sldMk cId="577562435" sldId="263"/>
            <ac:spMk id="3" creationId="{D8D7718E-A493-433B-9D74-08ED980BB547}"/>
          </ac:spMkLst>
        </pc:spChg>
        <pc:picChg chg="add mod">
          <ac:chgData name="Mohamed Khalid" userId="b92e91c575545c5d" providerId="LiveId" clId="{1626A3CA-9F24-4A14-A649-BCBF9395E3CE}" dt="2021-12-02T13:46:14.245" v="932"/>
          <ac:picMkLst>
            <pc:docMk/>
            <pc:sldMk cId="577562435" sldId="263"/>
            <ac:picMk id="4" creationId="{E0E58AC8-31FB-480D-B26B-BFF73B0021B1}"/>
          </ac:picMkLst>
        </pc:picChg>
      </pc:sldChg>
      <pc:sldChg chg="modSp new del mod">
        <pc:chgData name="Mohamed Khalid" userId="b92e91c575545c5d" providerId="LiveId" clId="{1626A3CA-9F24-4A14-A649-BCBF9395E3CE}" dt="2021-11-30T14:51:46.024" v="676" actId="47"/>
        <pc:sldMkLst>
          <pc:docMk/>
          <pc:sldMk cId="3006146215" sldId="264"/>
        </pc:sldMkLst>
        <pc:spChg chg="mod">
          <ac:chgData name="Mohamed Khalid" userId="b92e91c575545c5d" providerId="LiveId" clId="{1626A3CA-9F24-4A14-A649-BCBF9395E3CE}" dt="2021-11-30T14:51:37.257" v="674" actId="20577"/>
          <ac:spMkLst>
            <pc:docMk/>
            <pc:sldMk cId="3006146215" sldId="264"/>
            <ac:spMk id="3" creationId="{FB3462D8-2B5B-4AA7-8803-DAF13804456E}"/>
          </ac:spMkLst>
        </pc:spChg>
      </pc:sldChg>
      <pc:sldChg chg="new modTransition">
        <pc:chgData name="Mohamed Khalid" userId="b92e91c575545c5d" providerId="LiveId" clId="{1626A3CA-9F24-4A14-A649-BCBF9395E3CE}" dt="2021-12-02T13:57:38.466" v="981"/>
        <pc:sldMkLst>
          <pc:docMk/>
          <pc:sldMk cId="661788993" sldId="265"/>
        </pc:sldMkLst>
      </pc:sldChg>
      <pc:sldChg chg="addSp delSp modSp new mod ord modTransition">
        <pc:chgData name="Mohamed Khalid" userId="b92e91c575545c5d" providerId="LiveId" clId="{1626A3CA-9F24-4A14-A649-BCBF9395E3CE}" dt="2021-12-02T15:16:36.209" v="1352" actId="1076"/>
        <pc:sldMkLst>
          <pc:docMk/>
          <pc:sldMk cId="905560648" sldId="266"/>
        </pc:sldMkLst>
        <pc:spChg chg="mod">
          <ac:chgData name="Mohamed Khalid" userId="b92e91c575545c5d" providerId="LiveId" clId="{1626A3CA-9F24-4A14-A649-BCBF9395E3CE}" dt="2021-12-02T15:16:36.209" v="1352" actId="1076"/>
          <ac:spMkLst>
            <pc:docMk/>
            <pc:sldMk cId="905560648" sldId="266"/>
            <ac:spMk id="2" creationId="{38A4E811-4292-45A6-8A20-E4E3D262ACDF}"/>
          </ac:spMkLst>
        </pc:spChg>
        <pc:spChg chg="add del mod">
          <ac:chgData name="Mohamed Khalid" userId="b92e91c575545c5d" providerId="LiveId" clId="{1626A3CA-9F24-4A14-A649-BCBF9395E3CE}" dt="2021-12-02T15:16:34.321" v="1351" actId="1076"/>
          <ac:spMkLst>
            <pc:docMk/>
            <pc:sldMk cId="905560648" sldId="266"/>
            <ac:spMk id="3" creationId="{D686F4FC-5EBE-4F69-887D-C573DA615818}"/>
          </ac:spMkLst>
        </pc:spChg>
        <pc:spChg chg="add del">
          <ac:chgData name="Mohamed Khalid" userId="b92e91c575545c5d" providerId="LiveId" clId="{1626A3CA-9F24-4A14-A649-BCBF9395E3CE}" dt="2021-12-02T15:09:24.566" v="1099"/>
          <ac:spMkLst>
            <pc:docMk/>
            <pc:sldMk cId="905560648" sldId="266"/>
            <ac:spMk id="6" creationId="{6518CBA5-BF96-47C5-9ABC-0746712133E8}"/>
          </ac:spMkLst>
        </pc:spChg>
        <pc:spChg chg="add del mod">
          <ac:chgData name="Mohamed Khalid" userId="b92e91c575545c5d" providerId="LiveId" clId="{1626A3CA-9F24-4A14-A649-BCBF9395E3CE}" dt="2021-12-02T15:09:23.838" v="1098" actId="478"/>
          <ac:spMkLst>
            <pc:docMk/>
            <pc:sldMk cId="905560648" sldId="266"/>
            <ac:spMk id="7" creationId="{9B5D23AA-DA5B-4BD6-95CD-D8B0D6D8CC3F}"/>
          </ac:spMkLst>
        </pc:spChg>
        <pc:graphicFrameChg chg="add del modGraphic">
          <ac:chgData name="Mohamed Khalid" userId="b92e91c575545c5d" providerId="LiveId" clId="{1626A3CA-9F24-4A14-A649-BCBF9395E3CE}" dt="2021-12-02T14:00:53.479" v="996" actId="27309"/>
          <ac:graphicFrameMkLst>
            <pc:docMk/>
            <pc:sldMk cId="905560648" sldId="266"/>
            <ac:graphicFrameMk id="5" creationId="{64CB2473-9201-47A0-B1F1-69A6FA1C1156}"/>
          </ac:graphicFrameMkLst>
        </pc:graphicFrameChg>
        <pc:picChg chg="add del">
          <ac:chgData name="Mohamed Khalid" userId="b92e91c575545c5d" providerId="LiveId" clId="{1626A3CA-9F24-4A14-A649-BCBF9395E3CE}" dt="2021-12-02T15:09:24.566" v="1099"/>
          <ac:picMkLst>
            <pc:docMk/>
            <pc:sldMk cId="905560648" sldId="266"/>
            <ac:picMk id="1026" creationId="{95E9EB2E-2125-4E6F-8C0D-6F79669F3899}"/>
          </ac:picMkLst>
        </pc:picChg>
      </pc:sldChg>
      <pc:sldChg chg="delSp modSp new mod modTransition setBg">
        <pc:chgData name="Mohamed Khalid" userId="b92e91c575545c5d" providerId="LiveId" clId="{1626A3CA-9F24-4A14-A649-BCBF9395E3CE}" dt="2021-12-02T13:58:30.859" v="992"/>
        <pc:sldMkLst>
          <pc:docMk/>
          <pc:sldMk cId="1270933642" sldId="267"/>
        </pc:sldMkLst>
        <pc:spChg chg="mod">
          <ac:chgData name="Mohamed Khalid" userId="b92e91c575545c5d" providerId="LiveId" clId="{1626A3CA-9F24-4A14-A649-BCBF9395E3CE}" dt="2021-12-01T12:59:04.337" v="871" actId="1076"/>
          <ac:spMkLst>
            <pc:docMk/>
            <pc:sldMk cId="1270933642" sldId="267"/>
            <ac:spMk id="2" creationId="{412F4D9A-7196-4D57-BEDD-BFFF21BB47FB}"/>
          </ac:spMkLst>
        </pc:spChg>
        <pc:spChg chg="del">
          <ac:chgData name="Mohamed Khalid" userId="b92e91c575545c5d" providerId="LiveId" clId="{1626A3CA-9F24-4A14-A649-BCBF9395E3CE}" dt="2021-12-01T12:56:50.717" v="840" actId="478"/>
          <ac:spMkLst>
            <pc:docMk/>
            <pc:sldMk cId="1270933642" sldId="267"/>
            <ac:spMk id="3" creationId="{B306C589-DCD9-49BF-8964-158BD9792D08}"/>
          </ac:spMkLst>
        </pc:spChg>
      </pc:sldChg>
      <pc:sldChg chg="addSp delSp modSp add mod modTransition setBg chgLayout">
        <pc:chgData name="Mohamed Khalid" userId="b92e91c575545c5d" providerId="LiveId" clId="{1626A3CA-9F24-4A14-A649-BCBF9395E3CE}" dt="2021-12-02T15:17:48.502" v="1369" actId="20577"/>
        <pc:sldMkLst>
          <pc:docMk/>
          <pc:sldMk cId="2938011868" sldId="268"/>
        </pc:sldMkLst>
        <pc:spChg chg="add mod ord">
          <ac:chgData name="Mohamed Khalid" userId="b92e91c575545c5d" providerId="LiveId" clId="{1626A3CA-9F24-4A14-A649-BCBF9395E3CE}" dt="2021-11-30T15:03:03.701" v="800" actId="20577"/>
          <ac:spMkLst>
            <pc:docMk/>
            <pc:sldMk cId="2938011868" sldId="268"/>
            <ac:spMk id="2" creationId="{D69807AC-D24D-4BCD-B57B-AA924E84A65A}"/>
          </ac:spMkLst>
        </pc:spChg>
        <pc:spChg chg="add del mod ord">
          <ac:chgData name="Mohamed Khalid" userId="b92e91c575545c5d" providerId="LiveId" clId="{1626A3CA-9F24-4A14-A649-BCBF9395E3CE}" dt="2021-11-30T15:01:30.547" v="759" actId="478"/>
          <ac:spMkLst>
            <pc:docMk/>
            <pc:sldMk cId="2938011868" sldId="268"/>
            <ac:spMk id="3" creationId="{F0B7076D-79DE-4108-9651-2DAEEA4879AC}"/>
          </ac:spMkLst>
        </pc:spChg>
        <pc:spChg chg="mod">
          <ac:chgData name="Mohamed Khalid" userId="b92e91c575545c5d" providerId="LiveId" clId="{1626A3CA-9F24-4A14-A649-BCBF9395E3CE}" dt="2021-11-30T15:01:14" v="757" actId="207"/>
          <ac:spMkLst>
            <pc:docMk/>
            <pc:sldMk cId="2938011868" sldId="268"/>
            <ac:spMk id="4" creationId="{9AFC5F42-5750-4DED-A0DB-F13075D98717}"/>
          </ac:spMkLst>
        </pc:spChg>
        <pc:spChg chg="mod">
          <ac:chgData name="Mohamed Khalid" userId="b92e91c575545c5d" providerId="LiveId" clId="{1626A3CA-9F24-4A14-A649-BCBF9395E3CE}" dt="2021-11-30T15:00:33.906" v="752" actId="207"/>
          <ac:spMkLst>
            <pc:docMk/>
            <pc:sldMk cId="2938011868" sldId="268"/>
            <ac:spMk id="5" creationId="{02D3006D-8599-4DCD-A220-32B95A27B195}"/>
          </ac:spMkLst>
        </pc:spChg>
        <pc:spChg chg="mod">
          <ac:chgData name="Mohamed Khalid" userId="b92e91c575545c5d" providerId="LiveId" clId="{1626A3CA-9F24-4A14-A649-BCBF9395E3CE}" dt="2021-12-02T15:17:48.502" v="1369" actId="20577"/>
          <ac:spMkLst>
            <pc:docMk/>
            <pc:sldMk cId="2938011868" sldId="268"/>
            <ac:spMk id="6" creationId="{BD13E373-05D7-480B-888B-E9228F30664D}"/>
          </ac:spMkLst>
        </pc:spChg>
        <pc:spChg chg="mod">
          <ac:chgData name="Mohamed Khalid" userId="b92e91c575545c5d" providerId="LiveId" clId="{1626A3CA-9F24-4A14-A649-BCBF9395E3CE}" dt="2021-11-30T15:01:39.016" v="761" actId="1076"/>
          <ac:spMkLst>
            <pc:docMk/>
            <pc:sldMk cId="2938011868" sldId="268"/>
            <ac:spMk id="7" creationId="{BAA51E45-4D02-44FF-A7BC-1F9BB85A3108}"/>
          </ac:spMkLst>
        </pc:spChg>
        <pc:spChg chg="mod">
          <ac:chgData name="Mohamed Khalid" userId="b92e91c575545c5d" providerId="LiveId" clId="{1626A3CA-9F24-4A14-A649-BCBF9395E3CE}" dt="2021-11-30T15:00:48.838" v="754" actId="207"/>
          <ac:spMkLst>
            <pc:docMk/>
            <pc:sldMk cId="2938011868" sldId="268"/>
            <ac:spMk id="8" creationId="{5B3FE5AF-DC7E-4CF5-8C05-40C49E87F81D}"/>
          </ac:spMkLst>
        </pc:spChg>
        <pc:spChg chg="mod">
          <ac:chgData name="Mohamed Khalid" userId="b92e91c575545c5d" providerId="LiveId" clId="{1626A3CA-9F24-4A14-A649-BCBF9395E3CE}" dt="2021-11-30T15:01:00.715" v="755" actId="207"/>
          <ac:spMkLst>
            <pc:docMk/>
            <pc:sldMk cId="2938011868" sldId="268"/>
            <ac:spMk id="9" creationId="{0D6831E1-6EF1-4DEF-B677-D5B407BE3A9A}"/>
          </ac:spMkLst>
        </pc:spChg>
        <pc:spChg chg="mod">
          <ac:chgData name="Mohamed Khalid" userId="b92e91c575545c5d" providerId="LiveId" clId="{1626A3CA-9F24-4A14-A649-BCBF9395E3CE}" dt="2021-11-30T15:01:08.883" v="756" actId="207"/>
          <ac:spMkLst>
            <pc:docMk/>
            <pc:sldMk cId="2938011868" sldId="268"/>
            <ac:spMk id="10" creationId="{B2C4F439-5172-4631-80B8-329BEFE6C61B}"/>
          </ac:spMkLst>
        </pc:spChg>
        <pc:spChg chg="mod">
          <ac:chgData name="Mohamed Khalid" userId="b92e91c575545c5d" providerId="LiveId" clId="{1626A3CA-9F24-4A14-A649-BCBF9395E3CE}" dt="2021-11-30T14:55:50.761" v="713" actId="1076"/>
          <ac:spMkLst>
            <pc:docMk/>
            <pc:sldMk cId="2938011868" sldId="268"/>
            <ac:spMk id="16" creationId="{D0197146-2F37-4D91-A7BA-573D39348188}"/>
          </ac:spMkLst>
        </pc:spChg>
        <pc:spChg chg="mod">
          <ac:chgData name="Mohamed Khalid" userId="b92e91c575545c5d" providerId="LiveId" clId="{1626A3CA-9F24-4A14-A649-BCBF9395E3CE}" dt="2021-11-30T14:56:49.336" v="721" actId="1076"/>
          <ac:spMkLst>
            <pc:docMk/>
            <pc:sldMk cId="2938011868" sldId="268"/>
            <ac:spMk id="17" creationId="{C48BA9E5-CBD6-453A-84CF-90630B584A93}"/>
          </ac:spMkLst>
        </pc:spChg>
        <pc:spChg chg="mod">
          <ac:chgData name="Mohamed Khalid" userId="b92e91c575545c5d" providerId="LiveId" clId="{1626A3CA-9F24-4A14-A649-BCBF9395E3CE}" dt="2021-11-30T14:58:00.245" v="733" actId="1076"/>
          <ac:spMkLst>
            <pc:docMk/>
            <pc:sldMk cId="2938011868" sldId="268"/>
            <ac:spMk id="18" creationId="{E717195D-E78C-48A5-9A75-116B4080C518}"/>
          </ac:spMkLst>
        </pc:spChg>
        <pc:spChg chg="mod">
          <ac:chgData name="Mohamed Khalid" userId="b92e91c575545c5d" providerId="LiveId" clId="{1626A3CA-9F24-4A14-A649-BCBF9395E3CE}" dt="2021-11-30T14:57:38.309" v="729" actId="1076"/>
          <ac:spMkLst>
            <pc:docMk/>
            <pc:sldMk cId="2938011868" sldId="268"/>
            <ac:spMk id="19" creationId="{2166B28C-3EEC-4423-AB3A-FA2934F109D0}"/>
          </ac:spMkLst>
        </pc:spChg>
        <pc:spChg chg="mod">
          <ac:chgData name="Mohamed Khalid" userId="b92e91c575545c5d" providerId="LiveId" clId="{1626A3CA-9F24-4A14-A649-BCBF9395E3CE}" dt="2021-11-30T14:59:18.627" v="745" actId="1076"/>
          <ac:spMkLst>
            <pc:docMk/>
            <pc:sldMk cId="2938011868" sldId="268"/>
            <ac:spMk id="21" creationId="{DB72C4E0-3C9F-41E0-BAB3-0E9FE3872B78}"/>
          </ac:spMkLst>
        </pc:spChg>
        <pc:spChg chg="mod">
          <ac:chgData name="Mohamed Khalid" userId="b92e91c575545c5d" providerId="LiveId" clId="{1626A3CA-9F24-4A14-A649-BCBF9395E3CE}" dt="2021-11-30T14:58:25.694" v="736" actId="1076"/>
          <ac:spMkLst>
            <pc:docMk/>
            <pc:sldMk cId="2938011868" sldId="268"/>
            <ac:spMk id="22" creationId="{63EC8D95-BC0E-4F0D-9B5C-BB304AA80A00}"/>
          </ac:spMkLst>
        </pc:spChg>
      </pc:sldChg>
      <pc:sldMasterChg chg="addSldLayout">
        <pc:chgData name="Mohamed Khalid" userId="b92e91c575545c5d" providerId="LiveId" clId="{1626A3CA-9F24-4A14-A649-BCBF9395E3CE}" dt="2021-11-29T14:03:33.207" v="1" actId="680"/>
        <pc:sldMasterMkLst>
          <pc:docMk/>
          <pc:sldMasterMk cId="367931133" sldId="2147483648"/>
        </pc:sldMasterMkLst>
        <pc:sldLayoutChg chg="add">
          <pc:chgData name="Mohamed Khalid" userId="b92e91c575545c5d" providerId="LiveId" clId="{1626A3CA-9F24-4A14-A649-BCBF9395E3CE}" dt="2021-11-29T14:03:33.207" v="1" actId="680"/>
          <pc:sldLayoutMkLst>
            <pc:docMk/>
            <pc:sldMasterMk cId="367931133" sldId="2147483648"/>
            <pc:sldLayoutMk cId="2371917995"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75EF-D039-4586-A921-4118FCD46513}" type="datetimeFigureOut">
              <a:rPr lang="en-IN" smtClean="0"/>
              <a:t>14-01-2022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07025-5845-427B-99E7-1ECB54B2DA25}" type="slidenum">
              <a:rPr lang="en-IN" smtClean="0"/>
              <a:t>‹#›</a:t>
            </a:fld>
            <a:endParaRPr lang="en-IN"/>
          </a:p>
        </p:txBody>
      </p:sp>
    </p:spTree>
    <p:extLst>
      <p:ext uri="{BB962C8B-B14F-4D97-AF65-F5344CB8AC3E}">
        <p14:creationId xmlns:p14="http://schemas.microsoft.com/office/powerpoint/2010/main" val="68561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A07025-5845-427B-99E7-1ECB54B2DA25}" type="slidenum">
              <a:rPr lang="en-IN" smtClean="0"/>
              <a:t>5</a:t>
            </a:fld>
            <a:endParaRPr lang="en-IN"/>
          </a:p>
        </p:txBody>
      </p:sp>
    </p:spTree>
    <p:extLst>
      <p:ext uri="{BB962C8B-B14F-4D97-AF65-F5344CB8AC3E}">
        <p14:creationId xmlns:p14="http://schemas.microsoft.com/office/powerpoint/2010/main" val="275602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A819-9728-4E4F-8478-60F5B8547CB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7DEB7E-2626-4995-946B-CBA2D5D66B5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37191799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3113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53D75C4-98EC-4A3B-93D7-2EEFC34B4EBB}"/>
              </a:ext>
            </a:extLst>
          </p:cNvPr>
          <p:cNvPicPr>
            <a:picLocks noChangeAspect="1" noChangeArrowheads="1"/>
          </p:cNvPicPr>
          <p:nvPr/>
        </p:nvPicPr>
        <p:blipFill>
          <a:blip r:embed="rId3"/>
          <a:srcRect/>
          <a:stretch>
            <a:fillRect/>
          </a:stretch>
        </p:blipFill>
        <p:spPr bwMode="auto">
          <a:xfrm>
            <a:off x="3429000" y="670719"/>
            <a:ext cx="5334000" cy="1047750"/>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FE1CEE4B-2EF9-49D7-96AF-6AB6F2B5D5F0}"/>
              </a:ext>
            </a:extLst>
          </p:cNvPr>
          <p:cNvSpPr>
            <a:spLocks noGrp="1"/>
          </p:cNvSpPr>
          <p:nvPr>
            <p:ph type="ctrTitle"/>
          </p:nvPr>
        </p:nvSpPr>
        <p:spPr>
          <a:xfrm>
            <a:off x="2209800" y="1819275"/>
            <a:ext cx="7772400" cy="838200"/>
          </a:xfrm>
        </p:spPr>
        <p:txBody>
          <a:bodyPr>
            <a:noAutofit/>
          </a:bodyPr>
          <a:lstStyle/>
          <a:p>
            <a:r>
              <a:rPr lang="en-US" sz="2800" b="1" dirty="0">
                <a:solidFill>
                  <a:schemeClr val="bg1"/>
                </a:solidFill>
              </a:rPr>
              <a:t>DEPARTMENT OF INFORMATION SCIENCE &amp; ENGINEERING</a:t>
            </a:r>
          </a:p>
        </p:txBody>
      </p:sp>
      <p:sp>
        <p:nvSpPr>
          <p:cNvPr id="9" name="Subtitle 2">
            <a:extLst>
              <a:ext uri="{FF2B5EF4-FFF2-40B4-BE49-F238E27FC236}">
                <a16:creationId xmlns:a16="http://schemas.microsoft.com/office/drawing/2014/main" id="{D4CB33AD-E4B4-4C67-B0E2-06D2421F853B}"/>
              </a:ext>
            </a:extLst>
          </p:cNvPr>
          <p:cNvSpPr>
            <a:spLocks noGrp="1"/>
          </p:cNvSpPr>
          <p:nvPr>
            <p:ph type="subTitle" idx="1"/>
          </p:nvPr>
        </p:nvSpPr>
        <p:spPr>
          <a:xfrm>
            <a:off x="2895600" y="2657476"/>
            <a:ext cx="6400800" cy="1276350"/>
          </a:xfrm>
        </p:spPr>
        <p:txBody>
          <a:bodyPr>
            <a:normAutofit lnSpcReduction="10000"/>
          </a:bodyPr>
          <a:lstStyle/>
          <a:p>
            <a:r>
              <a:rPr lang="en-US" dirty="0">
                <a:solidFill>
                  <a:schemeClr val="bg1"/>
                </a:solidFill>
              </a:rPr>
              <a:t>“</a:t>
            </a:r>
            <a:r>
              <a:rPr lang="en-US" b="1" dirty="0">
                <a:solidFill>
                  <a:schemeClr val="bg1"/>
                </a:solidFill>
              </a:rPr>
              <a:t>IDENTIFICATION OF CRIME PRONE AREAS</a:t>
            </a:r>
            <a:r>
              <a:rPr lang="en-US" dirty="0">
                <a:solidFill>
                  <a:schemeClr val="bg1"/>
                </a:solidFill>
              </a:rPr>
              <a:t>”</a:t>
            </a:r>
          </a:p>
          <a:p>
            <a:r>
              <a:rPr lang="en-US" b="1" dirty="0">
                <a:solidFill>
                  <a:schemeClr val="bg1"/>
                </a:solidFill>
              </a:rPr>
              <a:t>COURSE NAME : MINI PROJECT</a:t>
            </a:r>
          </a:p>
          <a:p>
            <a:r>
              <a:rPr lang="en-US" b="1" dirty="0">
                <a:solidFill>
                  <a:schemeClr val="bg1"/>
                </a:solidFill>
              </a:rPr>
              <a:t>COURSE CODE: 20ISE391A</a:t>
            </a:r>
          </a:p>
        </p:txBody>
      </p:sp>
      <p:sp>
        <p:nvSpPr>
          <p:cNvPr id="10" name="Subtitle 2">
            <a:extLst>
              <a:ext uri="{FF2B5EF4-FFF2-40B4-BE49-F238E27FC236}">
                <a16:creationId xmlns:a16="http://schemas.microsoft.com/office/drawing/2014/main" id="{387E592F-FEAC-448F-BC6A-05E160DBD858}"/>
              </a:ext>
            </a:extLst>
          </p:cNvPr>
          <p:cNvSpPr txBox="1">
            <a:spLocks/>
          </p:cNvSpPr>
          <p:nvPr/>
        </p:nvSpPr>
        <p:spPr>
          <a:xfrm>
            <a:off x="952500" y="3933827"/>
            <a:ext cx="4676775" cy="20955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bg1"/>
                </a:solidFill>
                <a:effectLst/>
                <a:uLnTx/>
                <a:uFillTx/>
                <a:latin typeface="+mn-lt"/>
                <a:ea typeface="+mn-ea"/>
                <a:cs typeface="+mn-cs"/>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200" b="1" dirty="0">
                <a:solidFill>
                  <a:schemeClr val="bg1"/>
                </a:solidFill>
              </a:rPr>
              <a:t>1.ROHAN NAGARKATTE [1NH20IS134]</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bg1"/>
                </a:solidFill>
                <a:effectLst/>
                <a:uLnTx/>
                <a:uFillTx/>
                <a:latin typeface="+mn-lt"/>
                <a:ea typeface="+mn-ea"/>
                <a:cs typeface="+mn-cs"/>
              </a:rPr>
              <a:t>2.</a:t>
            </a:r>
            <a:r>
              <a:rPr lang="en-US" sz="2200" b="1" dirty="0">
                <a:solidFill>
                  <a:schemeClr val="bg1"/>
                </a:solidFill>
              </a:rPr>
              <a:t>MOHAMED KHALID [1NH20IS080]</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bg1"/>
                </a:solidFill>
                <a:effectLst/>
                <a:uLnTx/>
                <a:uFillTx/>
                <a:latin typeface="+mn-lt"/>
                <a:ea typeface="+mn-ea"/>
                <a:cs typeface="+mn-cs"/>
              </a:rPr>
              <a:t>3.KAMBOJI AKHILESH [1NH20IS070]</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200" b="1" dirty="0">
                <a:solidFill>
                  <a:schemeClr val="bg1"/>
                </a:solidFill>
              </a:rPr>
              <a:t>4.LOKESH PRASAD [1NH20IS078]</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11" name="Subtitle 2">
            <a:extLst>
              <a:ext uri="{FF2B5EF4-FFF2-40B4-BE49-F238E27FC236}">
                <a16:creationId xmlns:a16="http://schemas.microsoft.com/office/drawing/2014/main" id="{22B76586-9C52-43B0-B1A3-933D0C4D23A6}"/>
              </a:ext>
            </a:extLst>
          </p:cNvPr>
          <p:cNvSpPr txBox="1">
            <a:spLocks/>
          </p:cNvSpPr>
          <p:nvPr/>
        </p:nvSpPr>
        <p:spPr>
          <a:xfrm>
            <a:off x="6486524" y="3933826"/>
            <a:ext cx="4676775" cy="20955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bg1"/>
                </a:solidFill>
                <a:effectLst/>
                <a:uLnTx/>
                <a:uFillTx/>
                <a:latin typeface="+mn-lt"/>
                <a:ea typeface="+mn-ea"/>
                <a:cs typeface="+mn-cs"/>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bg1"/>
                </a:solidFill>
                <a:effectLst/>
                <a:uLnTx/>
                <a:uFillTx/>
                <a:latin typeface="+mn-lt"/>
                <a:ea typeface="+mn-ea"/>
                <a:cs typeface="+mn-cs"/>
              </a:rPr>
              <a:t>GUIDE NAME: MRS. BILVIKA</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200" b="1" dirty="0">
                <a:solidFill>
                  <a:schemeClr val="bg1"/>
                </a:solidFill>
              </a:rPr>
              <a:t>DESIGNATION: PYTHON LECTURER </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89348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0626-7275-43DF-8413-9A3505759C72}"/>
              </a:ext>
            </a:extLst>
          </p:cNvPr>
          <p:cNvSpPr>
            <a:spLocks noGrp="1"/>
          </p:cNvSpPr>
          <p:nvPr>
            <p:ph type="ctrTitle"/>
          </p:nvPr>
        </p:nvSpPr>
        <p:spPr>
          <a:xfrm>
            <a:off x="2213042" y="180170"/>
            <a:ext cx="7765915" cy="725892"/>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MODULES-3</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8A4D480-FC47-4593-8FD1-801879131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25" y="1782145"/>
            <a:ext cx="5284249" cy="3135085"/>
          </a:xfrm>
          <a:prstGeom prst="rect">
            <a:avLst/>
          </a:prstGeom>
        </p:spPr>
      </p:pic>
      <p:pic>
        <p:nvPicPr>
          <p:cNvPr id="14" name="Picture 13">
            <a:extLst>
              <a:ext uri="{FF2B5EF4-FFF2-40B4-BE49-F238E27FC236}">
                <a16:creationId xmlns:a16="http://schemas.microsoft.com/office/drawing/2014/main" id="{D8880246-BE5B-47CE-93DD-C80C33D1DE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126" y="1782146"/>
            <a:ext cx="5284249" cy="3135084"/>
          </a:xfrm>
          <a:prstGeom prst="rect">
            <a:avLst/>
          </a:prstGeom>
        </p:spPr>
      </p:pic>
      <p:sp>
        <p:nvSpPr>
          <p:cNvPr id="3" name="TextBox 2">
            <a:extLst>
              <a:ext uri="{FF2B5EF4-FFF2-40B4-BE49-F238E27FC236}">
                <a16:creationId xmlns:a16="http://schemas.microsoft.com/office/drawing/2014/main" id="{BA0953B3-794E-496C-8AC9-D1D97E4B9424}"/>
              </a:ext>
            </a:extLst>
          </p:cNvPr>
          <p:cNvSpPr txBox="1"/>
          <p:nvPr/>
        </p:nvSpPr>
        <p:spPr>
          <a:xfrm>
            <a:off x="2122704" y="5040963"/>
            <a:ext cx="1978090"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Statistics Page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F181C4-9451-445E-934A-C956DD8FC436}"/>
              </a:ext>
            </a:extLst>
          </p:cNvPr>
          <p:cNvSpPr txBox="1"/>
          <p:nvPr/>
        </p:nvSpPr>
        <p:spPr>
          <a:xfrm>
            <a:off x="7852491" y="5040963"/>
            <a:ext cx="245551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Option Entry Page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77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0626-7275-43DF-8413-9A3505759C72}"/>
              </a:ext>
            </a:extLst>
          </p:cNvPr>
          <p:cNvSpPr>
            <a:spLocks noGrp="1"/>
          </p:cNvSpPr>
          <p:nvPr>
            <p:ph type="ctrTitle"/>
          </p:nvPr>
        </p:nvSpPr>
        <p:spPr>
          <a:xfrm>
            <a:off x="2213042" y="180170"/>
            <a:ext cx="7765915" cy="725892"/>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MODULES-4</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6CD7EB-C5AF-4799-A273-814174719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26" y="1782144"/>
            <a:ext cx="5284249" cy="3135085"/>
          </a:xfrm>
          <a:prstGeom prst="rect">
            <a:avLst/>
          </a:prstGeom>
        </p:spPr>
      </p:pic>
      <p:pic>
        <p:nvPicPr>
          <p:cNvPr id="8" name="Picture 7">
            <a:extLst>
              <a:ext uri="{FF2B5EF4-FFF2-40B4-BE49-F238E27FC236}">
                <a16:creationId xmlns:a16="http://schemas.microsoft.com/office/drawing/2014/main" id="{A1FEDFD2-0122-445F-A97D-C96CE6304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125" y="1782144"/>
            <a:ext cx="5284249" cy="3134171"/>
          </a:xfrm>
          <a:prstGeom prst="rect">
            <a:avLst/>
          </a:prstGeom>
        </p:spPr>
      </p:pic>
      <p:sp>
        <p:nvSpPr>
          <p:cNvPr id="4" name="TextBox 3">
            <a:extLst>
              <a:ext uri="{FF2B5EF4-FFF2-40B4-BE49-F238E27FC236}">
                <a16:creationId xmlns:a16="http://schemas.microsoft.com/office/drawing/2014/main" id="{CC9A23F1-91BF-4738-BE92-CA80384BC588}"/>
              </a:ext>
            </a:extLst>
          </p:cNvPr>
          <p:cNvSpPr txBox="1"/>
          <p:nvPr/>
        </p:nvSpPr>
        <p:spPr>
          <a:xfrm>
            <a:off x="2020068" y="5003641"/>
            <a:ext cx="2183363"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Details Page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3FA97AE-B911-4666-A8CA-50F507BF35A6}"/>
              </a:ext>
            </a:extLst>
          </p:cNvPr>
          <p:cNvSpPr txBox="1"/>
          <p:nvPr/>
        </p:nvSpPr>
        <p:spPr>
          <a:xfrm>
            <a:off x="7778629" y="5003641"/>
            <a:ext cx="2603240"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Graph Results Page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67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07AC-D24D-4BCD-B57B-AA924E84A65A}"/>
              </a:ext>
            </a:extLst>
          </p:cNvPr>
          <p:cNvSpPr>
            <a:spLocks noGrp="1"/>
          </p:cNvSpPr>
          <p:nvPr>
            <p:ph type="ctrTitle"/>
          </p:nvPr>
        </p:nvSpPr>
        <p:spPr>
          <a:xfrm>
            <a:off x="1523994" y="440775"/>
            <a:ext cx="9144000" cy="598350"/>
          </a:xfrm>
        </p:spPr>
        <p:txBody>
          <a:bodyPr/>
          <a:lstStyle/>
          <a:p>
            <a:r>
              <a:rPr lang="en-US" sz="36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FLOWCHART</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EB1C101D-7134-476B-BD05-23760BF2B72C}"/>
              </a:ext>
            </a:extLst>
          </p:cNvPr>
          <p:cNvSpPr/>
          <p:nvPr/>
        </p:nvSpPr>
        <p:spPr>
          <a:xfrm>
            <a:off x="2211356" y="1412779"/>
            <a:ext cx="2136710" cy="598349"/>
          </a:xfrm>
          <a:prstGeom prst="round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 Input</a:t>
            </a:r>
            <a:endParaRPr lang="en-IN" dirty="0"/>
          </a:p>
        </p:txBody>
      </p:sp>
      <p:sp>
        <p:nvSpPr>
          <p:cNvPr id="32" name="Rectangle: Rounded Corners 31">
            <a:extLst>
              <a:ext uri="{FF2B5EF4-FFF2-40B4-BE49-F238E27FC236}">
                <a16:creationId xmlns:a16="http://schemas.microsoft.com/office/drawing/2014/main" id="{16292E5B-EEB6-4A69-B972-BA48594CAB9D}"/>
              </a:ext>
            </a:extLst>
          </p:cNvPr>
          <p:cNvSpPr/>
          <p:nvPr/>
        </p:nvSpPr>
        <p:spPr>
          <a:xfrm>
            <a:off x="5027645" y="1412779"/>
            <a:ext cx="2136710" cy="598349"/>
          </a:xfrm>
          <a:prstGeom prst="round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a:t>
            </a:r>
            <a:endParaRPr lang="en-IN" dirty="0"/>
          </a:p>
        </p:txBody>
      </p:sp>
      <p:sp>
        <p:nvSpPr>
          <p:cNvPr id="33" name="Rectangle: Rounded Corners 32">
            <a:extLst>
              <a:ext uri="{FF2B5EF4-FFF2-40B4-BE49-F238E27FC236}">
                <a16:creationId xmlns:a16="http://schemas.microsoft.com/office/drawing/2014/main" id="{09314FCC-6740-48CB-8A74-7B75911B11CC}"/>
              </a:ext>
            </a:extLst>
          </p:cNvPr>
          <p:cNvSpPr/>
          <p:nvPr/>
        </p:nvSpPr>
        <p:spPr>
          <a:xfrm>
            <a:off x="5027645" y="2423412"/>
            <a:ext cx="2136710" cy="598349"/>
          </a:xfrm>
          <a:prstGeom prst="round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Applying Clustering Algorithm</a:t>
            </a:r>
            <a:endParaRPr lang="en-IN" dirty="0"/>
          </a:p>
        </p:txBody>
      </p:sp>
      <p:sp>
        <p:nvSpPr>
          <p:cNvPr id="34" name="Rectangle: Rounded Corners 33">
            <a:extLst>
              <a:ext uri="{FF2B5EF4-FFF2-40B4-BE49-F238E27FC236}">
                <a16:creationId xmlns:a16="http://schemas.microsoft.com/office/drawing/2014/main" id="{6E21E950-9F5E-4DC4-B88E-42E7D6DF1F9B}"/>
              </a:ext>
            </a:extLst>
          </p:cNvPr>
          <p:cNvSpPr/>
          <p:nvPr/>
        </p:nvSpPr>
        <p:spPr>
          <a:xfrm>
            <a:off x="5027639" y="3431135"/>
            <a:ext cx="2136710" cy="594313"/>
          </a:xfrm>
          <a:prstGeom prst="round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Crime Detection</a:t>
            </a:r>
            <a:endParaRPr lang="en-IN" dirty="0"/>
          </a:p>
        </p:txBody>
      </p:sp>
      <p:sp>
        <p:nvSpPr>
          <p:cNvPr id="35" name="Rectangle: Rounded Corners 34">
            <a:extLst>
              <a:ext uri="{FF2B5EF4-FFF2-40B4-BE49-F238E27FC236}">
                <a16:creationId xmlns:a16="http://schemas.microsoft.com/office/drawing/2014/main" id="{C847637B-CCDF-483D-9176-CEEE6F173414}"/>
              </a:ext>
            </a:extLst>
          </p:cNvPr>
          <p:cNvSpPr/>
          <p:nvPr/>
        </p:nvSpPr>
        <p:spPr>
          <a:xfrm>
            <a:off x="5027639" y="4429808"/>
            <a:ext cx="2136710" cy="598349"/>
          </a:xfrm>
          <a:prstGeom prst="round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Crime Classification</a:t>
            </a:r>
            <a:endParaRPr lang="en-IN" dirty="0"/>
          </a:p>
        </p:txBody>
      </p:sp>
      <p:sp>
        <p:nvSpPr>
          <p:cNvPr id="36" name="Rectangle: Rounded Corners 35">
            <a:extLst>
              <a:ext uri="{FF2B5EF4-FFF2-40B4-BE49-F238E27FC236}">
                <a16:creationId xmlns:a16="http://schemas.microsoft.com/office/drawing/2014/main" id="{22010B19-67F9-49F7-A9FC-DCA5ACEECA4F}"/>
              </a:ext>
            </a:extLst>
          </p:cNvPr>
          <p:cNvSpPr/>
          <p:nvPr/>
        </p:nvSpPr>
        <p:spPr>
          <a:xfrm>
            <a:off x="5027639" y="5433761"/>
            <a:ext cx="2136710" cy="598349"/>
          </a:xfrm>
          <a:prstGeom prst="round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Pictorial Representation</a:t>
            </a:r>
            <a:endParaRPr lang="en-IN" dirty="0"/>
          </a:p>
        </p:txBody>
      </p:sp>
      <p:sp>
        <p:nvSpPr>
          <p:cNvPr id="37" name="Rectangle: Rounded Corners 36">
            <a:extLst>
              <a:ext uri="{FF2B5EF4-FFF2-40B4-BE49-F238E27FC236}">
                <a16:creationId xmlns:a16="http://schemas.microsoft.com/office/drawing/2014/main" id="{C46C7A05-C734-48AC-BA96-9ACAA9164C2C}"/>
              </a:ext>
            </a:extLst>
          </p:cNvPr>
          <p:cNvSpPr/>
          <p:nvPr/>
        </p:nvSpPr>
        <p:spPr>
          <a:xfrm>
            <a:off x="7884361" y="5489194"/>
            <a:ext cx="2136710" cy="598349"/>
          </a:xfrm>
          <a:prstGeom prst="round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Prediction by Statistical Analysis</a:t>
            </a:r>
            <a:endParaRPr lang="en-IN" dirty="0"/>
          </a:p>
        </p:txBody>
      </p:sp>
      <p:sp>
        <p:nvSpPr>
          <p:cNvPr id="38" name="Arrow: Down 37">
            <a:extLst>
              <a:ext uri="{FF2B5EF4-FFF2-40B4-BE49-F238E27FC236}">
                <a16:creationId xmlns:a16="http://schemas.microsoft.com/office/drawing/2014/main" id="{894BD888-1A16-45EF-A190-5C522E70DFC6}"/>
              </a:ext>
            </a:extLst>
          </p:cNvPr>
          <p:cNvSpPr/>
          <p:nvPr/>
        </p:nvSpPr>
        <p:spPr>
          <a:xfrm>
            <a:off x="5968477" y="2028416"/>
            <a:ext cx="255037" cy="3949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Arrow: Down 38">
            <a:extLst>
              <a:ext uri="{FF2B5EF4-FFF2-40B4-BE49-F238E27FC236}">
                <a16:creationId xmlns:a16="http://schemas.microsoft.com/office/drawing/2014/main" id="{6F865E3E-FD1D-4FCE-BC4A-EBF287741AA2}"/>
              </a:ext>
            </a:extLst>
          </p:cNvPr>
          <p:cNvSpPr/>
          <p:nvPr/>
        </p:nvSpPr>
        <p:spPr>
          <a:xfrm>
            <a:off x="5968477" y="3034004"/>
            <a:ext cx="255037" cy="3949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0" name="Arrow: Down 39">
            <a:extLst>
              <a:ext uri="{FF2B5EF4-FFF2-40B4-BE49-F238E27FC236}">
                <a16:creationId xmlns:a16="http://schemas.microsoft.com/office/drawing/2014/main" id="{86692077-EFCB-4EFB-A779-F7CAD460F35D}"/>
              </a:ext>
            </a:extLst>
          </p:cNvPr>
          <p:cNvSpPr/>
          <p:nvPr/>
        </p:nvSpPr>
        <p:spPr>
          <a:xfrm>
            <a:off x="5968476" y="4030130"/>
            <a:ext cx="255037" cy="3949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1" name="Arrow: Down 40">
            <a:extLst>
              <a:ext uri="{FF2B5EF4-FFF2-40B4-BE49-F238E27FC236}">
                <a16:creationId xmlns:a16="http://schemas.microsoft.com/office/drawing/2014/main" id="{1AA4E817-798D-4711-9125-B4D72226B540}"/>
              </a:ext>
            </a:extLst>
          </p:cNvPr>
          <p:cNvSpPr/>
          <p:nvPr/>
        </p:nvSpPr>
        <p:spPr>
          <a:xfrm>
            <a:off x="5968476" y="5040947"/>
            <a:ext cx="255037" cy="3949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2" name="Arrow: Right 41">
            <a:extLst>
              <a:ext uri="{FF2B5EF4-FFF2-40B4-BE49-F238E27FC236}">
                <a16:creationId xmlns:a16="http://schemas.microsoft.com/office/drawing/2014/main" id="{EEFAE799-BDF6-4E6D-BCC2-156FD1D1F0EB}"/>
              </a:ext>
            </a:extLst>
          </p:cNvPr>
          <p:cNvSpPr/>
          <p:nvPr/>
        </p:nvSpPr>
        <p:spPr>
          <a:xfrm>
            <a:off x="4348066" y="1581323"/>
            <a:ext cx="679579" cy="26125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3" name="Arrow: Right 42">
            <a:extLst>
              <a:ext uri="{FF2B5EF4-FFF2-40B4-BE49-F238E27FC236}">
                <a16:creationId xmlns:a16="http://schemas.microsoft.com/office/drawing/2014/main" id="{A694A8EC-69B6-4D0E-90B6-6C5145E613FC}"/>
              </a:ext>
            </a:extLst>
          </p:cNvPr>
          <p:cNvSpPr/>
          <p:nvPr/>
        </p:nvSpPr>
        <p:spPr>
          <a:xfrm>
            <a:off x="7164349" y="5657741"/>
            <a:ext cx="720012" cy="26125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9443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07AC-D24D-4BCD-B57B-AA924E84A65A}"/>
              </a:ext>
            </a:extLst>
          </p:cNvPr>
          <p:cNvSpPr>
            <a:spLocks noGrp="1"/>
          </p:cNvSpPr>
          <p:nvPr>
            <p:ph type="ctrTitle"/>
          </p:nvPr>
        </p:nvSpPr>
        <p:spPr>
          <a:xfrm>
            <a:off x="1523992" y="739949"/>
            <a:ext cx="9144000" cy="598350"/>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C7B0D05-9965-4A9B-BEBE-8B438376F333}"/>
              </a:ext>
            </a:extLst>
          </p:cNvPr>
          <p:cNvSpPr txBox="1"/>
          <p:nvPr/>
        </p:nvSpPr>
        <p:spPr>
          <a:xfrm>
            <a:off x="843638" y="1341762"/>
            <a:ext cx="10504709" cy="1692771"/>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a:t>
            </a:r>
          </a:p>
        </p:txBody>
      </p:sp>
      <p:pic>
        <p:nvPicPr>
          <p:cNvPr id="15" name="Picture 14">
            <a:extLst>
              <a:ext uri="{FF2B5EF4-FFF2-40B4-BE49-F238E27FC236}">
                <a16:creationId xmlns:a16="http://schemas.microsoft.com/office/drawing/2014/main" id="{8BDAD2EC-483B-4494-8B70-63C643973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173" y="3337171"/>
            <a:ext cx="8089641" cy="2695575"/>
          </a:xfrm>
          <a:prstGeom prst="rect">
            <a:avLst/>
          </a:prstGeom>
        </p:spPr>
      </p:pic>
    </p:spTree>
    <p:extLst>
      <p:ext uri="{BB962C8B-B14F-4D97-AF65-F5344CB8AC3E}">
        <p14:creationId xmlns:p14="http://schemas.microsoft.com/office/powerpoint/2010/main" val="293801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07AC-D24D-4BCD-B57B-AA924E84A65A}"/>
              </a:ext>
            </a:extLst>
          </p:cNvPr>
          <p:cNvSpPr>
            <a:spLocks noGrp="1"/>
          </p:cNvSpPr>
          <p:nvPr>
            <p:ph type="ctrTitle"/>
          </p:nvPr>
        </p:nvSpPr>
        <p:spPr>
          <a:xfrm>
            <a:off x="1524000" y="759597"/>
            <a:ext cx="9144000" cy="598350"/>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STEPS OF K MEANS ALGORITHM</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9E4DA85-BAEA-47D6-8C20-AB2EE23E8993}"/>
              </a:ext>
            </a:extLst>
          </p:cNvPr>
          <p:cNvSpPr txBox="1"/>
          <p:nvPr/>
        </p:nvSpPr>
        <p:spPr>
          <a:xfrm>
            <a:off x="809625" y="1604865"/>
            <a:ext cx="10448925" cy="4493538"/>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The working of the K-Means algorithm is explained in the below steps:</a:t>
            </a:r>
          </a:p>
          <a:p>
            <a:r>
              <a:rPr lang="en-US" sz="2600" dirty="0">
                <a:solidFill>
                  <a:schemeClr val="bg1"/>
                </a:solidFill>
                <a:latin typeface="Times New Roman" panose="02020603050405020304" pitchFamily="18" charset="0"/>
                <a:cs typeface="Times New Roman" panose="02020603050405020304" pitchFamily="18" charset="0"/>
              </a:rPr>
              <a:t>Step-1: Select the number K to decide the number of clusters.</a:t>
            </a:r>
          </a:p>
          <a:p>
            <a:r>
              <a:rPr lang="en-US" sz="2600" dirty="0">
                <a:solidFill>
                  <a:schemeClr val="bg1"/>
                </a:solidFill>
                <a:latin typeface="Times New Roman" panose="02020603050405020304" pitchFamily="18" charset="0"/>
                <a:cs typeface="Times New Roman" panose="02020603050405020304" pitchFamily="18" charset="0"/>
              </a:rPr>
              <a:t>Step-2: Select random K points or centroids. (It can be other from the input dataset).</a:t>
            </a:r>
          </a:p>
          <a:p>
            <a:r>
              <a:rPr lang="en-US" sz="2600" dirty="0">
                <a:solidFill>
                  <a:schemeClr val="bg1"/>
                </a:solidFill>
                <a:latin typeface="Times New Roman" panose="02020603050405020304" pitchFamily="18" charset="0"/>
                <a:cs typeface="Times New Roman" panose="02020603050405020304" pitchFamily="18" charset="0"/>
              </a:rPr>
              <a:t>Step-3: Assign each data point to their closest centroid, which will form the predefined K clusters.</a:t>
            </a:r>
          </a:p>
          <a:p>
            <a:r>
              <a:rPr lang="en-US" sz="2600" dirty="0">
                <a:solidFill>
                  <a:schemeClr val="bg1"/>
                </a:solidFill>
                <a:latin typeface="Times New Roman" panose="02020603050405020304" pitchFamily="18" charset="0"/>
                <a:cs typeface="Times New Roman" panose="02020603050405020304" pitchFamily="18" charset="0"/>
              </a:rPr>
              <a:t>Step-4: Calculate the variance and place a new centroid of each cluster.</a:t>
            </a:r>
          </a:p>
          <a:p>
            <a:r>
              <a:rPr lang="en-US" sz="2600" dirty="0">
                <a:solidFill>
                  <a:schemeClr val="bg1"/>
                </a:solidFill>
                <a:latin typeface="Times New Roman" panose="02020603050405020304" pitchFamily="18" charset="0"/>
                <a:cs typeface="Times New Roman" panose="02020603050405020304" pitchFamily="18" charset="0"/>
              </a:rPr>
              <a:t>Step-5: Repeat the third steps, which means reassign each datapoint to the new closest centroid of each cluster.</a:t>
            </a:r>
          </a:p>
          <a:p>
            <a:r>
              <a:rPr lang="en-US" sz="2600" dirty="0">
                <a:solidFill>
                  <a:schemeClr val="bg1"/>
                </a:solidFill>
                <a:latin typeface="Times New Roman" panose="02020603050405020304" pitchFamily="18" charset="0"/>
                <a:cs typeface="Times New Roman" panose="02020603050405020304" pitchFamily="18" charset="0"/>
              </a:rPr>
              <a:t>Step-6: If any reassignment occurs, then go to step-4 else go to FINISH.</a:t>
            </a:r>
          </a:p>
          <a:p>
            <a:r>
              <a:rPr lang="en-US" sz="2600" dirty="0">
                <a:solidFill>
                  <a:schemeClr val="bg1"/>
                </a:solidFill>
                <a:latin typeface="Times New Roman" panose="02020603050405020304" pitchFamily="18" charset="0"/>
                <a:cs typeface="Times New Roman" panose="02020603050405020304" pitchFamily="18" charset="0"/>
              </a:rPr>
              <a:t>Step-7: The model is ready.</a:t>
            </a: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73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DF69-C7CD-4FBE-9448-4D26A5C53D6A}"/>
              </a:ext>
            </a:extLst>
          </p:cNvPr>
          <p:cNvSpPr>
            <a:spLocks noGrp="1"/>
          </p:cNvSpPr>
          <p:nvPr>
            <p:ph type="ctrTitle"/>
          </p:nvPr>
        </p:nvSpPr>
        <p:spPr>
          <a:xfrm>
            <a:off x="1524000" y="580416"/>
            <a:ext cx="9144000" cy="612842"/>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DB7610E-5262-42EB-A72D-537BC6EE355C}"/>
              </a:ext>
            </a:extLst>
          </p:cNvPr>
          <p:cNvSpPr>
            <a:spLocks noGrp="1"/>
          </p:cNvSpPr>
          <p:nvPr>
            <p:ph type="subTitle" idx="1"/>
          </p:nvPr>
        </p:nvSpPr>
        <p:spPr>
          <a:xfrm>
            <a:off x="1428750" y="1811575"/>
            <a:ext cx="9334500" cy="3389076"/>
          </a:xfrm>
        </p:spPr>
        <p:txBody>
          <a:bodyPr/>
          <a:lstStyle/>
          <a:p>
            <a:pPr marL="457200" indent="-457200" algn="l">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Our system takes elements attributes of an area and preprocessing offers the frequent patterns of that place. </a:t>
            </a:r>
          </a:p>
          <a:p>
            <a:pPr marL="457200" indent="-457200" algn="l">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We trained the system based on some particular inputs so that machine automatically learns the converting patterns in crime through examining the crime patterns.</a:t>
            </a:r>
          </a:p>
          <a:p>
            <a:pPr marL="457200" indent="-457200" algn="l">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 For getting better results in prediction we are planning to include more factors to improve accuracy and we are also planning to represent it in user friendly representation.</a:t>
            </a:r>
          </a:p>
        </p:txBody>
      </p:sp>
    </p:spTree>
    <p:extLst>
      <p:ext uri="{BB962C8B-B14F-4D97-AF65-F5344CB8AC3E}">
        <p14:creationId xmlns:p14="http://schemas.microsoft.com/office/powerpoint/2010/main" val="66178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E811-4292-45A6-8A20-E4E3D262ACDF}"/>
              </a:ext>
            </a:extLst>
          </p:cNvPr>
          <p:cNvSpPr>
            <a:spLocks noGrp="1"/>
          </p:cNvSpPr>
          <p:nvPr>
            <p:ph type="ctrTitle"/>
          </p:nvPr>
        </p:nvSpPr>
        <p:spPr>
          <a:xfrm>
            <a:off x="1524000" y="379776"/>
            <a:ext cx="9144000" cy="632298"/>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686F4FC-5EBE-4F69-887D-C573DA615818}"/>
              </a:ext>
            </a:extLst>
          </p:cNvPr>
          <p:cNvSpPr>
            <a:spLocks noGrp="1"/>
          </p:cNvSpPr>
          <p:nvPr>
            <p:ph type="subTitle" idx="1"/>
          </p:nvPr>
        </p:nvSpPr>
        <p:spPr>
          <a:xfrm>
            <a:off x="2214465" y="2047875"/>
            <a:ext cx="7763069" cy="2531507"/>
          </a:xfrm>
        </p:spPr>
        <p:txBody>
          <a:bodyPr/>
          <a:lstStyle/>
          <a:p>
            <a:pPr marL="514350" indent="-514350">
              <a:buAutoNum type="arabicPeriod"/>
            </a:pPr>
            <a:r>
              <a:rPr lang="en-US" sz="2600" dirty="0">
                <a:solidFill>
                  <a:schemeClr val="bg1"/>
                </a:solidFill>
                <a:latin typeface="Times New Roman" panose="02020603050405020304" pitchFamily="18" charset="0"/>
                <a:cs typeface="Times New Roman" panose="02020603050405020304" pitchFamily="18" charset="0"/>
              </a:rPr>
              <a:t>Data Analytics using Python by Bharti Motwani</a:t>
            </a:r>
          </a:p>
          <a:p>
            <a:pPr marL="514350" indent="-514350">
              <a:buAutoNum type="arabicPeriod"/>
            </a:pPr>
            <a:r>
              <a:rPr lang="en-US" sz="2600" dirty="0">
                <a:solidFill>
                  <a:schemeClr val="bg1"/>
                </a:solidFill>
                <a:latin typeface="Times New Roman" panose="02020603050405020304" pitchFamily="18" charset="0"/>
                <a:cs typeface="Times New Roman" panose="02020603050405020304" pitchFamily="18" charset="0"/>
              </a:rPr>
              <a:t>CSS and HTML Web Design by Craig Grannell</a:t>
            </a:r>
          </a:p>
          <a:p>
            <a:pPr marL="514350" indent="-514350">
              <a:buAutoNum type="arabicPeriod"/>
            </a:pPr>
            <a:r>
              <a:rPr lang="en-IN" sz="2600" dirty="0">
                <a:solidFill>
                  <a:schemeClr val="bg1"/>
                </a:solidFill>
                <a:latin typeface="Times New Roman" panose="02020603050405020304" pitchFamily="18" charset="0"/>
                <a:cs typeface="Times New Roman" panose="02020603050405020304" pitchFamily="18" charset="0"/>
              </a:rPr>
              <a:t>Data Clustering: Algorithms and Applications by Charu C Aggarwal</a:t>
            </a:r>
          </a:p>
          <a:p>
            <a:pPr marL="514350" indent="-514350">
              <a:buAutoNum type="arabicPeriod"/>
            </a:pPr>
            <a:r>
              <a:rPr lang="en-IN" sz="2600" dirty="0">
                <a:solidFill>
                  <a:schemeClr val="bg1"/>
                </a:solidFill>
                <a:latin typeface="Times New Roman" panose="02020603050405020304" pitchFamily="18" charset="0"/>
                <a:cs typeface="Times New Roman" panose="02020603050405020304" pitchFamily="18" charset="0"/>
              </a:rPr>
              <a:t>Building Web Apps with Python and Flask</a:t>
            </a:r>
          </a:p>
        </p:txBody>
      </p:sp>
    </p:spTree>
    <p:extLst>
      <p:ext uri="{BB962C8B-B14F-4D97-AF65-F5344CB8AC3E}">
        <p14:creationId xmlns:p14="http://schemas.microsoft.com/office/powerpoint/2010/main" val="90556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4D9A-7196-4D57-BEDD-BFFF21BB47FB}"/>
              </a:ext>
            </a:extLst>
          </p:cNvPr>
          <p:cNvSpPr>
            <a:spLocks noGrp="1"/>
          </p:cNvSpPr>
          <p:nvPr>
            <p:ph type="ctrTitle"/>
          </p:nvPr>
        </p:nvSpPr>
        <p:spPr>
          <a:xfrm>
            <a:off x="3584642" y="3122578"/>
            <a:ext cx="5022715" cy="612844"/>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93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30B1DE7-AC11-49F1-A3BD-463153FEE178}"/>
              </a:ext>
            </a:extLst>
          </p:cNvPr>
          <p:cNvSpPr txBox="1">
            <a:spLocks/>
          </p:cNvSpPr>
          <p:nvPr/>
        </p:nvSpPr>
        <p:spPr>
          <a:xfrm>
            <a:off x="2997741" y="1552777"/>
            <a:ext cx="6196518" cy="458311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Introduction</a:t>
            </a:r>
          </a:p>
          <a:p>
            <a:pPr algn="l">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Literature survey / Existing system</a:t>
            </a:r>
          </a:p>
          <a:p>
            <a:pPr algn="l">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Limitations of Existing System</a:t>
            </a:r>
          </a:p>
          <a:p>
            <a:pPr algn="l">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Problem Definition</a:t>
            </a:r>
          </a:p>
          <a:p>
            <a:pPr algn="l">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Proposed system</a:t>
            </a:r>
          </a:p>
          <a:p>
            <a:pPr algn="l">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Objectives</a:t>
            </a:r>
          </a:p>
          <a:p>
            <a:pPr algn="l">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Design modules</a:t>
            </a:r>
          </a:p>
          <a:p>
            <a:pPr algn="l">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Algorithm / Flow chart</a:t>
            </a:r>
          </a:p>
          <a:p>
            <a:pPr algn="l">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Conclusion</a:t>
            </a:r>
          </a:p>
          <a:p>
            <a:pPr algn="l">
              <a:buFont typeface="Wingdings" pitchFamily="2" charset="2"/>
              <a:buChar char="Ø"/>
            </a:pPr>
            <a:endParaRPr lang="en-US" dirty="0"/>
          </a:p>
          <a:p>
            <a:pPr algn="l">
              <a:buFont typeface="Wingdings" pitchFamily="2" charset="2"/>
              <a:buChar char="Ø"/>
            </a:pPr>
            <a:endParaRPr lang="en-US" dirty="0"/>
          </a:p>
          <a:p>
            <a:pPr algn="l">
              <a:buFont typeface="Wingdings" pitchFamily="2" charset="2"/>
              <a:buChar char="Ø"/>
            </a:pPr>
            <a:endParaRPr lang="en-US" dirty="0"/>
          </a:p>
        </p:txBody>
      </p:sp>
      <p:sp>
        <p:nvSpPr>
          <p:cNvPr id="5" name="Title 1">
            <a:extLst>
              <a:ext uri="{FF2B5EF4-FFF2-40B4-BE49-F238E27FC236}">
                <a16:creationId xmlns:a16="http://schemas.microsoft.com/office/drawing/2014/main" id="{E742DF1D-F4FA-4A8F-8E92-ACD320DBA419}"/>
              </a:ext>
            </a:extLst>
          </p:cNvPr>
          <p:cNvSpPr txBox="1">
            <a:spLocks/>
          </p:cNvSpPr>
          <p:nvPr/>
        </p:nvSpPr>
        <p:spPr>
          <a:xfrm>
            <a:off x="1981200" y="790204"/>
            <a:ext cx="8229600" cy="655197"/>
          </a:xfrm>
          <a:prstGeom prst="rect">
            <a:avLst/>
          </a:prstGeom>
        </p:spPr>
        <p:txBody>
          <a:bodyPr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59334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3E0C-BC3C-4158-B080-09BCE2E756B3}"/>
              </a:ext>
            </a:extLst>
          </p:cNvPr>
          <p:cNvSpPr>
            <a:spLocks noGrp="1"/>
          </p:cNvSpPr>
          <p:nvPr>
            <p:ph type="ctrTitle"/>
          </p:nvPr>
        </p:nvSpPr>
        <p:spPr>
          <a:xfrm>
            <a:off x="1524000" y="1039070"/>
            <a:ext cx="9144000" cy="542080"/>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64C4962-EE6B-4292-A22A-2EE7F2AC63AA}"/>
              </a:ext>
            </a:extLst>
          </p:cNvPr>
          <p:cNvSpPr>
            <a:spLocks noGrp="1"/>
          </p:cNvSpPr>
          <p:nvPr>
            <p:ph type="subTitle" idx="1"/>
          </p:nvPr>
        </p:nvSpPr>
        <p:spPr>
          <a:xfrm>
            <a:off x="1362075" y="1733550"/>
            <a:ext cx="9305925" cy="3390900"/>
          </a:xfrm>
        </p:spPr>
        <p:txBody>
          <a:bodyPr/>
          <a:lstStyle/>
          <a:p>
            <a:pPr marL="457200" indent="-457200" algn="l">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Crime cannot be predicted since it is neither systematic nor random. </a:t>
            </a:r>
          </a:p>
          <a:p>
            <a:pPr marL="457200" indent="-457200" algn="l">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Even though we cannot predict who all may be the victims of crime but can predict the place that has its occurrence. The results shows that our application helps in reducing crime rate to a certain extent by providing security in crime prone areas.</a:t>
            </a:r>
          </a:p>
          <a:p>
            <a:pPr marL="457200" indent="-457200" algn="l">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 So for building such a powerful crime analytical tool we have to collect crime records and evaluate it. </a:t>
            </a: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44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2CBF-4B2C-49C8-9453-F3DA17BA737F}"/>
              </a:ext>
            </a:extLst>
          </p:cNvPr>
          <p:cNvSpPr>
            <a:spLocks noGrp="1"/>
          </p:cNvSpPr>
          <p:nvPr>
            <p:ph type="ctrTitle"/>
          </p:nvPr>
        </p:nvSpPr>
        <p:spPr>
          <a:xfrm>
            <a:off x="1100847" y="640403"/>
            <a:ext cx="9990306" cy="807396"/>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 EXISTING SYSTEMS</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5ED38C-E85B-4177-878C-CCD8523074ED}"/>
              </a:ext>
            </a:extLst>
          </p:cNvPr>
          <p:cNvSpPr>
            <a:spLocks noGrp="1"/>
          </p:cNvSpPr>
          <p:nvPr>
            <p:ph type="subTitle" idx="1"/>
          </p:nvPr>
        </p:nvSpPr>
        <p:spPr>
          <a:xfrm>
            <a:off x="1173118" y="1800226"/>
            <a:ext cx="9845764" cy="3924300"/>
          </a:xfrm>
        </p:spPr>
        <p:txBody>
          <a:bodyPr/>
          <a:lstStyle/>
          <a:p>
            <a:pPr algn="l"/>
            <a:r>
              <a:rPr lang="en-US" sz="2600" dirty="0">
                <a:solidFill>
                  <a:schemeClr val="bg1"/>
                </a:solidFill>
                <a:latin typeface="Times New Roman" panose="02020603050405020304" pitchFamily="18" charset="0"/>
                <a:cs typeface="Times New Roman" panose="02020603050405020304" pitchFamily="18" charset="0"/>
              </a:rPr>
              <a:t>DATA CRIME APPROACHES TO CRIMINAL CAREER ANALYSIS</a:t>
            </a:r>
          </a:p>
          <a:p>
            <a:pPr algn="l"/>
            <a:r>
              <a:rPr lang="en-US" sz="2600" dirty="0">
                <a:solidFill>
                  <a:schemeClr val="bg1"/>
                </a:solidFill>
                <a:latin typeface="Times New Roman" panose="02020603050405020304" pitchFamily="18" charset="0"/>
                <a:cs typeface="Times New Roman" panose="02020603050405020304" pitchFamily="18" charset="0"/>
              </a:rPr>
              <a:t>Published by: IEEE.  Paper Summary: Narrative reports and criminal records are stored digitally across individual police departments. Augmenting the traditional, more socially oriented, approach of behavioral study of these criminals and traditional statistics, data mining methods like clustering and prediction enable police forces to get a clearer picture of criminal careers. This method yields a visual clustering of these criminal careers and enables the identification of classes of criminals. </a:t>
            </a:r>
          </a:p>
        </p:txBody>
      </p:sp>
    </p:spTree>
    <p:extLst>
      <p:ext uri="{BB962C8B-B14F-4D97-AF65-F5344CB8AC3E}">
        <p14:creationId xmlns:p14="http://schemas.microsoft.com/office/powerpoint/2010/main" val="321218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DA0F-881F-4BBC-9FFD-960ACFBF68B9}"/>
              </a:ext>
            </a:extLst>
          </p:cNvPr>
          <p:cNvSpPr>
            <a:spLocks noGrp="1"/>
          </p:cNvSpPr>
          <p:nvPr>
            <p:ph type="ctrTitle"/>
          </p:nvPr>
        </p:nvSpPr>
        <p:spPr>
          <a:xfrm>
            <a:off x="1523999" y="1382544"/>
            <a:ext cx="9144000" cy="632298"/>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LIMITATIONS OF EXISTING SYSTEMS</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72F763-B778-4C73-BE18-693F759A7430}"/>
              </a:ext>
            </a:extLst>
          </p:cNvPr>
          <p:cNvSpPr>
            <a:spLocks noGrp="1"/>
          </p:cNvSpPr>
          <p:nvPr>
            <p:ph type="subTitle" idx="1"/>
          </p:nvPr>
        </p:nvSpPr>
        <p:spPr>
          <a:xfrm>
            <a:off x="1704568" y="2443873"/>
            <a:ext cx="8782861" cy="2637411"/>
          </a:xfrm>
        </p:spPr>
        <p:txBody>
          <a:bodyPr/>
          <a:lstStyle/>
          <a:p>
            <a:pPr marL="342900" indent="-342900" algn="l">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Current policing strategies </a:t>
            </a:r>
            <a:r>
              <a:rPr lang="en-US" sz="2600" b="0" i="0" dirty="0">
                <a:solidFill>
                  <a:schemeClr val="bg1"/>
                </a:solidFill>
                <a:effectLst/>
                <a:latin typeface="Times New Roman" panose="02020603050405020304" pitchFamily="18" charset="0"/>
                <a:cs typeface="Times New Roman" panose="02020603050405020304" pitchFamily="18" charset="0"/>
              </a:rPr>
              <a:t>does not allow to proactively review and plan suitable resource deployments and patrolling in those areas.</a:t>
            </a:r>
            <a:endParaRPr lang="en-US" sz="2600" dirty="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But, with the help of technological advancement, we can use historic crime data to recognize crime patterns and use these patterns to predict crimes beforehand. </a:t>
            </a: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1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A16D-715D-437C-B109-0CDCCD64173D}"/>
              </a:ext>
            </a:extLst>
          </p:cNvPr>
          <p:cNvSpPr>
            <a:spLocks noGrp="1"/>
          </p:cNvSpPr>
          <p:nvPr>
            <p:ph type="ctrTitle"/>
          </p:nvPr>
        </p:nvSpPr>
        <p:spPr>
          <a:xfrm>
            <a:off x="1524000" y="1180729"/>
            <a:ext cx="9144000" cy="793986"/>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DEFINITION</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B8E854-5030-44A8-9773-181E0E921B2D}"/>
              </a:ext>
            </a:extLst>
          </p:cNvPr>
          <p:cNvSpPr>
            <a:spLocks noGrp="1"/>
          </p:cNvSpPr>
          <p:nvPr>
            <p:ph type="subTitle" idx="1"/>
          </p:nvPr>
        </p:nvSpPr>
        <p:spPr>
          <a:xfrm>
            <a:off x="2657272" y="2247090"/>
            <a:ext cx="6877456" cy="2208178"/>
          </a:xfrm>
        </p:spPr>
        <p:txBody>
          <a:bodyPr/>
          <a:lstStyle/>
          <a:p>
            <a:pPr marL="457200" indent="-457200" algn="l">
              <a:buFont typeface="Wingdings" panose="05000000000000000000" pitchFamily="2" charset="2"/>
              <a:buChar char="Ø"/>
            </a:pPr>
            <a:r>
              <a:rPr lang="en-US" sz="2600" i="0" dirty="0">
                <a:solidFill>
                  <a:schemeClr val="bg1"/>
                </a:solidFill>
                <a:effectLst/>
                <a:latin typeface="Times New Roman" panose="02020603050405020304" pitchFamily="18" charset="0"/>
                <a:cs typeface="Times New Roman" panose="02020603050405020304" pitchFamily="18" charset="0"/>
              </a:rPr>
              <a:t>To analyze sample historic data from emergency services and to </a:t>
            </a:r>
            <a:r>
              <a:rPr lang="en-US" sz="2600" dirty="0">
                <a:solidFill>
                  <a:schemeClr val="bg1"/>
                </a:solidFill>
                <a:latin typeface="Times New Roman" panose="02020603050405020304" pitchFamily="18" charset="0"/>
                <a:cs typeface="Times New Roman" panose="02020603050405020304" pitchFamily="18" charset="0"/>
              </a:rPr>
              <a:t>b</a:t>
            </a:r>
            <a:r>
              <a:rPr lang="en-US" sz="2600" b="0" i="0" dirty="0">
                <a:solidFill>
                  <a:schemeClr val="bg1"/>
                </a:solidFill>
                <a:effectLst/>
                <a:latin typeface="Times New Roman" panose="02020603050405020304" pitchFamily="18" charset="0"/>
                <a:cs typeface="Times New Roman" panose="02020603050405020304" pitchFamily="18" charset="0"/>
              </a:rPr>
              <a:t>uild a solution for predictive policing that is able to identify areas where crimes are more likely to occur. </a:t>
            </a: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73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E8A4-DC17-4439-B887-CFAF491D1DEF}"/>
              </a:ext>
            </a:extLst>
          </p:cNvPr>
          <p:cNvSpPr>
            <a:spLocks noGrp="1"/>
          </p:cNvSpPr>
          <p:nvPr>
            <p:ph type="ctrTitle"/>
          </p:nvPr>
        </p:nvSpPr>
        <p:spPr>
          <a:xfrm>
            <a:off x="1524000" y="486383"/>
            <a:ext cx="9144000" cy="710119"/>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4319EA-1BD2-468E-A135-FC3F5DE130F1}"/>
              </a:ext>
            </a:extLst>
          </p:cNvPr>
          <p:cNvSpPr>
            <a:spLocks noGrp="1"/>
          </p:cNvSpPr>
          <p:nvPr>
            <p:ph type="subTitle" idx="1"/>
          </p:nvPr>
        </p:nvSpPr>
        <p:spPr>
          <a:xfrm>
            <a:off x="390525" y="2148082"/>
            <a:ext cx="6821319" cy="2561836"/>
          </a:xfrm>
        </p:spPr>
        <p:txBody>
          <a:bodyPr/>
          <a:lstStyle/>
          <a:p>
            <a:pPr marL="457200" indent="-457200" algn="l">
              <a:buFont typeface="Wingdings" panose="05000000000000000000" pitchFamily="2" charset="2"/>
              <a:buChar char="Ø"/>
            </a:pPr>
            <a:r>
              <a:rPr lang="en-US" sz="2600" b="0" i="0" dirty="0">
                <a:solidFill>
                  <a:schemeClr val="bg1"/>
                </a:solidFill>
                <a:effectLst/>
                <a:latin typeface="Times New Roman" panose="02020603050405020304" pitchFamily="18" charset="0"/>
                <a:cs typeface="Times New Roman" panose="02020603050405020304" pitchFamily="18" charset="0"/>
              </a:rPr>
              <a:t>To have an automated system to continually identify areas that are more prone to crimes and policing-related incidents, than others.</a:t>
            </a:r>
          </a:p>
          <a:p>
            <a:pPr marL="457200" indent="-457200" algn="l">
              <a:buFont typeface="Wingdings" panose="05000000000000000000" pitchFamily="2" charset="2"/>
              <a:buChar char="Ø"/>
            </a:pPr>
            <a:r>
              <a:rPr lang="en-US" sz="2600" b="0" i="0" dirty="0">
                <a:solidFill>
                  <a:schemeClr val="bg1"/>
                </a:solidFill>
                <a:effectLst/>
                <a:latin typeface="Times New Roman" panose="02020603050405020304" pitchFamily="18" charset="0"/>
                <a:cs typeface="Times New Roman" panose="02020603050405020304" pitchFamily="18" charset="0"/>
              </a:rPr>
              <a:t> This would allow to preempt and prevent, as far as possible, untoward incidents that could result in an emergency.</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29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0626-7275-43DF-8413-9A3505759C72}"/>
              </a:ext>
            </a:extLst>
          </p:cNvPr>
          <p:cNvSpPr>
            <a:spLocks noGrp="1"/>
          </p:cNvSpPr>
          <p:nvPr>
            <p:ph type="ctrTitle"/>
          </p:nvPr>
        </p:nvSpPr>
        <p:spPr>
          <a:xfrm>
            <a:off x="2213042" y="180170"/>
            <a:ext cx="7765915" cy="725892"/>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MODULES-1</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3E87ACF-B936-4555-A397-482D680AE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12" y="1884783"/>
            <a:ext cx="5284249" cy="3135085"/>
          </a:xfrm>
          <a:prstGeom prst="rect">
            <a:avLst/>
          </a:prstGeom>
        </p:spPr>
      </p:pic>
      <p:pic>
        <p:nvPicPr>
          <p:cNvPr id="13" name="Picture 12">
            <a:extLst>
              <a:ext uri="{FF2B5EF4-FFF2-40B4-BE49-F238E27FC236}">
                <a16:creationId xmlns:a16="http://schemas.microsoft.com/office/drawing/2014/main" id="{34709612-1341-45A4-ACE4-155EB4A4F3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338" y="1884784"/>
            <a:ext cx="5284249" cy="3135085"/>
          </a:xfrm>
          <a:prstGeom prst="rect">
            <a:avLst/>
          </a:prstGeom>
        </p:spPr>
      </p:pic>
      <p:sp>
        <p:nvSpPr>
          <p:cNvPr id="3" name="TextBox 2">
            <a:extLst>
              <a:ext uri="{FF2B5EF4-FFF2-40B4-BE49-F238E27FC236}">
                <a16:creationId xmlns:a16="http://schemas.microsoft.com/office/drawing/2014/main" id="{98F43B83-AAEC-4EF4-A304-366EDC11A113}"/>
              </a:ext>
            </a:extLst>
          </p:cNvPr>
          <p:cNvSpPr txBox="1"/>
          <p:nvPr/>
        </p:nvSpPr>
        <p:spPr>
          <a:xfrm>
            <a:off x="1710617" y="5178490"/>
            <a:ext cx="2845837"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Entry Page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96CE79-59E1-474A-99DF-5F3BA8E02A3A}"/>
              </a:ext>
            </a:extLst>
          </p:cNvPr>
          <p:cNvSpPr txBox="1"/>
          <p:nvPr/>
        </p:nvSpPr>
        <p:spPr>
          <a:xfrm>
            <a:off x="7936522" y="5178490"/>
            <a:ext cx="2243879"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Login Page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56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0626-7275-43DF-8413-9A3505759C72}"/>
              </a:ext>
            </a:extLst>
          </p:cNvPr>
          <p:cNvSpPr>
            <a:spLocks noGrp="1"/>
          </p:cNvSpPr>
          <p:nvPr>
            <p:ph type="ctrTitle"/>
          </p:nvPr>
        </p:nvSpPr>
        <p:spPr>
          <a:xfrm>
            <a:off x="2213042" y="180170"/>
            <a:ext cx="7765915" cy="725892"/>
          </a:xfrm>
        </p:spPr>
        <p:txBody>
          <a:bodyPr/>
          <a:lstStyle/>
          <a:p>
            <a:r>
              <a:rPr lang="en-US"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MODULES-2</a:t>
            </a:r>
            <a:endParaRPr lang="en-IN" sz="3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D9587DF-C9B5-4F75-8EF3-3B57CC13D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95" y="1861813"/>
            <a:ext cx="5240694" cy="3134372"/>
          </a:xfrm>
          <a:prstGeom prst="rect">
            <a:avLst/>
          </a:prstGeom>
        </p:spPr>
      </p:pic>
      <p:pic>
        <p:nvPicPr>
          <p:cNvPr id="10" name="Picture 9">
            <a:extLst>
              <a:ext uri="{FF2B5EF4-FFF2-40B4-BE49-F238E27FC236}">
                <a16:creationId xmlns:a16="http://schemas.microsoft.com/office/drawing/2014/main" id="{097B56AE-96A6-4771-9F8B-A0C18D40A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013" y="1861813"/>
            <a:ext cx="5240694" cy="3134373"/>
          </a:xfrm>
          <a:prstGeom prst="rect">
            <a:avLst/>
          </a:prstGeom>
        </p:spPr>
      </p:pic>
      <p:sp>
        <p:nvSpPr>
          <p:cNvPr id="3" name="TextBox 2">
            <a:extLst>
              <a:ext uri="{FF2B5EF4-FFF2-40B4-BE49-F238E27FC236}">
                <a16:creationId xmlns:a16="http://schemas.microsoft.com/office/drawing/2014/main" id="{6FB1FDE2-5338-4AC8-91EE-EF111A988E07}"/>
              </a:ext>
            </a:extLst>
          </p:cNvPr>
          <p:cNvSpPr txBox="1"/>
          <p:nvPr/>
        </p:nvSpPr>
        <p:spPr>
          <a:xfrm>
            <a:off x="2058956" y="5106277"/>
            <a:ext cx="2155371"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Welcome Page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AEEB14-37F3-4EBD-8C72-094A7FC9E182}"/>
              </a:ext>
            </a:extLst>
          </p:cNvPr>
          <p:cNvSpPr txBox="1"/>
          <p:nvPr/>
        </p:nvSpPr>
        <p:spPr>
          <a:xfrm>
            <a:off x="7977675" y="5106277"/>
            <a:ext cx="2155371"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Update Page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684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735</Words>
  <Application>Microsoft Office PowerPoint</Application>
  <PresentationFormat>Widescreen</PresentationFormat>
  <Paragraphs>80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DEPARTMENT OF INFORMATION SCIENCE &amp; ENGINEERING</vt:lpstr>
      <vt:lpstr>PowerPoint Presentation</vt:lpstr>
      <vt:lpstr>INTRODUCTION</vt:lpstr>
      <vt:lpstr>LITERATURE SURVEY / EXISTING SYSTEMS</vt:lpstr>
      <vt:lpstr>LIMITATIONS OF EXISTING SYSTEMS</vt:lpstr>
      <vt:lpstr>PROBLEM DEFINITION</vt:lpstr>
      <vt:lpstr>OBJECTIVES</vt:lpstr>
      <vt:lpstr>DESIGN MODULES-1</vt:lpstr>
      <vt:lpstr>DESIGN MODULES-2</vt:lpstr>
      <vt:lpstr>DESIGN MODULES-3</vt:lpstr>
      <vt:lpstr>DESIGN MODULES-4</vt:lpstr>
      <vt:lpstr> FLOWCHART</vt:lpstr>
      <vt:lpstr>ALGORITHM</vt:lpstr>
      <vt:lpstr>STEPS OF K MEANS ALGORITHM</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Mohamed Khalid</dc:creator>
  <cp:lastModifiedBy>Mohamed Khalid</cp:lastModifiedBy>
  <cp:revision>46</cp:revision>
  <dcterms:created xsi:type="dcterms:W3CDTF">2021-11-29T14:03:21Z</dcterms:created>
  <dcterms:modified xsi:type="dcterms:W3CDTF">2022-01-14T03:59:27Z</dcterms:modified>
</cp:coreProperties>
</file>