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0" Type="http://schemas.openxmlformats.org/officeDocument/2006/relationships/slide" Target="slides/slide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4" name="Google Shape;16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3" name="Google Shape;18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8" name="Google Shape;2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" name="Google Shape;2150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1" name="Google Shape;215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g28cf9afb99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9" name="Google Shape;2159;g28cf9afb9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8" name="Google Shape;216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b="0" i="0" sz="2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1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433" name="Google Shape;433;p1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5" name="Google Shape;435;p11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436" name="Google Shape;436;p1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437" name="Google Shape;437;p1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8" name="Google Shape;438;p1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9" name="Google Shape;439;p1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0" name="Google Shape;440;p1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41" name="Google Shape;441;p1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442" name="Google Shape;442;p1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1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8" name="Google Shape;448;p1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449" name="Google Shape;449;p1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3" name="Google Shape;453;p1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454" name="Google Shape;454;p1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1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1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1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8" name="Google Shape;458;p1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459" name="Google Shape;459;p1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5" name="Google Shape;465;p1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66" name="Google Shape;466;p1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469" name="Google Shape;469;p1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0" name="Google Shape;470;p1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1" name="Google Shape;471;p1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472" name="Google Shape;472;p1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73" name="Google Shape;473;p1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9" name="Google Shape;479;p1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80" name="Google Shape;480;p1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1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1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4" name="Google Shape;484;p1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85" name="Google Shape;485;p1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9" name="Google Shape;489;p1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5" name="Google Shape;495;p1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96" name="Google Shape;496;p1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1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1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9" name="Google Shape;499;p1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500" name="Google Shape;500;p1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1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1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2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5" name="Google Shape;505;p1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6" name="Google Shape;506;p1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07" name="Google Shape;507;p1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8" name="Google Shape;508;p1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2" name="Google Shape;512;p1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513" name="Google Shape;513;p1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19" name="Google Shape;519;p1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0" name="Google Shape;520;p1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21" name="Google Shape;521;p1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2" name="Google Shape;522;p1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1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9" name="Google Shape;529;p1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3" name="Google Shape;533;p1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4" name="Google Shape;534;p1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8" name="Google Shape;538;p1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9" name="Google Shape;539;p1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2" name="Google Shape;542;p1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3" name="Google Shape;543;p1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3"/>
          <p:cNvSpPr txBox="1"/>
          <p:nvPr>
            <p:ph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8" name="Google Shape;548;p13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49" name="Google Shape;549;p13"/>
          <p:cNvSpPr txBox="1"/>
          <p:nvPr>
            <p:ph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50" name="Google Shape;550;p13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551" name="Google Shape;551;p13"/>
          <p:cNvSpPr txBox="1"/>
          <p:nvPr>
            <p:ph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52" name="Google Shape;552;p13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3" name="Google Shape;553;p13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4" name="Google Shape;554;p13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5" name="Google Shape;555;p13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6" name="Google Shape;556;p13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57" name="Google Shape;557;p13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8" name="Google Shape;558;p1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4" name="Google Shape;564;p13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5" name="Google Shape;565;p1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9" name="Google Shape;569;p13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70" name="Google Shape;570;p1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4" name="Google Shape;574;p13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5" name="Google Shape;575;p1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1" name="Google Shape;581;p13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2" name="Google Shape;582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85" name="Google Shape;585;p13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6" name="Google Shape;586;p13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7" name="Google Shape;587;p13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88" name="Google Shape;588;p13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9" name="Google Shape;589;p1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5" name="Google Shape;595;p13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6" name="Google Shape;596;p1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0" name="Google Shape;600;p13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601" name="Google Shape;601;p1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5" name="Google Shape;605;p13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13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13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13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13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13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1" name="Google Shape;611;p13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2" name="Google Shape;612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5" name="Google Shape;615;p13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6" name="Google Shape;616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9" name="Google Shape;619;p13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20" name="Google Shape;620;p1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25" name="Google Shape;625;p14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6" name="Google Shape;626;p14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7" name="Google Shape;627;p14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28" name="Google Shape;628;p14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29" name="Google Shape;629;p1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3" name="Google Shape;633;p14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34" name="Google Shape;634;p1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0" name="Google Shape;640;p14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41" name="Google Shape;641;p1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44" name="Google Shape;644;p14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45" name="Google Shape;645;p14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46" name="Google Shape;646;p1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2" name="Google Shape;652;p14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653" name="Google Shape;653;p1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7" name="Google Shape;657;p14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658" name="Google Shape;658;p1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2" name="Google Shape;662;p15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663" name="Google Shape;663;p15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5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5" name="Google Shape;665;p15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666" name="Google Shape;666;p15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667" name="Google Shape;667;p15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8" name="Google Shape;668;p15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9" name="Google Shape;669;p15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0" name="Google Shape;670;p15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71" name="Google Shape;671;p15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672" name="Google Shape;672;p1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1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1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p1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1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8" name="Google Shape;678;p15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679" name="Google Shape;679;p1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1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p1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p1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3" name="Google Shape;683;p15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684" name="Google Shape;684;p1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1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1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p1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8" name="Google Shape;688;p15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689" name="Google Shape;689;p15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0" name="Google Shape;690;p15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15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15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15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15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5" name="Google Shape;695;p15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696" name="Google Shape;696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99" name="Google Shape;699;p15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0" name="Google Shape;700;p15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1" name="Google Shape;701;p15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02" name="Google Shape;702;p15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703" name="Google Shape;703;p1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1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1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p1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1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p1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9" name="Google Shape;709;p15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710" name="Google Shape;710;p1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p1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2" name="Google Shape;712;p1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4" name="Google Shape;714;p15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715" name="Google Shape;715;p1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9" name="Google Shape;719;p15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5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5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5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5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5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5" name="Google Shape;725;p15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726" name="Google Shape;726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9" name="Google Shape;729;p15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730" name="Google Shape;730;p1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1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1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33" name="Google Shape;733;p15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5" name="Google Shape;735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6" name="Google Shape;736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37" name="Google Shape;737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38" name="Google Shape;738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39" name="Google Shape;739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3" name="Google Shape;743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44" name="Google Shape;744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50" name="Google Shape;750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1" name="Google Shape;751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52" name="Google Shape;752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53" name="Google Shape;753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9" name="Google Shape;759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60" name="Google Shape;760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4" name="Google Shape;764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65" name="Google Shape;765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70" name="Google Shape;770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3" name="Google Shape;773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74" name="Google Shape;774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7" name="Google Shape;777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8" name="Google Shape;778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9" name="Google Shape;779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0" name="Google Shape;780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1" name="Google Shape;781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2" name="Google Shape;782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5" name="Google Shape;785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6" name="Google Shape;786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7" name="Google Shape;787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88" name="Google Shape;788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89" name="Google Shape;789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90" name="Google Shape;790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91" name="Google Shape;791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92" name="Google Shape;792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93" name="Google Shape;793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94" name="Google Shape;794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95" name="Google Shape;795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96" name="Google Shape;796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97" name="Google Shape;797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8" name="Google Shape;798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9" name="Google Shape;799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0" name="Google Shape;800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01" name="Google Shape;801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802" name="Google Shape;802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8" name="Google Shape;808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809" name="Google Shape;809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3" name="Google Shape;813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814" name="Google Shape;814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8" name="Google Shape;818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819" name="Google Shape;819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5" name="Google Shape;825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26" name="Google Shape;826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29" name="Google Shape;829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0" name="Google Shape;830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1" name="Google Shape;831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32" name="Google Shape;832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33" name="Google Shape;833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9" name="Google Shape;839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40" name="Google Shape;840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4" name="Google Shape;844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45" name="Google Shape;845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9" name="Google Shape;849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5" name="Google Shape;855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56" name="Google Shape;856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60" name="Google Shape;860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8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65" name="Google Shape;865;p18"/>
          <p:cNvGrpSpPr/>
          <p:nvPr/>
        </p:nvGrpSpPr>
        <p:grpSpPr>
          <a:xfrm>
            <a:off x="261711" y="-1158"/>
            <a:ext cx="8550327" cy="3981600"/>
            <a:chOff x="261711" y="-1158"/>
            <a:chExt cx="8550327" cy="3981600"/>
          </a:xfrm>
        </p:grpSpPr>
        <p:cxnSp>
          <p:nvCxnSpPr>
            <p:cNvPr id="866" name="Google Shape;866;p1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7" name="Google Shape;867;p1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68" name="Google Shape;868;p1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869" name="Google Shape;869;p1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1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1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1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3" name="Google Shape;873;p1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874" name="Google Shape;874;p1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1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1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1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8" name="Google Shape;878;p1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879" name="Google Shape;879;p1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1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1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p1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p1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1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85" name="Google Shape;885;p18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86" name="Google Shape;886;p18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87" name="Google Shape;887;p18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88" name="Google Shape;888;p18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889" name="Google Shape;889;p18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890" name="Google Shape;890;p18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2" name="Google Shape;892;p19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3" name="Google Shape;893;p19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894" name="Google Shape;894;p19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95" name="Google Shape;895;p19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896" name="Google Shape;896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0" name="Google Shape;900;p19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901" name="Google Shape;901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07" name="Google Shape;907;p19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8" name="Google Shape;908;p19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09" name="Google Shape;909;p19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910" name="Google Shape;91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6" name="Google Shape;916;p19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917" name="Google Shape;91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1" name="Google Shape;921;p19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922" name="Google Shape;92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6" name="Google Shape;926;p19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927" name="Google Shape;927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0" name="Google Shape;930;p19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931" name="Google Shape;931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4" name="Google Shape;934;p19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35" name="Google Shape;935;p19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36" name="Google Shape;936;p19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37" name="Google Shape;937;p19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38" name="Google Shape;938;p19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39" name="Google Shape;939;p19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20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942" name="Google Shape;942;p20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5" name="Google Shape;945;p20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46" name="Google Shape;946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7" name="Google Shape;947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8" name="Google Shape;948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9" name="Google Shape;949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50" name="Google Shape;950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51" name="Google Shape;951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7" name="Google Shape;957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58" name="Google Shape;958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2" name="Google Shape;962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63" name="Google Shape;963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7" name="Google Shape;967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68" name="Google Shape;968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4" name="Google Shape;974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75" name="Google Shape;97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78" name="Google Shape;978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9" name="Google Shape;979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0" name="Google Shape;980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81" name="Google Shape;981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82" name="Google Shape;982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8" name="Google Shape;988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89" name="Google Shape;989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3" name="Google Shape;993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94" name="Google Shape;994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8" name="Google Shape;998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4" name="Google Shape;1004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05" name="Google Shape;100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09" name="Google Shape;100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2" name="Google Shape;1012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13" name="Google Shape;1013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6" name="Google Shape;1016;p20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AutoNum type="arabi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AutoNum type="arabi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AutoNum type="alpha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"/>
              <a:buAutoNum type="romanLcPeriod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6" name="Google Shape;46;p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" name="Google Shape;47;p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8" name="Google Shape;48;p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49" name="Google Shape;49;p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54" name="Google Shape;54;p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0" name="Google Shape;60;p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2" name="Google Shape;62;p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63" name="Google Shape;63;p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0" name="Google Shape;70;p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5" name="Google Shape;75;p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0" name="Google Shape;80;p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84" name="Google Shape;84;p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21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9" name="Google Shape;1019;p21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020" name="Google Shape;1020;p21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1" name="Google Shape;1021;p21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2" name="Google Shape;1022;p21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23" name="Google Shape;1023;p21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024" name="Google Shape;1024;p2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2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2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2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8" name="Google Shape;1028;p21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029" name="Google Shape;1029;p2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2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2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2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2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2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5" name="Google Shape;1035;p21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036" name="Google Shape;1036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39" name="Google Shape;1039;p21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40" name="Google Shape;1040;p21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041" name="Google Shape;1041;p2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2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2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2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2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7" name="Google Shape;1047;p21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048" name="Google Shape;1048;p2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2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2" name="Google Shape;1052;p21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053" name="Google Shape;1053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56" name="Google Shape;1056;p21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7" name="Google Shape;1057;p21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8" name="Google Shape;1058;p21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9" name="Google Shape;1059;p21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60" name="Google Shape;1060;p21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1061" name="Google Shape;1061;p2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2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2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2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7" name="Google Shape;1067;p21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1068" name="Google Shape;1068;p2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2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2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2" name="Google Shape;1072;p21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1073" name="Google Shape;1073;p2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2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2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2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7" name="Google Shape;1077;p21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1078" name="Google Shape;1078;p2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2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2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2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2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2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4" name="Google Shape;1084;p21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1085" name="Google Shape;1085;p2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2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2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22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090" name="Google Shape;1090;p22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1" name="Google Shape;1091;p22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2" name="Google Shape;1092;p22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93" name="Google Shape;1093;p22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094" name="Google Shape;1094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0" name="Google Shape;1100;p22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101" name="Google Shape;1101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2" name="Google Shape;1102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3" name="Google Shape;1103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5" name="Google Shape;1105;p22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22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22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22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22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22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1" name="Google Shape;1111;p22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112" name="Google Shape;1112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116" name="Google Shape;111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9" name="Google Shape;1119;p22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120" name="Google Shape;112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123" name="Google Shape;1123;p22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4" name="Google Shape;1124;p22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25" name="Google Shape;1125;p22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126" name="Google Shape;1126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2" name="Google Shape;1132;p22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133" name="Google Shape;1133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7" name="Google Shape;1137;p22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138" name="Google Shape;1138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2" name="Google Shape;1142;p22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143" name="Google Shape;1143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6" name="Google Shape;1146;p22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147" name="Google Shape;1147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23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52" name="Google Shape;1152;p23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53" name="Google Shape;1153;p23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54" name="Google Shape;1154;p23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5" name="Google Shape;1155;p23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6" name="Google Shape;1156;p23"/>
          <p:cNvSpPr txBox="1"/>
          <p:nvPr>
            <p:ph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57" name="Google Shape;1157;p23"/>
          <p:cNvSpPr txBox="1"/>
          <p:nvPr>
            <p:ph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158" name="Google Shape;1158;p2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59" name="Google Shape;1159;p2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60" name="Google Shape;1160;p2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61" name="Google Shape;1161;p2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2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2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2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2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2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7" name="Google Shape;1167;p2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168" name="Google Shape;1168;p2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2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2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2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2" name="Google Shape;1172;p2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173" name="Google Shape;1173;p2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2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2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2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77" name="Google Shape;1177;p2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78" name="Google Shape;1178;p2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179" name="Google Shape;1179;p2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2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1" name="Google Shape;1181;p2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2" name="Google Shape;1182;p2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3" name="Google Shape;1183;p2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4" name="Google Shape;1184;p2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5" name="Google Shape;1185;p2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186" name="Google Shape;1186;p2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2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2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2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0" name="Google Shape;1190;p2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191" name="Google Shape;1191;p2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2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2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2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5" name="Google Shape;1195;p2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196" name="Google Shape;1196;p2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2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2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9" name="Google Shape;1199;p2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200" name="Google Shape;1200;p2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2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2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3" name="Google Shape;1203;p2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204" name="Google Shape;1204;p2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2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2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7" name="Google Shape;1207;p2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208" name="Google Shape;1208;p2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2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2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11" name="Google Shape;1211;p2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2" name="Google Shape;1212;p2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13" name="Google Shape;1213;p2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2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2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2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24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1219" name="Google Shape;1219;p24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220" name="Google Shape;1220;p24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1" name="Google Shape;1221;p24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22" name="Google Shape;1222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223" name="Google Shape;1223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7" name="Google Shape;1227;p24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1228" name="Google Shape;1228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34" name="Google Shape;1234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5" name="Google Shape;1235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36" name="Google Shape;1236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37" name="Google Shape;1237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3" name="Google Shape;1243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44" name="Google Shape;1244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8" name="Google Shape;1248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49" name="Google Shape;1249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3" name="Google Shape;1253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54" name="Google Shape;1254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7" name="Google Shape;1257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58" name="Google Shape;1258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25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9pPr>
          </a:lstStyle>
          <a:p/>
        </p:txBody>
      </p:sp>
      <p:sp>
        <p:nvSpPr>
          <p:cNvPr id="1263" name="Google Shape;1263;p25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264" name="Google Shape;1264;p25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b="0" i="0" lang="en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b="0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/>
              </a:rPr>
              <a:t>Slidesgo</a:t>
            </a:r>
            <a:r>
              <a:rPr b="0" i="0" lang="en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b="0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/>
              </a:rPr>
              <a:t>Flaticon</a:t>
            </a:r>
            <a:r>
              <a:rPr b="0" i="0" lang="en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b="0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/>
              </a:rPr>
              <a:t>Freepik</a:t>
            </a:r>
            <a:r>
              <a:rPr b="0" i="0" lang="en" sz="11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b="0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/>
              </a:rPr>
              <a:t>Stories</a:t>
            </a:r>
            <a:endParaRPr b="0" i="0" sz="1400" u="none" cap="none" strike="noStrike"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1265" name="Google Shape;1265;p25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6" name="Google Shape;1266;p25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7" name="Google Shape;1267;p25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8" name="Google Shape;1268;p25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69" name="Google Shape;1269;p25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270" name="Google Shape;1270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6" name="Google Shape;1276;p25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277" name="Google Shape;1277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1" name="Google Shape;1281;p25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282" name="Google Shape;1282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86" name="Google Shape;1286;p25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287" name="Google Shape;1287;p2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2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2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2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2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2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3" name="Google Shape;1293;p25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294" name="Google Shape;129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97" name="Google Shape;1297;p25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8" name="Google Shape;1298;p25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9" name="Google Shape;1299;p25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300" name="Google Shape;1300;p25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01" name="Google Shape;1301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7" name="Google Shape;1307;p25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08" name="Google Shape;1308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2" name="Google Shape;1312;p25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13" name="Google Shape;1313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4" name="Google Shape;1314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7" name="Google Shape;1317;p25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25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25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25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25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25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3" name="Google Shape;1323;p25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24" name="Google Shape;132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6" name="Google Shape;132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7" name="Google Shape;1327;p25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28" name="Google Shape;132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1" name="Google Shape;1331;p25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32" name="Google Shape;1332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4" name="Google Shape;1334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26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337" name="Google Shape;1337;p26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338" name="Google Shape;1338;p26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339" name="Google Shape;1339;p2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340" name="Google Shape;1340;p2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41" name="Google Shape;1341;p2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342" name="Google Shape;1342;p2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2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2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2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2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2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8" name="Google Shape;1348;p2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349" name="Google Shape;1349;p2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2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2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2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3" name="Google Shape;1353;p2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54" name="Google Shape;1354;p2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2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2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2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58" name="Google Shape;1358;p2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359" name="Google Shape;1359;p2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60" name="Google Shape;1360;p2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1" name="Google Shape;1361;p2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2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2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2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2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66" name="Google Shape;1366;p2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367" name="Google Shape;1367;p2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2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2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2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1" name="Google Shape;1371;p2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372" name="Google Shape;1372;p2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2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2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2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76" name="Google Shape;1376;p2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377" name="Google Shape;1377;p2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2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2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0" name="Google Shape;1380;p2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381" name="Google Shape;1381;p2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2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2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4" name="Google Shape;1384;p2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385" name="Google Shape;1385;p2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2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2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8" name="Google Shape;1388;p2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389" name="Google Shape;1389;p2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2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2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392" name="Google Shape;1392;p2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3" name="Google Shape;1393;p2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94" name="Google Shape;1394;p2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5" name="Google Shape;1395;p2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2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7" name="Google Shape;1397;p2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27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00" name="Google Shape;1400;p27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b="0" i="0" sz="1400" u="none" cap="none" strike="noStrik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401" name="Google Shape;1401;p2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2" name="Google Shape;1402;p2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3" name="Google Shape;1403;p2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04" name="Google Shape;1404;p2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405" name="Google Shape;1405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Google Shape;1407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Google Shape;1408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9" name="Google Shape;1409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Google Shape;1410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1" name="Google Shape;1411;p2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412" name="Google Shape;1412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6" name="Google Shape;1416;p2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7" name="Google Shape;1417;p2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8" name="Google Shape;1418;p2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9" name="Google Shape;1419;p2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0" name="Google Shape;1420;p2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1" name="Google Shape;1421;p2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22" name="Google Shape;1422;p2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423" name="Google Shape;1423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6" name="Google Shape;1426;p2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427" name="Google Shape;1427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0" name="Google Shape;1430;p2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431" name="Google Shape;1431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34" name="Google Shape;1434;p2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5" name="Google Shape;1435;p2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36" name="Google Shape;1436;p2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437" name="Google Shape;1437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3" name="Google Shape;1443;p2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444" name="Google Shape;1444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8" name="Google Shape;1448;p2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449" name="Google Shape;1449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3" name="Google Shape;1453;p2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454" name="Google Shape;145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7" name="Google Shape;1457;p2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458" name="Google Shape;1458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3" name="Google Shape;1463;p2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4" name="Google Shape;1464;p2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5" name="Google Shape;1465;p2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6" name="Google Shape;1466;p2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67" name="Google Shape;1467;p2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468" name="Google Shape;1468;p2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2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2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2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2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2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4" name="Google Shape;1474;p2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475" name="Google Shape;1475;p2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2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9" name="Google Shape;1479;p2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480" name="Google Shape;1480;p2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2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2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3" name="Google Shape;1483;p2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4" name="Google Shape;1484;p2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485" name="Google Shape;1485;p2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2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2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2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2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2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91" name="Google Shape;1491;p2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492" name="Google Shape;1492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95" name="Google Shape;1495;p2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6" name="Google Shape;1496;p2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97" name="Google Shape;1497;p2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98" name="Google Shape;1498;p2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499" name="Google Shape;1499;p2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2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2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2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2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2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5" name="Google Shape;1505;p2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506" name="Google Shape;1506;p2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2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2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2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0" name="Google Shape;1510;p2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511" name="Google Shape;1511;p2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2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2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2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5" name="Google Shape;1515;p2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6" name="Google Shape;1516;p2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2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8" name="Google Shape;1518;p2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9" name="Google Shape;1519;p2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0" name="Google Shape;1520;p2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1" name="Google Shape;1521;p2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522" name="Google Shape;1522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5" name="Google Shape;1525;p2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526" name="Google Shape;1526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9" name="Google Shape;1529;p2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530" name="Google Shape;1530;p2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2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2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30"/>
          <p:cNvGrpSpPr/>
          <p:nvPr/>
        </p:nvGrpSpPr>
        <p:grpSpPr>
          <a:xfrm>
            <a:off x="261711" y="-1158"/>
            <a:ext cx="8550327" cy="3981600"/>
            <a:chOff x="261711" y="-1158"/>
            <a:chExt cx="8550327" cy="3981600"/>
          </a:xfrm>
        </p:grpSpPr>
        <p:cxnSp>
          <p:nvCxnSpPr>
            <p:cNvPr id="1535" name="Google Shape;1535;p30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6" name="Google Shape;1536;p30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37" name="Google Shape;1537;p30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538" name="Google Shape;1538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7" name="Google Shape;1547;p30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548" name="Google Shape;1548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0" name="Google Shape;90;p4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" name="Google Shape;91;p4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2" name="Google Shape;92;p4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3" name="Google Shape;93;p4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4" name="Google Shape;94;p4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5" name="Google Shape;95;p4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96" name="Google Shape;96;p4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7" name="Google Shape;97;p4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4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4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4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5" name="Google Shape;1555;p31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556" name="Google Shape;1556;p31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57" name="Google Shape;1557;p31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558" name="Google Shape;155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3" name="Google Shape;156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4" name="Google Shape;1564;p31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565" name="Google Shape;156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9" name="Google Shape;1569;p31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570" name="Google Shape;157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74" name="Google Shape;1574;p31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75" name="Google Shape;1575;p31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576" name="Google Shape;1576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0" name="Google Shape;1580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1" name="Google Shape;1581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2" name="Google Shape;1582;p31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583" name="Google Shape;1583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4" name="Google Shape;1584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5" name="Google Shape;1585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6" name="Google Shape;1586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7" name="Google Shape;1587;p31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2" name="Google Shape;1592;p31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93" name="Google Shape;1593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6" name="Google Shape;1596;p31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97" name="Google Shape;1597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0" name="Google Shape;1600;p31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01" name="Google Shape;160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4" name="Google Shape;1604;p31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05" name="Google Shape;160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08" name="Google Shape;1608;p31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9" name="Google Shape;1609;p31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10" name="Google Shape;1610;p31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31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31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31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5" name="Google Shape;1615;p32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616" name="Google Shape;1616;p32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7" name="Google Shape;1617;p32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8" name="Google Shape;1618;p32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9" name="Google Shape;1619;p32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20" name="Google Shape;1620;p32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621" name="Google Shape;1621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2" name="Google Shape;1622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3" name="Google Shape;1623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4" name="Google Shape;1624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5" name="Google Shape;1625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6" name="Google Shape;1626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27" name="Google Shape;1627;p32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628" name="Google Shape;1628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638" name="Google Shape;1638;p32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2" name="Google Shape;1642;p32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3" name="Google Shape;1643;p32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44" name="Google Shape;1644;p32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645" name="Google Shape;164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48" name="Google Shape;1648;p32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9" name="Google Shape;1649;p32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0" name="Google Shape;1650;p32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651" name="Google Shape;1651;p32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652" name="Google Shape;1652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5" name="Google Shape;1655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6" name="Google Shape;1656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58" name="Google Shape;1658;p32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659" name="Google Shape;1659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0" name="Google Shape;1660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1" name="Google Shape;1661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3" name="Google Shape;1663;p32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64" name="Google Shape;1664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5" name="Google Shape;1665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68" name="Google Shape;1668;p32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32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32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32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32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32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74" name="Google Shape;1674;p32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75" name="Google Shape;167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8" name="Google Shape;1678;p32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79" name="Google Shape;167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5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103" name="Google Shape;103;p5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" name="Google Shape;105;p5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" name="Google Shape;106;p5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07" name="Google Shape;107;p5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08" name="Google Shape;108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09" name="Google Shape;109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0" name="Google Shape;110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1" name="Google Shape;111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" name="Google Shape;117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18" name="Google Shape;118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23" name="Google Shape;123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7" name="Google Shape;127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28" name="Google Shape;128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29" name="Google Shape;129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5" name="Google Shape;135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36" name="Google Shape;136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0" name="Google Shape;140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1" name="Google Shape;141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145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6" name="Google Shape;146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" name="Google Shape;149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0" name="Google Shape;150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" name="Google Shape;153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" name="Google Shape;157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1" name="Google Shape;161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" name="Google Shape;162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3" name="Google Shape;163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69" name="Google Shape;169;p6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70" name="Google Shape;170;p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6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74" name="Google Shape;17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75" name="Google Shape;17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76" name="Google Shape;17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77" name="Google Shape;17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3" name="Google Shape;18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84" name="Google Shape;18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89" name="Google Shape;18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93" name="Google Shape;19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94" name="Google Shape;19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95" name="Google Shape;19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" name="Google Shape;20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02" name="Google Shape;20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0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07" name="Google Shape;20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1" name="Google Shape;21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12" name="Google Shape;21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5" name="Google Shape;21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16" name="Google Shape;21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0" name="Google Shape;22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24" name="Google Shape;22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227" name="Google Shape;22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" name="Google Shape;22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9" name="Google Shape;22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5" name="Google Shape;235;p7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6" name="Google Shape;236;p7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7" name="Google Shape;237;p7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38" name="Google Shape;238;p7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39" name="Google Shape;239;p7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40" name="Google Shape;240;p7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241" name="Google Shape;241;p7"/>
          <p:cNvGrpSpPr/>
          <p:nvPr/>
        </p:nvGrpSpPr>
        <p:grpSpPr>
          <a:xfrm>
            <a:off x="261711" y="-1158"/>
            <a:ext cx="8550327" cy="3981600"/>
            <a:chOff x="261711" y="-1158"/>
            <a:chExt cx="8550327" cy="3981600"/>
          </a:xfrm>
        </p:grpSpPr>
        <p:cxnSp>
          <p:nvCxnSpPr>
            <p:cNvPr id="242" name="Google Shape;242;p7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3" name="Google Shape;243;p7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244" name="Google Shape;244;p7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245" name="Google Shape;245;p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7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250" name="Google Shape;250;p7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7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255" name="Google Shape;255;p7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3" name="Google Shape;263;p8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64" name="Google Shape;264;p8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65" name="Google Shape;265;p8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66" name="Google Shape;266;p8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67" name="Google Shape;267;p8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68" name="Google Shape;268;p8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269" name="Google Shape;269;p8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270" name="Google Shape;270;p8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271" name="Google Shape;271;p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p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3" name="Google Shape;273;p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4" name="Google Shape;274;p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275" name="Google Shape;275;p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p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280" name="Google Shape;280;p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6" name="Google Shape;286;p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287" name="Google Shape;287;p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90" name="Google Shape;290;p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91" name="Google Shape;291;p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292" name="Google Shape;292;p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" name="Google Shape;298;p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299" name="Google Shape;299;p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" name="Google Shape;303;p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304" name="Google Shape;304;p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09" name="Google Shape;309;p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310" name="Google Shape;310;p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11" name="Google Shape;311;p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312" name="Google Shape;312;p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8" name="Google Shape;318;p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319" name="Google Shape;319;p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3" name="Google Shape;323;p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324" name="Google Shape;324;p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28" name="Google Shape;328;p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29" name="Google Shape;329;p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330" name="Google Shape;330;p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6" name="Google Shape;336;p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337" name="Google Shape;337;p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1" name="Google Shape;341;p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342" name="Google Shape;342;p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6" name="Google Shape;346;p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347" name="Google Shape;347;p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0" name="Google Shape;350;p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351" name="Google Shape;351;p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4" name="Google Shape;354;p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355" name="Google Shape;355;p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8" name="Google Shape;358;p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359" name="Google Shape;359;p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362" name="Google Shape;362;p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3" name="Google Shape;363;p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4" name="Google Shape;364;p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0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70" name="Google Shape;370;p10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71" name="Google Shape;371;p10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2" name="Google Shape;372;p10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3" name="Google Shape;373;p10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4" name="Google Shape;374;p10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75" name="Google Shape;375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1" name="Google Shape;381;p10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82" name="Google Shape;382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6" name="Google Shape;386;p10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0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0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0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0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0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2" name="Google Shape;392;p10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93" name="Google Shape;393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p10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97" name="Google Shape;397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0" name="Google Shape;400;p10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01" name="Google Shape;401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04" name="Google Shape;404;p10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5" name="Google Shape;405;p10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06" name="Google Shape;406;p10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07" name="Google Shape;407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3" name="Google Shape;413;p10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14" name="Google Shape;414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8" name="Google Shape;418;p10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19" name="Google Shape;419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3" name="Google Shape;423;p10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24" name="Google Shape;424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7" name="Google Shape;427;p10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28" name="Google Shape;42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b="0" i="0" sz="2800" u="none" cap="none" strike="noStrik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-368065" y="9598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rgbClr val="D7EE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4826025" y="1796150"/>
            <a:ext cx="4254600" cy="14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" sz="4100">
                <a:latin typeface="Proxima Nova"/>
                <a:ea typeface="Proxima Nova"/>
                <a:cs typeface="Proxima Nova"/>
                <a:sym typeface="Proxima Nova"/>
              </a:rPr>
              <a:t>Безопасность в сфере IoT</a:t>
            </a:r>
            <a:endParaRPr b="1" sz="4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5" name="Google Shape;1885;p34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86" name="Google Shape;1886;p34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34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34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34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34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34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34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34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34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34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34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9" name="Google Shape;1999;p34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0" name="Google Shape;2000;p34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1" name="Google Shape;2001;p34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34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5" name="Google Shape;2095;p34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096" name="Google Shape;2096;p34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097" name="Google Shape;2097;p34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8" name="Google Shape;2098;p34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99" name="Google Shape;2099;p34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00" name="Google Shape;2100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1" name="Google Shape;2101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2" name="Google Shape;2102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03" name="Google Shape;2103;p34"/>
          <p:cNvGrpSpPr/>
          <p:nvPr/>
        </p:nvGrpSpPr>
        <p:grpSpPr>
          <a:xfrm>
            <a:off x="731647" y="1650460"/>
            <a:ext cx="635100" cy="733491"/>
            <a:chOff x="731647" y="1650460"/>
            <a:chExt cx="635100" cy="733491"/>
          </a:xfrm>
        </p:grpSpPr>
        <p:grpSp>
          <p:nvGrpSpPr>
            <p:cNvPr id="2104" name="Google Shape;2104;p34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05" name="Google Shape;2105;p34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6" name="Google Shape;2106;p34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07" name="Google Shape;2107;p34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08" name="Google Shape;2108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9" name="Google Shape;2109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0" name="Google Shape;2110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11" name="Google Shape;2111;p34"/>
          <p:cNvGrpSpPr/>
          <p:nvPr/>
        </p:nvGrpSpPr>
        <p:grpSpPr>
          <a:xfrm>
            <a:off x="731647" y="2728277"/>
            <a:ext cx="635100" cy="734983"/>
            <a:chOff x="731647" y="2728277"/>
            <a:chExt cx="635100" cy="734983"/>
          </a:xfrm>
        </p:grpSpPr>
        <p:grpSp>
          <p:nvGrpSpPr>
            <p:cNvPr id="2112" name="Google Shape;2112;p34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13" name="Google Shape;2113;p34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4" name="Google Shape;2114;p34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15" name="Google Shape;2115;p34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16" name="Google Shape;2116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7" name="Google Shape;2117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8" name="Google Shape;2118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19" name="Google Shape;2119;p34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20" name="Google Shape;2120;p34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21" name="Google Shape;2121;p34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2" name="Google Shape;2122;p34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23" name="Google Shape;2123;p34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24" name="Google Shape;2124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5" name="Google Shape;2125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6" name="Google Shape;2126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27" name="Google Shape;2127;p34"/>
          <p:cNvSpPr txBox="1"/>
          <p:nvPr>
            <p:ph type="title"/>
          </p:nvPr>
        </p:nvSpPr>
        <p:spPr>
          <a:xfrm>
            <a:off x="5279575" y="356625"/>
            <a:ext cx="3242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Проблемы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128" name="Google Shape;2128;p34"/>
          <p:cNvSpPr txBox="1"/>
          <p:nvPr>
            <p:ph idx="2" type="subTitle"/>
          </p:nvPr>
        </p:nvSpPr>
        <p:spPr>
          <a:xfrm>
            <a:off x="1583800" y="608075"/>
            <a:ext cx="2490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Очень простой подбор паролей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129" name="Google Shape;2129;p34"/>
          <p:cNvSpPr txBox="1"/>
          <p:nvPr>
            <p:ph idx="4" type="subTitle"/>
          </p:nvPr>
        </p:nvSpPr>
        <p:spPr>
          <a:xfrm>
            <a:off x="1583800" y="1572775"/>
            <a:ext cx="2897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Проблемы конфиденциальности данных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30" name="Google Shape;2130;p34"/>
          <p:cNvSpPr txBox="1"/>
          <p:nvPr>
            <p:ph idx="6" type="subTitle"/>
          </p:nvPr>
        </p:nvSpPr>
        <p:spPr>
          <a:xfrm>
            <a:off x="1149058" y="2737353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Расширенные кибератаки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31" name="Google Shape;2131;p34"/>
          <p:cNvSpPr txBox="1"/>
          <p:nvPr>
            <p:ph idx="8" type="subTitle"/>
          </p:nvPr>
        </p:nvSpPr>
        <p:spPr>
          <a:xfrm>
            <a:off x="1664208" y="384505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  <a:highlight>
                  <a:schemeClr val="lt1"/>
                </a:highlight>
                <a:latin typeface="Proxima Nova"/>
                <a:ea typeface="Proxima Nova"/>
                <a:cs typeface="Proxima Nova"/>
                <a:sym typeface="Proxima Nova"/>
              </a:rPr>
              <a:t>Ограниченная поддержка производителем</a:t>
            </a:r>
            <a:endParaRPr sz="1700">
              <a:solidFill>
                <a:srgbClr val="FF0000"/>
              </a:solidFill>
              <a:highlight>
                <a:schemeClr val="lt1"/>
              </a:highlight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32" name="Google Shape;2132;p34"/>
          <p:cNvSpPr txBox="1"/>
          <p:nvPr>
            <p:ph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33" name="Google Shape;2133;p34"/>
          <p:cNvSpPr txBox="1"/>
          <p:nvPr>
            <p:ph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34" name="Google Shape;2134;p34"/>
          <p:cNvSpPr txBox="1"/>
          <p:nvPr>
            <p:ph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35" name="Google Shape;2135;p34"/>
          <p:cNvSpPr txBox="1"/>
          <p:nvPr>
            <p:ph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rgbClr val="FF0000"/>
                </a:solidFill>
              </a:rPr>
              <a:t>04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9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3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Наше решение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141" name="Google Shape;2141;p35"/>
          <p:cNvSpPr txBox="1"/>
          <p:nvPr>
            <p:ph idx="2" type="subTitle"/>
          </p:nvPr>
        </p:nvSpPr>
        <p:spPr>
          <a:xfrm>
            <a:off x="1691678" y="173977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Создание сервиса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42" name="Google Shape;2142;p35"/>
          <p:cNvSpPr txBox="1"/>
          <p:nvPr>
            <p:ph idx="4" type="subTitle"/>
          </p:nvPr>
        </p:nvSpPr>
        <p:spPr>
          <a:xfrm>
            <a:off x="5447725" y="1739775"/>
            <a:ext cx="24081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Сбор базы открытых сторонних прошивок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43" name="Google Shape;2143;p35"/>
          <p:cNvSpPr txBox="1"/>
          <p:nvPr>
            <p:ph idx="6" type="subTitle"/>
          </p:nvPr>
        </p:nvSpPr>
        <p:spPr>
          <a:xfrm>
            <a:off x="2843651" y="3355850"/>
            <a:ext cx="22998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Мониторинг сроков поддержки IOT устройств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44" name="Google Shape;2144;p35"/>
          <p:cNvSpPr txBox="1"/>
          <p:nvPr>
            <p:ph idx="8" type="subTitle"/>
          </p:nvPr>
        </p:nvSpPr>
        <p:spPr>
          <a:xfrm>
            <a:off x="6442898" y="3285175"/>
            <a:ext cx="2551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Оповещение пользователя о необходимости смены прошивки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45" name="Google Shape;2145;p35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b="0" i="0" sz="7200" u="none" cap="none" strike="noStrike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146" name="Google Shape;2146;p35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b="0" i="0" sz="7200" u="none" cap="none" strike="noStrike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147" name="Google Shape;2147;p35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b="0" i="0" sz="7200" u="none" cap="none" strike="noStrike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148" name="Google Shape;2148;p35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b="0" i="0" sz="7200" u="none" cap="none" strike="noStrike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2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p36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54" name="Google Shape;2154;p36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Прототип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155" name="Google Shape;2155;p36"/>
          <p:cNvSpPr txBox="1"/>
          <p:nvPr>
            <p:ph type="title"/>
          </p:nvPr>
        </p:nvSpPr>
        <p:spPr>
          <a:xfrm>
            <a:off x="279000" y="1201975"/>
            <a:ext cx="85902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>
                <a:latin typeface="Proxima Nova Semibold"/>
                <a:ea typeface="Proxima Nova Semibold"/>
                <a:cs typeface="Proxima Nova Semibold"/>
                <a:sym typeface="Proxima Nova Semibold"/>
              </a:rPr>
              <a:t>Github: </a:t>
            </a:r>
            <a:r>
              <a:rPr lang="en" sz="2500">
                <a:latin typeface="Proxima Nova Semibold"/>
                <a:ea typeface="Proxima Nova Semibold"/>
                <a:cs typeface="Proxima Nova Semibold"/>
                <a:sym typeface="Proxima Nova Semibold"/>
              </a:rPr>
              <a:t>htt</a:t>
            </a:r>
            <a:r>
              <a:rPr lang="en" sz="2500">
                <a:latin typeface="Proxima Nova Semibold"/>
                <a:ea typeface="Proxima Nova Semibold"/>
                <a:cs typeface="Proxima Nova Semibold"/>
                <a:sym typeface="Proxima Nova Semibold"/>
              </a:rPr>
              <a:t>ps://github.com/Kamchatskiy/IOT-SecCheck</a:t>
            </a:r>
            <a:endParaRPr sz="25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2156" name="Google Shape;215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387" y="1787275"/>
            <a:ext cx="3051425" cy="30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0" name="Shape 2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1" name="Google Shape;216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0825" y="1204100"/>
            <a:ext cx="1964826" cy="1964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2" name="Google Shape;216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7025" y="1204088"/>
            <a:ext cx="1964824" cy="196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3" name="Google Shape;2163;p37"/>
          <p:cNvSpPr txBox="1"/>
          <p:nvPr>
            <p:ph idx="4294967295" type="title"/>
          </p:nvPr>
        </p:nvSpPr>
        <p:spPr>
          <a:xfrm>
            <a:off x="3685650" y="329125"/>
            <a:ext cx="1772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Proxima Nova Semibold"/>
                <a:ea typeface="Proxima Nova Semibold"/>
                <a:cs typeface="Proxima Nova Semibold"/>
                <a:sym typeface="Proxima Nova Semibold"/>
              </a:rPr>
              <a:t>Команда</a:t>
            </a:r>
            <a:endParaRPr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164" name="Google Shape;2164;p37"/>
          <p:cNvSpPr txBox="1"/>
          <p:nvPr>
            <p:ph idx="1" type="subTitle"/>
          </p:nvPr>
        </p:nvSpPr>
        <p:spPr>
          <a:xfrm>
            <a:off x="1479087" y="3311425"/>
            <a:ext cx="24483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Марат Мусаев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Tg: @maratkamchatskiy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65" name="Google Shape;2165;p37"/>
          <p:cNvSpPr txBox="1"/>
          <p:nvPr>
            <p:ph idx="2" type="subTitle"/>
          </p:nvPr>
        </p:nvSpPr>
        <p:spPr>
          <a:xfrm>
            <a:off x="5797525" y="3311425"/>
            <a:ext cx="24483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Тася Насталовская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Tg: @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taaasia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p38"/>
          <p:cNvSpPr txBox="1"/>
          <p:nvPr>
            <p:ph type="title"/>
          </p:nvPr>
        </p:nvSpPr>
        <p:spPr>
          <a:xfrm>
            <a:off x="2151225" y="2032198"/>
            <a:ext cx="49377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7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Спасибо</a:t>
            </a:r>
            <a:r>
              <a:rPr lang="en" sz="7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!</a:t>
            </a:r>
            <a:endParaRPr sz="7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171" name="Google Shape;2171;p38"/>
          <p:cNvSpPr/>
          <p:nvPr/>
        </p:nvSpPr>
        <p:spPr>
          <a:xfrm>
            <a:off x="2298825" y="3599350"/>
            <a:ext cx="4497000" cy="9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