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0800-0840-E8AA-0E87-7103C3CFE823}"/>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fr-FR"/>
              <a:t>Modifiez le style du titre</a:t>
            </a:r>
            <a:endParaRPr lang="en-US"/>
          </a:p>
        </p:txBody>
      </p:sp>
      <p:sp>
        <p:nvSpPr>
          <p:cNvPr id="3" name="Subtitle 2">
            <a:extLst>
              <a:ext uri="{FF2B5EF4-FFF2-40B4-BE49-F238E27FC236}">
                <a16:creationId xmlns:a16="http://schemas.microsoft.com/office/drawing/2014/main" id="{55A202FC-A79E-BD17-FD39-DFE5D0C16174}"/>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fr-FR"/>
              <a:t>Modifiez le style des sous-titres du masque</a:t>
            </a:r>
            <a:endParaRPr lang="en-US"/>
          </a:p>
        </p:txBody>
      </p:sp>
      <p:sp>
        <p:nvSpPr>
          <p:cNvPr id="4" name="Date Placeholder 3">
            <a:extLst>
              <a:ext uri="{FF2B5EF4-FFF2-40B4-BE49-F238E27FC236}">
                <a16:creationId xmlns:a16="http://schemas.microsoft.com/office/drawing/2014/main" id="{808FD6DA-BB76-9058-7FD4-A8B7AB7A1956}"/>
              </a:ext>
            </a:extLst>
          </p:cNvPr>
          <p:cNvSpPr txBox="1">
            <a:spLocks noGrp="1"/>
          </p:cNvSpPr>
          <p:nvPr>
            <p:ph type="dt" sz="half" idx="7"/>
          </p:nvPr>
        </p:nvSpPr>
        <p:spPr/>
        <p:txBody>
          <a:bodyPr/>
          <a:lstStyle>
            <a:lvl1pPr>
              <a:defRPr/>
            </a:lvl1pPr>
          </a:lstStyle>
          <a:p>
            <a:pPr lvl="0"/>
            <a:fld id="{00AF497E-ACF1-476A-BD19-2A2CF166CC58}" type="datetime1">
              <a:rPr lang="fr-FR"/>
              <a:pPr lvl="0"/>
              <a:t>19/03/2023</a:t>
            </a:fld>
            <a:endParaRPr lang="fr-FR"/>
          </a:p>
        </p:txBody>
      </p:sp>
      <p:sp>
        <p:nvSpPr>
          <p:cNvPr id="5" name="Footer Placeholder 4">
            <a:extLst>
              <a:ext uri="{FF2B5EF4-FFF2-40B4-BE49-F238E27FC236}">
                <a16:creationId xmlns:a16="http://schemas.microsoft.com/office/drawing/2014/main" id="{9BBCF632-43F2-0E68-A0E9-5D918334454C}"/>
              </a:ext>
            </a:extLst>
          </p:cNvPr>
          <p:cNvSpPr txBox="1">
            <a:spLocks noGrp="1"/>
          </p:cNvSpPr>
          <p:nvPr>
            <p:ph type="ftr" sz="quarter" idx="9"/>
          </p:nvPr>
        </p:nvSpPr>
        <p:spPr/>
        <p:txBody>
          <a:bodyPr/>
          <a:lstStyle>
            <a:lvl1pPr>
              <a:defRPr/>
            </a:lvl1pPr>
          </a:lstStyle>
          <a:p>
            <a:pPr lvl="0"/>
            <a:endParaRPr lang="fr-FR"/>
          </a:p>
        </p:txBody>
      </p:sp>
      <p:sp>
        <p:nvSpPr>
          <p:cNvPr id="6" name="Slide Number Placeholder 5">
            <a:extLst>
              <a:ext uri="{FF2B5EF4-FFF2-40B4-BE49-F238E27FC236}">
                <a16:creationId xmlns:a16="http://schemas.microsoft.com/office/drawing/2014/main" id="{195816F6-DC23-CC4E-389D-C828BA7DD34B}"/>
              </a:ext>
            </a:extLst>
          </p:cNvPr>
          <p:cNvSpPr txBox="1">
            <a:spLocks noGrp="1"/>
          </p:cNvSpPr>
          <p:nvPr>
            <p:ph type="sldNum" sz="quarter" idx="8"/>
          </p:nvPr>
        </p:nvSpPr>
        <p:spPr/>
        <p:txBody>
          <a:bodyPr/>
          <a:lstStyle>
            <a:lvl1pPr>
              <a:defRPr/>
            </a:lvl1pPr>
          </a:lstStyle>
          <a:p>
            <a:pPr lvl="0"/>
            <a:fld id="{6B30A61E-227D-47B1-86D4-545560C0F1CE}" type="slidenum">
              <a:t>‹N°›</a:t>
            </a:fld>
            <a:endParaRPr lang="fr-FR"/>
          </a:p>
        </p:txBody>
      </p:sp>
    </p:spTree>
    <p:extLst>
      <p:ext uri="{BB962C8B-B14F-4D97-AF65-F5344CB8AC3E}">
        <p14:creationId xmlns:p14="http://schemas.microsoft.com/office/powerpoint/2010/main" val="112332959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EB228-CDF5-C4B6-FC84-9FBC85FA2055}"/>
              </a:ext>
            </a:extLst>
          </p:cNvPr>
          <p:cNvSpPr txBox="1">
            <a:spLocks noGrp="1"/>
          </p:cNvSpPr>
          <p:nvPr>
            <p:ph type="title"/>
          </p:nvPr>
        </p:nvSpPr>
        <p:spPr/>
        <p:txBody>
          <a:bodyPr/>
          <a:lstStyle>
            <a:lvl1pPr>
              <a:defRPr/>
            </a:lvl1pPr>
          </a:lstStyle>
          <a:p>
            <a:pPr lvl="0"/>
            <a:r>
              <a:rPr lang="fr-FR"/>
              <a:t>Modifiez le style du titre</a:t>
            </a:r>
            <a:endParaRPr lang="en-US"/>
          </a:p>
        </p:txBody>
      </p:sp>
      <p:sp>
        <p:nvSpPr>
          <p:cNvPr id="3" name="Vertical Text Placeholder 2">
            <a:extLst>
              <a:ext uri="{FF2B5EF4-FFF2-40B4-BE49-F238E27FC236}">
                <a16:creationId xmlns:a16="http://schemas.microsoft.com/office/drawing/2014/main" id="{2A009F01-BB28-6F93-24D8-60F5A745ADA8}"/>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B22CA2DE-6847-B296-4F8E-F83E6B5FFB03}"/>
              </a:ext>
            </a:extLst>
          </p:cNvPr>
          <p:cNvSpPr txBox="1">
            <a:spLocks noGrp="1"/>
          </p:cNvSpPr>
          <p:nvPr>
            <p:ph type="dt" sz="half" idx="7"/>
          </p:nvPr>
        </p:nvSpPr>
        <p:spPr/>
        <p:txBody>
          <a:bodyPr/>
          <a:lstStyle>
            <a:lvl1pPr>
              <a:defRPr/>
            </a:lvl1pPr>
          </a:lstStyle>
          <a:p>
            <a:pPr lvl="0"/>
            <a:fld id="{3C03E165-A805-48B9-9C80-60A63FA77067}" type="datetime1">
              <a:rPr lang="fr-FR"/>
              <a:pPr lvl="0"/>
              <a:t>19/03/2023</a:t>
            </a:fld>
            <a:endParaRPr lang="fr-FR"/>
          </a:p>
        </p:txBody>
      </p:sp>
      <p:sp>
        <p:nvSpPr>
          <p:cNvPr id="5" name="Footer Placeholder 4">
            <a:extLst>
              <a:ext uri="{FF2B5EF4-FFF2-40B4-BE49-F238E27FC236}">
                <a16:creationId xmlns:a16="http://schemas.microsoft.com/office/drawing/2014/main" id="{FFB4C9A3-87D5-4DA0-C832-39DB58F19BB3}"/>
              </a:ext>
            </a:extLst>
          </p:cNvPr>
          <p:cNvSpPr txBox="1">
            <a:spLocks noGrp="1"/>
          </p:cNvSpPr>
          <p:nvPr>
            <p:ph type="ftr" sz="quarter" idx="9"/>
          </p:nvPr>
        </p:nvSpPr>
        <p:spPr/>
        <p:txBody>
          <a:bodyPr/>
          <a:lstStyle>
            <a:lvl1pPr>
              <a:defRPr/>
            </a:lvl1pPr>
          </a:lstStyle>
          <a:p>
            <a:pPr lvl="0"/>
            <a:endParaRPr lang="fr-FR"/>
          </a:p>
        </p:txBody>
      </p:sp>
      <p:sp>
        <p:nvSpPr>
          <p:cNvPr id="6" name="Slide Number Placeholder 5">
            <a:extLst>
              <a:ext uri="{FF2B5EF4-FFF2-40B4-BE49-F238E27FC236}">
                <a16:creationId xmlns:a16="http://schemas.microsoft.com/office/drawing/2014/main" id="{B408B2BF-39E5-66BF-9ECA-016345DD8126}"/>
              </a:ext>
            </a:extLst>
          </p:cNvPr>
          <p:cNvSpPr txBox="1">
            <a:spLocks noGrp="1"/>
          </p:cNvSpPr>
          <p:nvPr>
            <p:ph type="sldNum" sz="quarter" idx="8"/>
          </p:nvPr>
        </p:nvSpPr>
        <p:spPr/>
        <p:txBody>
          <a:bodyPr/>
          <a:lstStyle>
            <a:lvl1pPr>
              <a:defRPr/>
            </a:lvl1pPr>
          </a:lstStyle>
          <a:p>
            <a:pPr lvl="0"/>
            <a:fld id="{FDCD5B69-E29C-4C5E-AA5E-BA288B6B84CE}" type="slidenum">
              <a:t>‹N°›</a:t>
            </a:fld>
            <a:endParaRPr lang="fr-FR"/>
          </a:p>
        </p:txBody>
      </p:sp>
    </p:spTree>
    <p:extLst>
      <p:ext uri="{BB962C8B-B14F-4D97-AF65-F5344CB8AC3E}">
        <p14:creationId xmlns:p14="http://schemas.microsoft.com/office/powerpoint/2010/main" val="557080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DD5E07-4318-E642-76A5-A008F00CAABC}"/>
              </a:ext>
            </a:extLst>
          </p:cNvPr>
          <p:cNvSpPr txBox="1">
            <a:spLocks noGrp="1"/>
          </p:cNvSpPr>
          <p:nvPr>
            <p:ph type="title" orient="vert"/>
          </p:nvPr>
        </p:nvSpPr>
        <p:spPr>
          <a:xfrm>
            <a:off x="8724903" y="365129"/>
            <a:ext cx="2628899" cy="5811834"/>
          </a:xfrm>
        </p:spPr>
        <p:txBody>
          <a:bodyPr vert="eaVert"/>
          <a:lstStyle>
            <a:lvl1pPr>
              <a:defRPr/>
            </a:lvl1pPr>
          </a:lstStyle>
          <a:p>
            <a:pPr lvl="0"/>
            <a:r>
              <a:rPr lang="fr-FR"/>
              <a:t>Modifiez le style du titre</a:t>
            </a:r>
            <a:endParaRPr lang="en-US"/>
          </a:p>
        </p:txBody>
      </p:sp>
      <p:sp>
        <p:nvSpPr>
          <p:cNvPr id="3" name="Vertical Text Placeholder 2">
            <a:extLst>
              <a:ext uri="{FF2B5EF4-FFF2-40B4-BE49-F238E27FC236}">
                <a16:creationId xmlns:a16="http://schemas.microsoft.com/office/drawing/2014/main" id="{313DE91D-8956-AF8D-513B-763FF2CC4E59}"/>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13F760D6-E86D-D032-D688-E2AE7D7B6AEC}"/>
              </a:ext>
            </a:extLst>
          </p:cNvPr>
          <p:cNvSpPr txBox="1">
            <a:spLocks noGrp="1"/>
          </p:cNvSpPr>
          <p:nvPr>
            <p:ph type="dt" sz="half" idx="7"/>
          </p:nvPr>
        </p:nvSpPr>
        <p:spPr/>
        <p:txBody>
          <a:bodyPr/>
          <a:lstStyle>
            <a:lvl1pPr>
              <a:defRPr/>
            </a:lvl1pPr>
          </a:lstStyle>
          <a:p>
            <a:pPr lvl="0"/>
            <a:fld id="{38A24EFF-10E8-4C51-8984-A1ABFA71493A}" type="datetime1">
              <a:rPr lang="fr-FR"/>
              <a:pPr lvl="0"/>
              <a:t>19/03/2023</a:t>
            </a:fld>
            <a:endParaRPr lang="fr-FR"/>
          </a:p>
        </p:txBody>
      </p:sp>
      <p:sp>
        <p:nvSpPr>
          <p:cNvPr id="5" name="Footer Placeholder 4">
            <a:extLst>
              <a:ext uri="{FF2B5EF4-FFF2-40B4-BE49-F238E27FC236}">
                <a16:creationId xmlns:a16="http://schemas.microsoft.com/office/drawing/2014/main" id="{B29C94C6-83A9-0527-6BC7-9A5905C8ADE6}"/>
              </a:ext>
            </a:extLst>
          </p:cNvPr>
          <p:cNvSpPr txBox="1">
            <a:spLocks noGrp="1"/>
          </p:cNvSpPr>
          <p:nvPr>
            <p:ph type="ftr" sz="quarter" idx="9"/>
          </p:nvPr>
        </p:nvSpPr>
        <p:spPr/>
        <p:txBody>
          <a:bodyPr/>
          <a:lstStyle>
            <a:lvl1pPr>
              <a:defRPr/>
            </a:lvl1pPr>
          </a:lstStyle>
          <a:p>
            <a:pPr lvl="0"/>
            <a:endParaRPr lang="fr-FR"/>
          </a:p>
        </p:txBody>
      </p:sp>
      <p:sp>
        <p:nvSpPr>
          <p:cNvPr id="6" name="Slide Number Placeholder 5">
            <a:extLst>
              <a:ext uri="{FF2B5EF4-FFF2-40B4-BE49-F238E27FC236}">
                <a16:creationId xmlns:a16="http://schemas.microsoft.com/office/drawing/2014/main" id="{867BAE3F-0FCF-C721-5DD8-A8C536D799F5}"/>
              </a:ext>
            </a:extLst>
          </p:cNvPr>
          <p:cNvSpPr txBox="1">
            <a:spLocks noGrp="1"/>
          </p:cNvSpPr>
          <p:nvPr>
            <p:ph type="sldNum" sz="quarter" idx="8"/>
          </p:nvPr>
        </p:nvSpPr>
        <p:spPr/>
        <p:txBody>
          <a:bodyPr/>
          <a:lstStyle>
            <a:lvl1pPr>
              <a:defRPr/>
            </a:lvl1pPr>
          </a:lstStyle>
          <a:p>
            <a:pPr lvl="0"/>
            <a:fld id="{C1AE267F-D7AD-4AAE-B183-8E501E9F3418}" type="slidenum">
              <a:t>‹N°›</a:t>
            </a:fld>
            <a:endParaRPr lang="fr-FR"/>
          </a:p>
        </p:txBody>
      </p:sp>
    </p:spTree>
    <p:extLst>
      <p:ext uri="{BB962C8B-B14F-4D97-AF65-F5344CB8AC3E}">
        <p14:creationId xmlns:p14="http://schemas.microsoft.com/office/powerpoint/2010/main" val="65948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1C65C-9F37-047C-8089-A0BBE74AFC26}"/>
              </a:ext>
            </a:extLst>
          </p:cNvPr>
          <p:cNvSpPr txBox="1">
            <a:spLocks noGrp="1"/>
          </p:cNvSpPr>
          <p:nvPr>
            <p:ph type="title"/>
          </p:nvPr>
        </p:nvSpPr>
        <p:spPr/>
        <p:txBody>
          <a:bodyPr/>
          <a:lstStyle>
            <a:lvl1pPr>
              <a:defRPr/>
            </a:lvl1pPr>
          </a:lstStyle>
          <a:p>
            <a:pPr lvl="0"/>
            <a:r>
              <a:rPr lang="fr-FR"/>
              <a:t>Modifiez le style du titre</a:t>
            </a:r>
            <a:endParaRPr lang="en-US"/>
          </a:p>
        </p:txBody>
      </p:sp>
      <p:sp>
        <p:nvSpPr>
          <p:cNvPr id="3" name="Content Placeholder 2">
            <a:extLst>
              <a:ext uri="{FF2B5EF4-FFF2-40B4-BE49-F238E27FC236}">
                <a16:creationId xmlns:a16="http://schemas.microsoft.com/office/drawing/2014/main" id="{C3EE7E65-C0C2-294A-6622-AA9B2236DF4B}"/>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9DA2F8E2-97CA-2452-7673-B2794BFA7C51}"/>
              </a:ext>
            </a:extLst>
          </p:cNvPr>
          <p:cNvSpPr txBox="1">
            <a:spLocks noGrp="1"/>
          </p:cNvSpPr>
          <p:nvPr>
            <p:ph type="dt" sz="half" idx="7"/>
          </p:nvPr>
        </p:nvSpPr>
        <p:spPr/>
        <p:txBody>
          <a:bodyPr/>
          <a:lstStyle>
            <a:lvl1pPr>
              <a:defRPr/>
            </a:lvl1pPr>
          </a:lstStyle>
          <a:p>
            <a:pPr lvl="0"/>
            <a:fld id="{7AC26AB5-9B90-4793-A5C0-389373C32672}" type="datetime1">
              <a:rPr lang="fr-FR"/>
              <a:pPr lvl="0"/>
              <a:t>19/03/2023</a:t>
            </a:fld>
            <a:endParaRPr lang="fr-FR"/>
          </a:p>
        </p:txBody>
      </p:sp>
      <p:sp>
        <p:nvSpPr>
          <p:cNvPr id="5" name="Footer Placeholder 4">
            <a:extLst>
              <a:ext uri="{FF2B5EF4-FFF2-40B4-BE49-F238E27FC236}">
                <a16:creationId xmlns:a16="http://schemas.microsoft.com/office/drawing/2014/main" id="{D78A4B63-3C0C-A48E-1229-301F639C9EA7}"/>
              </a:ext>
            </a:extLst>
          </p:cNvPr>
          <p:cNvSpPr txBox="1">
            <a:spLocks noGrp="1"/>
          </p:cNvSpPr>
          <p:nvPr>
            <p:ph type="ftr" sz="quarter" idx="9"/>
          </p:nvPr>
        </p:nvSpPr>
        <p:spPr/>
        <p:txBody>
          <a:bodyPr/>
          <a:lstStyle>
            <a:lvl1pPr>
              <a:defRPr/>
            </a:lvl1pPr>
          </a:lstStyle>
          <a:p>
            <a:pPr lvl="0"/>
            <a:endParaRPr lang="fr-FR"/>
          </a:p>
        </p:txBody>
      </p:sp>
      <p:sp>
        <p:nvSpPr>
          <p:cNvPr id="6" name="Slide Number Placeholder 5">
            <a:extLst>
              <a:ext uri="{FF2B5EF4-FFF2-40B4-BE49-F238E27FC236}">
                <a16:creationId xmlns:a16="http://schemas.microsoft.com/office/drawing/2014/main" id="{5927235D-9207-8ABF-B8B8-3C9104E8D08D}"/>
              </a:ext>
            </a:extLst>
          </p:cNvPr>
          <p:cNvSpPr txBox="1">
            <a:spLocks noGrp="1"/>
          </p:cNvSpPr>
          <p:nvPr>
            <p:ph type="sldNum" sz="quarter" idx="8"/>
          </p:nvPr>
        </p:nvSpPr>
        <p:spPr/>
        <p:txBody>
          <a:bodyPr/>
          <a:lstStyle>
            <a:lvl1pPr>
              <a:defRPr/>
            </a:lvl1pPr>
          </a:lstStyle>
          <a:p>
            <a:pPr lvl="0"/>
            <a:fld id="{AEA66462-4B2E-47F3-8500-436B884B176C}" type="slidenum">
              <a:t>‹N°›</a:t>
            </a:fld>
            <a:endParaRPr lang="fr-FR"/>
          </a:p>
        </p:txBody>
      </p:sp>
    </p:spTree>
    <p:extLst>
      <p:ext uri="{BB962C8B-B14F-4D97-AF65-F5344CB8AC3E}">
        <p14:creationId xmlns:p14="http://schemas.microsoft.com/office/powerpoint/2010/main" val="307494555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2E5A-8906-4C01-73ED-2D24ED1BF6C4}"/>
              </a:ext>
            </a:extLst>
          </p:cNvPr>
          <p:cNvSpPr txBox="1">
            <a:spLocks noGrp="1"/>
          </p:cNvSpPr>
          <p:nvPr>
            <p:ph type="title"/>
          </p:nvPr>
        </p:nvSpPr>
        <p:spPr>
          <a:xfrm>
            <a:off x="831847" y="1709735"/>
            <a:ext cx="10515600" cy="2852735"/>
          </a:xfrm>
        </p:spPr>
        <p:txBody>
          <a:bodyPr anchor="b"/>
          <a:lstStyle>
            <a:lvl1pPr>
              <a:defRPr sz="6000"/>
            </a:lvl1pPr>
          </a:lstStyle>
          <a:p>
            <a:pPr lvl="0"/>
            <a:r>
              <a:rPr lang="fr-FR"/>
              <a:t>Modifiez le style du titre</a:t>
            </a:r>
            <a:endParaRPr lang="en-US"/>
          </a:p>
        </p:txBody>
      </p:sp>
      <p:sp>
        <p:nvSpPr>
          <p:cNvPr id="3" name="Text Placeholder 2">
            <a:extLst>
              <a:ext uri="{FF2B5EF4-FFF2-40B4-BE49-F238E27FC236}">
                <a16:creationId xmlns:a16="http://schemas.microsoft.com/office/drawing/2014/main" id="{5EF54750-9180-10AD-8224-35EE09570D98}"/>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fr-FR"/>
              <a:t>Cliquez pour modifier les styles du texte du masque</a:t>
            </a:r>
          </a:p>
        </p:txBody>
      </p:sp>
      <p:sp>
        <p:nvSpPr>
          <p:cNvPr id="4" name="Date Placeholder 3">
            <a:extLst>
              <a:ext uri="{FF2B5EF4-FFF2-40B4-BE49-F238E27FC236}">
                <a16:creationId xmlns:a16="http://schemas.microsoft.com/office/drawing/2014/main" id="{E75B628C-050D-5B94-EFF5-36B288FE2A4C}"/>
              </a:ext>
            </a:extLst>
          </p:cNvPr>
          <p:cNvSpPr txBox="1">
            <a:spLocks noGrp="1"/>
          </p:cNvSpPr>
          <p:nvPr>
            <p:ph type="dt" sz="half" idx="7"/>
          </p:nvPr>
        </p:nvSpPr>
        <p:spPr/>
        <p:txBody>
          <a:bodyPr/>
          <a:lstStyle>
            <a:lvl1pPr>
              <a:defRPr/>
            </a:lvl1pPr>
          </a:lstStyle>
          <a:p>
            <a:pPr lvl="0"/>
            <a:fld id="{D4E2840E-575E-4637-A41D-DA55E60728CD}" type="datetime1">
              <a:rPr lang="fr-FR"/>
              <a:pPr lvl="0"/>
              <a:t>19/03/2023</a:t>
            </a:fld>
            <a:endParaRPr lang="fr-FR"/>
          </a:p>
        </p:txBody>
      </p:sp>
      <p:sp>
        <p:nvSpPr>
          <p:cNvPr id="5" name="Footer Placeholder 4">
            <a:extLst>
              <a:ext uri="{FF2B5EF4-FFF2-40B4-BE49-F238E27FC236}">
                <a16:creationId xmlns:a16="http://schemas.microsoft.com/office/drawing/2014/main" id="{0D11D1A1-9792-258B-FEE9-73BF3108B486}"/>
              </a:ext>
            </a:extLst>
          </p:cNvPr>
          <p:cNvSpPr txBox="1">
            <a:spLocks noGrp="1"/>
          </p:cNvSpPr>
          <p:nvPr>
            <p:ph type="ftr" sz="quarter" idx="9"/>
          </p:nvPr>
        </p:nvSpPr>
        <p:spPr/>
        <p:txBody>
          <a:bodyPr/>
          <a:lstStyle>
            <a:lvl1pPr>
              <a:defRPr/>
            </a:lvl1pPr>
          </a:lstStyle>
          <a:p>
            <a:pPr lvl="0"/>
            <a:endParaRPr lang="fr-FR"/>
          </a:p>
        </p:txBody>
      </p:sp>
      <p:sp>
        <p:nvSpPr>
          <p:cNvPr id="6" name="Slide Number Placeholder 5">
            <a:extLst>
              <a:ext uri="{FF2B5EF4-FFF2-40B4-BE49-F238E27FC236}">
                <a16:creationId xmlns:a16="http://schemas.microsoft.com/office/drawing/2014/main" id="{49765BCE-DA1B-BFFD-E1D8-7FE827FA2DE1}"/>
              </a:ext>
            </a:extLst>
          </p:cNvPr>
          <p:cNvSpPr txBox="1">
            <a:spLocks noGrp="1"/>
          </p:cNvSpPr>
          <p:nvPr>
            <p:ph type="sldNum" sz="quarter" idx="8"/>
          </p:nvPr>
        </p:nvSpPr>
        <p:spPr/>
        <p:txBody>
          <a:bodyPr/>
          <a:lstStyle>
            <a:lvl1pPr>
              <a:defRPr/>
            </a:lvl1pPr>
          </a:lstStyle>
          <a:p>
            <a:pPr lvl="0"/>
            <a:fld id="{2EFB4D76-4FC1-4FA3-BB49-B67E36F3A2E3}" type="slidenum">
              <a:t>‹N°›</a:t>
            </a:fld>
            <a:endParaRPr lang="fr-FR"/>
          </a:p>
        </p:txBody>
      </p:sp>
    </p:spTree>
    <p:extLst>
      <p:ext uri="{BB962C8B-B14F-4D97-AF65-F5344CB8AC3E}">
        <p14:creationId xmlns:p14="http://schemas.microsoft.com/office/powerpoint/2010/main" val="1407383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F27B-2DD2-FA35-B2C8-5BD5AD7609CE}"/>
              </a:ext>
            </a:extLst>
          </p:cNvPr>
          <p:cNvSpPr txBox="1">
            <a:spLocks noGrp="1"/>
          </p:cNvSpPr>
          <p:nvPr>
            <p:ph type="title"/>
          </p:nvPr>
        </p:nvSpPr>
        <p:spPr/>
        <p:txBody>
          <a:bodyPr/>
          <a:lstStyle>
            <a:lvl1pPr>
              <a:defRPr/>
            </a:lvl1pPr>
          </a:lstStyle>
          <a:p>
            <a:pPr lvl="0"/>
            <a:r>
              <a:rPr lang="fr-FR"/>
              <a:t>Modifiez le style du titre</a:t>
            </a:r>
            <a:endParaRPr lang="en-US"/>
          </a:p>
        </p:txBody>
      </p:sp>
      <p:sp>
        <p:nvSpPr>
          <p:cNvPr id="3" name="Content Placeholder 2">
            <a:extLst>
              <a:ext uri="{FF2B5EF4-FFF2-40B4-BE49-F238E27FC236}">
                <a16:creationId xmlns:a16="http://schemas.microsoft.com/office/drawing/2014/main" id="{CC5EF96E-60FC-2143-0F66-9C4917B733C2}"/>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a:extLst>
              <a:ext uri="{FF2B5EF4-FFF2-40B4-BE49-F238E27FC236}">
                <a16:creationId xmlns:a16="http://schemas.microsoft.com/office/drawing/2014/main" id="{224E8FD6-4D1A-3B16-E3F9-2F2CFD1CA456}"/>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a:extLst>
              <a:ext uri="{FF2B5EF4-FFF2-40B4-BE49-F238E27FC236}">
                <a16:creationId xmlns:a16="http://schemas.microsoft.com/office/drawing/2014/main" id="{ADFC8A57-8E4E-1E12-9B60-B20E6DFD0F92}"/>
              </a:ext>
            </a:extLst>
          </p:cNvPr>
          <p:cNvSpPr txBox="1">
            <a:spLocks noGrp="1"/>
          </p:cNvSpPr>
          <p:nvPr>
            <p:ph type="dt" sz="half" idx="7"/>
          </p:nvPr>
        </p:nvSpPr>
        <p:spPr/>
        <p:txBody>
          <a:bodyPr/>
          <a:lstStyle>
            <a:lvl1pPr>
              <a:defRPr/>
            </a:lvl1pPr>
          </a:lstStyle>
          <a:p>
            <a:pPr lvl="0"/>
            <a:fld id="{9F3B4B32-D6A3-4E5B-A6BA-C54B93CBCC99}" type="datetime1">
              <a:rPr lang="fr-FR"/>
              <a:pPr lvl="0"/>
              <a:t>19/03/2023</a:t>
            </a:fld>
            <a:endParaRPr lang="fr-FR"/>
          </a:p>
        </p:txBody>
      </p:sp>
      <p:sp>
        <p:nvSpPr>
          <p:cNvPr id="6" name="Footer Placeholder 5">
            <a:extLst>
              <a:ext uri="{FF2B5EF4-FFF2-40B4-BE49-F238E27FC236}">
                <a16:creationId xmlns:a16="http://schemas.microsoft.com/office/drawing/2014/main" id="{8354F2C6-2746-5BEF-5471-7A66EB8152AB}"/>
              </a:ext>
            </a:extLst>
          </p:cNvPr>
          <p:cNvSpPr txBox="1">
            <a:spLocks noGrp="1"/>
          </p:cNvSpPr>
          <p:nvPr>
            <p:ph type="ftr" sz="quarter" idx="9"/>
          </p:nvPr>
        </p:nvSpPr>
        <p:spPr/>
        <p:txBody>
          <a:bodyPr/>
          <a:lstStyle>
            <a:lvl1pPr>
              <a:defRPr/>
            </a:lvl1pPr>
          </a:lstStyle>
          <a:p>
            <a:pPr lvl="0"/>
            <a:endParaRPr lang="fr-FR"/>
          </a:p>
        </p:txBody>
      </p:sp>
      <p:sp>
        <p:nvSpPr>
          <p:cNvPr id="7" name="Slide Number Placeholder 6">
            <a:extLst>
              <a:ext uri="{FF2B5EF4-FFF2-40B4-BE49-F238E27FC236}">
                <a16:creationId xmlns:a16="http://schemas.microsoft.com/office/drawing/2014/main" id="{3602B1B3-F8FA-AF06-8DB2-26B74DFFEF86}"/>
              </a:ext>
            </a:extLst>
          </p:cNvPr>
          <p:cNvSpPr txBox="1">
            <a:spLocks noGrp="1"/>
          </p:cNvSpPr>
          <p:nvPr>
            <p:ph type="sldNum" sz="quarter" idx="8"/>
          </p:nvPr>
        </p:nvSpPr>
        <p:spPr/>
        <p:txBody>
          <a:bodyPr/>
          <a:lstStyle>
            <a:lvl1pPr>
              <a:defRPr/>
            </a:lvl1pPr>
          </a:lstStyle>
          <a:p>
            <a:pPr lvl="0"/>
            <a:fld id="{B042682D-DD84-4B37-B774-D573CEAEBD85}" type="slidenum">
              <a:t>‹N°›</a:t>
            </a:fld>
            <a:endParaRPr lang="fr-FR"/>
          </a:p>
        </p:txBody>
      </p:sp>
    </p:spTree>
    <p:extLst>
      <p:ext uri="{BB962C8B-B14F-4D97-AF65-F5344CB8AC3E}">
        <p14:creationId xmlns:p14="http://schemas.microsoft.com/office/powerpoint/2010/main" val="1348474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9FDBB-92F0-41F1-3BDA-703945FB197B}"/>
              </a:ext>
            </a:extLst>
          </p:cNvPr>
          <p:cNvSpPr txBox="1">
            <a:spLocks noGrp="1"/>
          </p:cNvSpPr>
          <p:nvPr>
            <p:ph type="title"/>
          </p:nvPr>
        </p:nvSpPr>
        <p:spPr>
          <a:xfrm>
            <a:off x="839784" y="365129"/>
            <a:ext cx="10515600" cy="1325559"/>
          </a:xfrm>
        </p:spPr>
        <p:txBody>
          <a:bodyPr/>
          <a:lstStyle>
            <a:lvl1pPr>
              <a:defRPr/>
            </a:lvl1pPr>
          </a:lstStyle>
          <a:p>
            <a:pPr lvl="0"/>
            <a:r>
              <a:rPr lang="fr-FR"/>
              <a:t>Modifiez le style du titre</a:t>
            </a:r>
            <a:endParaRPr lang="en-US"/>
          </a:p>
        </p:txBody>
      </p:sp>
      <p:sp>
        <p:nvSpPr>
          <p:cNvPr id="3" name="Text Placeholder 2">
            <a:extLst>
              <a:ext uri="{FF2B5EF4-FFF2-40B4-BE49-F238E27FC236}">
                <a16:creationId xmlns:a16="http://schemas.microsoft.com/office/drawing/2014/main" id="{9AD297B0-6294-F48E-F79C-A85C7962AAF1}"/>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fr-FR"/>
              <a:t>Cliquez pour modifier les styles du texte du masque</a:t>
            </a:r>
          </a:p>
        </p:txBody>
      </p:sp>
      <p:sp>
        <p:nvSpPr>
          <p:cNvPr id="4" name="Content Placeholder 3">
            <a:extLst>
              <a:ext uri="{FF2B5EF4-FFF2-40B4-BE49-F238E27FC236}">
                <a16:creationId xmlns:a16="http://schemas.microsoft.com/office/drawing/2014/main" id="{FE2A7F0F-A5E6-BC03-F3D3-AAB4F1DFDAAE}"/>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a:extLst>
              <a:ext uri="{FF2B5EF4-FFF2-40B4-BE49-F238E27FC236}">
                <a16:creationId xmlns:a16="http://schemas.microsoft.com/office/drawing/2014/main" id="{3FDFE6EF-EBFB-CD6D-0943-A305BCEEEF72}"/>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fr-FR"/>
              <a:t>Cliquez pour modifier les styles du texte du masque</a:t>
            </a:r>
          </a:p>
        </p:txBody>
      </p:sp>
      <p:sp>
        <p:nvSpPr>
          <p:cNvPr id="6" name="Content Placeholder 5">
            <a:extLst>
              <a:ext uri="{FF2B5EF4-FFF2-40B4-BE49-F238E27FC236}">
                <a16:creationId xmlns:a16="http://schemas.microsoft.com/office/drawing/2014/main" id="{89ECA33F-D073-0C45-DA89-BB888CEB43CE}"/>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a:extLst>
              <a:ext uri="{FF2B5EF4-FFF2-40B4-BE49-F238E27FC236}">
                <a16:creationId xmlns:a16="http://schemas.microsoft.com/office/drawing/2014/main" id="{D835E96E-0886-AD84-C483-62B9B6371164}"/>
              </a:ext>
            </a:extLst>
          </p:cNvPr>
          <p:cNvSpPr txBox="1">
            <a:spLocks noGrp="1"/>
          </p:cNvSpPr>
          <p:nvPr>
            <p:ph type="dt" sz="half" idx="7"/>
          </p:nvPr>
        </p:nvSpPr>
        <p:spPr/>
        <p:txBody>
          <a:bodyPr/>
          <a:lstStyle>
            <a:lvl1pPr>
              <a:defRPr/>
            </a:lvl1pPr>
          </a:lstStyle>
          <a:p>
            <a:pPr lvl="0"/>
            <a:fld id="{36238607-1DA6-41C5-A92F-66A7AEF2D9BB}" type="datetime1">
              <a:rPr lang="fr-FR"/>
              <a:pPr lvl="0"/>
              <a:t>19/03/2023</a:t>
            </a:fld>
            <a:endParaRPr lang="fr-FR"/>
          </a:p>
        </p:txBody>
      </p:sp>
      <p:sp>
        <p:nvSpPr>
          <p:cNvPr id="8" name="Footer Placeholder 7">
            <a:extLst>
              <a:ext uri="{FF2B5EF4-FFF2-40B4-BE49-F238E27FC236}">
                <a16:creationId xmlns:a16="http://schemas.microsoft.com/office/drawing/2014/main" id="{ED6CDDE2-8E18-FC6A-CB0B-8F5615D5D792}"/>
              </a:ext>
            </a:extLst>
          </p:cNvPr>
          <p:cNvSpPr txBox="1">
            <a:spLocks noGrp="1"/>
          </p:cNvSpPr>
          <p:nvPr>
            <p:ph type="ftr" sz="quarter" idx="9"/>
          </p:nvPr>
        </p:nvSpPr>
        <p:spPr/>
        <p:txBody>
          <a:bodyPr/>
          <a:lstStyle>
            <a:lvl1pPr>
              <a:defRPr/>
            </a:lvl1pPr>
          </a:lstStyle>
          <a:p>
            <a:pPr lvl="0"/>
            <a:endParaRPr lang="fr-FR"/>
          </a:p>
        </p:txBody>
      </p:sp>
      <p:sp>
        <p:nvSpPr>
          <p:cNvPr id="9" name="Slide Number Placeholder 8">
            <a:extLst>
              <a:ext uri="{FF2B5EF4-FFF2-40B4-BE49-F238E27FC236}">
                <a16:creationId xmlns:a16="http://schemas.microsoft.com/office/drawing/2014/main" id="{FE9C1C5B-ABEA-0390-E190-2BFDC7310278}"/>
              </a:ext>
            </a:extLst>
          </p:cNvPr>
          <p:cNvSpPr txBox="1">
            <a:spLocks noGrp="1"/>
          </p:cNvSpPr>
          <p:nvPr>
            <p:ph type="sldNum" sz="quarter" idx="8"/>
          </p:nvPr>
        </p:nvSpPr>
        <p:spPr/>
        <p:txBody>
          <a:bodyPr/>
          <a:lstStyle>
            <a:lvl1pPr>
              <a:defRPr/>
            </a:lvl1pPr>
          </a:lstStyle>
          <a:p>
            <a:pPr lvl="0"/>
            <a:fld id="{8C29EE1C-00B8-4F2C-A43C-9BCE6DC6D740}" type="slidenum">
              <a:t>‹N°›</a:t>
            </a:fld>
            <a:endParaRPr lang="fr-FR"/>
          </a:p>
        </p:txBody>
      </p:sp>
    </p:spTree>
    <p:extLst>
      <p:ext uri="{BB962C8B-B14F-4D97-AF65-F5344CB8AC3E}">
        <p14:creationId xmlns:p14="http://schemas.microsoft.com/office/powerpoint/2010/main" val="3332066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8B5E0-3DAC-2486-8AE3-495F6DFC2689}"/>
              </a:ext>
            </a:extLst>
          </p:cNvPr>
          <p:cNvSpPr txBox="1">
            <a:spLocks noGrp="1"/>
          </p:cNvSpPr>
          <p:nvPr>
            <p:ph type="title"/>
          </p:nvPr>
        </p:nvSpPr>
        <p:spPr/>
        <p:txBody>
          <a:bodyPr/>
          <a:lstStyle>
            <a:lvl1pPr>
              <a:defRPr/>
            </a:lvl1pPr>
          </a:lstStyle>
          <a:p>
            <a:pPr lvl="0"/>
            <a:r>
              <a:rPr lang="fr-FR"/>
              <a:t>Modifiez le style du titre</a:t>
            </a:r>
            <a:endParaRPr lang="en-US"/>
          </a:p>
        </p:txBody>
      </p:sp>
      <p:sp>
        <p:nvSpPr>
          <p:cNvPr id="3" name="Date Placeholder 2">
            <a:extLst>
              <a:ext uri="{FF2B5EF4-FFF2-40B4-BE49-F238E27FC236}">
                <a16:creationId xmlns:a16="http://schemas.microsoft.com/office/drawing/2014/main" id="{149B2919-0799-8CC0-8E29-1209545EC3F1}"/>
              </a:ext>
            </a:extLst>
          </p:cNvPr>
          <p:cNvSpPr txBox="1">
            <a:spLocks noGrp="1"/>
          </p:cNvSpPr>
          <p:nvPr>
            <p:ph type="dt" sz="half" idx="7"/>
          </p:nvPr>
        </p:nvSpPr>
        <p:spPr/>
        <p:txBody>
          <a:bodyPr/>
          <a:lstStyle>
            <a:lvl1pPr>
              <a:defRPr/>
            </a:lvl1pPr>
          </a:lstStyle>
          <a:p>
            <a:pPr lvl="0"/>
            <a:fld id="{170E3DB7-A22F-47AE-B45A-53B1608212F1}" type="datetime1">
              <a:rPr lang="fr-FR"/>
              <a:pPr lvl="0"/>
              <a:t>19/03/2023</a:t>
            </a:fld>
            <a:endParaRPr lang="fr-FR"/>
          </a:p>
        </p:txBody>
      </p:sp>
      <p:sp>
        <p:nvSpPr>
          <p:cNvPr id="4" name="Footer Placeholder 3">
            <a:extLst>
              <a:ext uri="{FF2B5EF4-FFF2-40B4-BE49-F238E27FC236}">
                <a16:creationId xmlns:a16="http://schemas.microsoft.com/office/drawing/2014/main" id="{A5DE093A-9BFB-37BE-8C7E-D2DFA361FF0C}"/>
              </a:ext>
            </a:extLst>
          </p:cNvPr>
          <p:cNvSpPr txBox="1">
            <a:spLocks noGrp="1"/>
          </p:cNvSpPr>
          <p:nvPr>
            <p:ph type="ftr" sz="quarter" idx="9"/>
          </p:nvPr>
        </p:nvSpPr>
        <p:spPr/>
        <p:txBody>
          <a:bodyPr/>
          <a:lstStyle>
            <a:lvl1pPr>
              <a:defRPr/>
            </a:lvl1pPr>
          </a:lstStyle>
          <a:p>
            <a:pPr lvl="0"/>
            <a:endParaRPr lang="fr-FR"/>
          </a:p>
        </p:txBody>
      </p:sp>
      <p:sp>
        <p:nvSpPr>
          <p:cNvPr id="5" name="Slide Number Placeholder 4">
            <a:extLst>
              <a:ext uri="{FF2B5EF4-FFF2-40B4-BE49-F238E27FC236}">
                <a16:creationId xmlns:a16="http://schemas.microsoft.com/office/drawing/2014/main" id="{F6BEB43C-A7A8-48BB-2E7E-7EA3EA4E05B1}"/>
              </a:ext>
            </a:extLst>
          </p:cNvPr>
          <p:cNvSpPr txBox="1">
            <a:spLocks noGrp="1"/>
          </p:cNvSpPr>
          <p:nvPr>
            <p:ph type="sldNum" sz="quarter" idx="8"/>
          </p:nvPr>
        </p:nvSpPr>
        <p:spPr/>
        <p:txBody>
          <a:bodyPr/>
          <a:lstStyle>
            <a:lvl1pPr>
              <a:defRPr/>
            </a:lvl1pPr>
          </a:lstStyle>
          <a:p>
            <a:pPr lvl="0"/>
            <a:fld id="{C0946B21-AFC9-40EE-96B9-C0EBD8891DE9}" type="slidenum">
              <a:t>‹N°›</a:t>
            </a:fld>
            <a:endParaRPr lang="fr-FR"/>
          </a:p>
        </p:txBody>
      </p:sp>
    </p:spTree>
    <p:extLst>
      <p:ext uri="{BB962C8B-B14F-4D97-AF65-F5344CB8AC3E}">
        <p14:creationId xmlns:p14="http://schemas.microsoft.com/office/powerpoint/2010/main" val="1442603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0F063E-1DAC-40C8-6208-702E2792075B}"/>
              </a:ext>
            </a:extLst>
          </p:cNvPr>
          <p:cNvSpPr txBox="1">
            <a:spLocks noGrp="1"/>
          </p:cNvSpPr>
          <p:nvPr>
            <p:ph type="dt" sz="half" idx="7"/>
          </p:nvPr>
        </p:nvSpPr>
        <p:spPr/>
        <p:txBody>
          <a:bodyPr/>
          <a:lstStyle>
            <a:lvl1pPr>
              <a:defRPr/>
            </a:lvl1pPr>
          </a:lstStyle>
          <a:p>
            <a:pPr lvl="0"/>
            <a:fld id="{CEDB62CE-B203-4DAF-9F3E-934FA699E093}" type="datetime1">
              <a:rPr lang="fr-FR"/>
              <a:pPr lvl="0"/>
              <a:t>19/03/2023</a:t>
            </a:fld>
            <a:endParaRPr lang="fr-FR"/>
          </a:p>
        </p:txBody>
      </p:sp>
      <p:sp>
        <p:nvSpPr>
          <p:cNvPr id="3" name="Footer Placeholder 2">
            <a:extLst>
              <a:ext uri="{FF2B5EF4-FFF2-40B4-BE49-F238E27FC236}">
                <a16:creationId xmlns:a16="http://schemas.microsoft.com/office/drawing/2014/main" id="{B288D375-F798-C2B2-5EB8-C901B27DBE73}"/>
              </a:ext>
            </a:extLst>
          </p:cNvPr>
          <p:cNvSpPr txBox="1">
            <a:spLocks noGrp="1"/>
          </p:cNvSpPr>
          <p:nvPr>
            <p:ph type="ftr" sz="quarter" idx="9"/>
          </p:nvPr>
        </p:nvSpPr>
        <p:spPr/>
        <p:txBody>
          <a:bodyPr/>
          <a:lstStyle>
            <a:lvl1pPr>
              <a:defRPr/>
            </a:lvl1pPr>
          </a:lstStyle>
          <a:p>
            <a:pPr lvl="0"/>
            <a:endParaRPr lang="fr-FR"/>
          </a:p>
        </p:txBody>
      </p:sp>
      <p:sp>
        <p:nvSpPr>
          <p:cNvPr id="4" name="Slide Number Placeholder 3">
            <a:extLst>
              <a:ext uri="{FF2B5EF4-FFF2-40B4-BE49-F238E27FC236}">
                <a16:creationId xmlns:a16="http://schemas.microsoft.com/office/drawing/2014/main" id="{455F282B-9DB3-FAD2-4CC0-C0AD3CEE63C1}"/>
              </a:ext>
            </a:extLst>
          </p:cNvPr>
          <p:cNvSpPr txBox="1">
            <a:spLocks noGrp="1"/>
          </p:cNvSpPr>
          <p:nvPr>
            <p:ph type="sldNum" sz="quarter" idx="8"/>
          </p:nvPr>
        </p:nvSpPr>
        <p:spPr/>
        <p:txBody>
          <a:bodyPr/>
          <a:lstStyle>
            <a:lvl1pPr>
              <a:defRPr/>
            </a:lvl1pPr>
          </a:lstStyle>
          <a:p>
            <a:pPr lvl="0"/>
            <a:fld id="{28EFC69B-689C-4DBD-9E07-81A7A7EF92B6}" type="slidenum">
              <a:t>‹N°›</a:t>
            </a:fld>
            <a:endParaRPr lang="fr-FR"/>
          </a:p>
        </p:txBody>
      </p:sp>
    </p:spTree>
    <p:extLst>
      <p:ext uri="{BB962C8B-B14F-4D97-AF65-F5344CB8AC3E}">
        <p14:creationId xmlns:p14="http://schemas.microsoft.com/office/powerpoint/2010/main" val="1433012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AAFB5-5878-0A31-5D0A-8A974AE7F841}"/>
              </a:ext>
            </a:extLst>
          </p:cNvPr>
          <p:cNvSpPr txBox="1">
            <a:spLocks noGrp="1"/>
          </p:cNvSpPr>
          <p:nvPr>
            <p:ph type="title"/>
          </p:nvPr>
        </p:nvSpPr>
        <p:spPr>
          <a:xfrm>
            <a:off x="839784" y="457200"/>
            <a:ext cx="3932240" cy="1600200"/>
          </a:xfrm>
        </p:spPr>
        <p:txBody>
          <a:bodyPr anchor="b"/>
          <a:lstStyle>
            <a:lvl1pPr>
              <a:defRPr sz="3200"/>
            </a:lvl1pPr>
          </a:lstStyle>
          <a:p>
            <a:pPr lvl="0"/>
            <a:r>
              <a:rPr lang="fr-FR"/>
              <a:t>Modifiez le style du titre</a:t>
            </a:r>
            <a:endParaRPr lang="en-US"/>
          </a:p>
        </p:txBody>
      </p:sp>
      <p:sp>
        <p:nvSpPr>
          <p:cNvPr id="3" name="Content Placeholder 2">
            <a:extLst>
              <a:ext uri="{FF2B5EF4-FFF2-40B4-BE49-F238E27FC236}">
                <a16:creationId xmlns:a16="http://schemas.microsoft.com/office/drawing/2014/main" id="{6238113A-A8B3-8705-F4E8-8FA114789E66}"/>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a:extLst>
              <a:ext uri="{FF2B5EF4-FFF2-40B4-BE49-F238E27FC236}">
                <a16:creationId xmlns:a16="http://schemas.microsoft.com/office/drawing/2014/main" id="{9DE3F7E5-E7CC-31E2-614B-CECB04A5F11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fr-FR"/>
              <a:t>Cliquez pour modifier les styles du texte du masque</a:t>
            </a:r>
          </a:p>
        </p:txBody>
      </p:sp>
      <p:sp>
        <p:nvSpPr>
          <p:cNvPr id="5" name="Date Placeholder 4">
            <a:extLst>
              <a:ext uri="{FF2B5EF4-FFF2-40B4-BE49-F238E27FC236}">
                <a16:creationId xmlns:a16="http://schemas.microsoft.com/office/drawing/2014/main" id="{A5105ACD-5CEB-1073-9EC1-38D06C623F7A}"/>
              </a:ext>
            </a:extLst>
          </p:cNvPr>
          <p:cNvSpPr txBox="1">
            <a:spLocks noGrp="1"/>
          </p:cNvSpPr>
          <p:nvPr>
            <p:ph type="dt" sz="half" idx="7"/>
          </p:nvPr>
        </p:nvSpPr>
        <p:spPr/>
        <p:txBody>
          <a:bodyPr/>
          <a:lstStyle>
            <a:lvl1pPr>
              <a:defRPr/>
            </a:lvl1pPr>
          </a:lstStyle>
          <a:p>
            <a:pPr lvl="0"/>
            <a:fld id="{74391EE4-8B06-4CB5-8D93-7F527E5BBB54}" type="datetime1">
              <a:rPr lang="fr-FR"/>
              <a:pPr lvl="0"/>
              <a:t>19/03/2023</a:t>
            </a:fld>
            <a:endParaRPr lang="fr-FR"/>
          </a:p>
        </p:txBody>
      </p:sp>
      <p:sp>
        <p:nvSpPr>
          <p:cNvPr id="6" name="Footer Placeholder 5">
            <a:extLst>
              <a:ext uri="{FF2B5EF4-FFF2-40B4-BE49-F238E27FC236}">
                <a16:creationId xmlns:a16="http://schemas.microsoft.com/office/drawing/2014/main" id="{4CB3F456-E25D-DF96-D99D-147577F87631}"/>
              </a:ext>
            </a:extLst>
          </p:cNvPr>
          <p:cNvSpPr txBox="1">
            <a:spLocks noGrp="1"/>
          </p:cNvSpPr>
          <p:nvPr>
            <p:ph type="ftr" sz="quarter" idx="9"/>
          </p:nvPr>
        </p:nvSpPr>
        <p:spPr/>
        <p:txBody>
          <a:bodyPr/>
          <a:lstStyle>
            <a:lvl1pPr>
              <a:defRPr/>
            </a:lvl1pPr>
          </a:lstStyle>
          <a:p>
            <a:pPr lvl="0"/>
            <a:endParaRPr lang="fr-FR"/>
          </a:p>
        </p:txBody>
      </p:sp>
      <p:sp>
        <p:nvSpPr>
          <p:cNvPr id="7" name="Slide Number Placeholder 6">
            <a:extLst>
              <a:ext uri="{FF2B5EF4-FFF2-40B4-BE49-F238E27FC236}">
                <a16:creationId xmlns:a16="http://schemas.microsoft.com/office/drawing/2014/main" id="{7FE3F195-B791-AC4F-2D16-C242ABF2CDD8}"/>
              </a:ext>
            </a:extLst>
          </p:cNvPr>
          <p:cNvSpPr txBox="1">
            <a:spLocks noGrp="1"/>
          </p:cNvSpPr>
          <p:nvPr>
            <p:ph type="sldNum" sz="quarter" idx="8"/>
          </p:nvPr>
        </p:nvSpPr>
        <p:spPr/>
        <p:txBody>
          <a:bodyPr/>
          <a:lstStyle>
            <a:lvl1pPr>
              <a:defRPr/>
            </a:lvl1pPr>
          </a:lstStyle>
          <a:p>
            <a:pPr lvl="0"/>
            <a:fld id="{FCEF33DC-424B-4FF8-8D2D-C370BD6B8C76}" type="slidenum">
              <a:t>‹N°›</a:t>
            </a:fld>
            <a:endParaRPr lang="fr-FR"/>
          </a:p>
        </p:txBody>
      </p:sp>
    </p:spTree>
    <p:extLst>
      <p:ext uri="{BB962C8B-B14F-4D97-AF65-F5344CB8AC3E}">
        <p14:creationId xmlns:p14="http://schemas.microsoft.com/office/powerpoint/2010/main" val="1469732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0DCB-8959-1FB5-255F-17908389C2F8}"/>
              </a:ext>
            </a:extLst>
          </p:cNvPr>
          <p:cNvSpPr txBox="1">
            <a:spLocks noGrp="1"/>
          </p:cNvSpPr>
          <p:nvPr>
            <p:ph type="title"/>
          </p:nvPr>
        </p:nvSpPr>
        <p:spPr>
          <a:xfrm>
            <a:off x="839784" y="457200"/>
            <a:ext cx="3932240" cy="1600200"/>
          </a:xfrm>
        </p:spPr>
        <p:txBody>
          <a:bodyPr anchor="b"/>
          <a:lstStyle>
            <a:lvl1pPr>
              <a:defRPr sz="3200"/>
            </a:lvl1pPr>
          </a:lstStyle>
          <a:p>
            <a:pPr lvl="0"/>
            <a:r>
              <a:rPr lang="fr-FR"/>
              <a:t>Modifiez le style du titre</a:t>
            </a:r>
            <a:endParaRPr lang="en-US"/>
          </a:p>
        </p:txBody>
      </p:sp>
      <p:sp>
        <p:nvSpPr>
          <p:cNvPr id="3" name="Picture Placeholder 2">
            <a:extLst>
              <a:ext uri="{FF2B5EF4-FFF2-40B4-BE49-F238E27FC236}">
                <a16:creationId xmlns:a16="http://schemas.microsoft.com/office/drawing/2014/main" id="{22CB626F-7517-3E2C-374E-12BDCF0EC43E}"/>
              </a:ext>
            </a:extLst>
          </p:cNvPr>
          <p:cNvSpPr txBox="1">
            <a:spLocks noGrp="1"/>
          </p:cNvSpPr>
          <p:nvPr>
            <p:ph type="pic" idx="1"/>
          </p:nvPr>
        </p:nvSpPr>
        <p:spPr>
          <a:xfrm>
            <a:off x="5183184" y="987423"/>
            <a:ext cx="6172200" cy="4873623"/>
          </a:xfrm>
        </p:spPr>
        <p:txBody>
          <a:bodyPr/>
          <a:lstStyle>
            <a:lvl1pPr marL="0" indent="0">
              <a:buNone/>
              <a:defRPr sz="3200"/>
            </a:lvl1pPr>
          </a:lstStyle>
          <a:p>
            <a:pPr lvl="0"/>
            <a:r>
              <a:rPr lang="fr-FR"/>
              <a:t>Cliquez sur l'icône pour ajouter une image</a:t>
            </a:r>
            <a:endParaRPr lang="en-US"/>
          </a:p>
        </p:txBody>
      </p:sp>
      <p:sp>
        <p:nvSpPr>
          <p:cNvPr id="4" name="Text Placeholder 3">
            <a:extLst>
              <a:ext uri="{FF2B5EF4-FFF2-40B4-BE49-F238E27FC236}">
                <a16:creationId xmlns:a16="http://schemas.microsoft.com/office/drawing/2014/main" id="{F77676EB-F489-0171-F614-264956AD20A3}"/>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fr-FR"/>
              <a:t>Cliquez pour modifier les styles du texte du masque</a:t>
            </a:r>
          </a:p>
        </p:txBody>
      </p:sp>
      <p:sp>
        <p:nvSpPr>
          <p:cNvPr id="5" name="Date Placeholder 4">
            <a:extLst>
              <a:ext uri="{FF2B5EF4-FFF2-40B4-BE49-F238E27FC236}">
                <a16:creationId xmlns:a16="http://schemas.microsoft.com/office/drawing/2014/main" id="{BDB24C0E-E40F-7FDE-5568-45289D0547E9}"/>
              </a:ext>
            </a:extLst>
          </p:cNvPr>
          <p:cNvSpPr txBox="1">
            <a:spLocks noGrp="1"/>
          </p:cNvSpPr>
          <p:nvPr>
            <p:ph type="dt" sz="half" idx="7"/>
          </p:nvPr>
        </p:nvSpPr>
        <p:spPr/>
        <p:txBody>
          <a:bodyPr/>
          <a:lstStyle>
            <a:lvl1pPr>
              <a:defRPr/>
            </a:lvl1pPr>
          </a:lstStyle>
          <a:p>
            <a:pPr lvl="0"/>
            <a:fld id="{A8725161-B868-4256-AC8F-9C6183AAB420}" type="datetime1">
              <a:rPr lang="fr-FR"/>
              <a:pPr lvl="0"/>
              <a:t>19/03/2023</a:t>
            </a:fld>
            <a:endParaRPr lang="fr-FR"/>
          </a:p>
        </p:txBody>
      </p:sp>
      <p:sp>
        <p:nvSpPr>
          <p:cNvPr id="6" name="Footer Placeholder 5">
            <a:extLst>
              <a:ext uri="{FF2B5EF4-FFF2-40B4-BE49-F238E27FC236}">
                <a16:creationId xmlns:a16="http://schemas.microsoft.com/office/drawing/2014/main" id="{E8E65C89-7A0B-CD9E-3595-4A4651459B4A}"/>
              </a:ext>
            </a:extLst>
          </p:cNvPr>
          <p:cNvSpPr txBox="1">
            <a:spLocks noGrp="1"/>
          </p:cNvSpPr>
          <p:nvPr>
            <p:ph type="ftr" sz="quarter" idx="9"/>
          </p:nvPr>
        </p:nvSpPr>
        <p:spPr/>
        <p:txBody>
          <a:bodyPr/>
          <a:lstStyle>
            <a:lvl1pPr>
              <a:defRPr/>
            </a:lvl1pPr>
          </a:lstStyle>
          <a:p>
            <a:pPr lvl="0"/>
            <a:endParaRPr lang="fr-FR"/>
          </a:p>
        </p:txBody>
      </p:sp>
      <p:sp>
        <p:nvSpPr>
          <p:cNvPr id="7" name="Slide Number Placeholder 6">
            <a:extLst>
              <a:ext uri="{FF2B5EF4-FFF2-40B4-BE49-F238E27FC236}">
                <a16:creationId xmlns:a16="http://schemas.microsoft.com/office/drawing/2014/main" id="{5561BE7A-4484-4BAD-8675-DF5918D0DE7B}"/>
              </a:ext>
            </a:extLst>
          </p:cNvPr>
          <p:cNvSpPr txBox="1">
            <a:spLocks noGrp="1"/>
          </p:cNvSpPr>
          <p:nvPr>
            <p:ph type="sldNum" sz="quarter" idx="8"/>
          </p:nvPr>
        </p:nvSpPr>
        <p:spPr/>
        <p:txBody>
          <a:bodyPr/>
          <a:lstStyle>
            <a:lvl1pPr>
              <a:defRPr/>
            </a:lvl1pPr>
          </a:lstStyle>
          <a:p>
            <a:pPr lvl="0"/>
            <a:fld id="{DC79FA83-C8E7-44DC-A09D-355833E8280E}" type="slidenum">
              <a:t>‹N°›</a:t>
            </a:fld>
            <a:endParaRPr lang="fr-FR"/>
          </a:p>
        </p:txBody>
      </p:sp>
    </p:spTree>
    <p:extLst>
      <p:ext uri="{BB962C8B-B14F-4D97-AF65-F5344CB8AC3E}">
        <p14:creationId xmlns:p14="http://schemas.microsoft.com/office/powerpoint/2010/main" val="301555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EB49D2-24AF-B977-5DE7-025FC5EF4633}"/>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fr-FR"/>
              <a:t>Modifiez le style du titre</a:t>
            </a:r>
            <a:endParaRPr lang="en-US"/>
          </a:p>
        </p:txBody>
      </p:sp>
      <p:sp>
        <p:nvSpPr>
          <p:cNvPr id="3" name="Text Placeholder 2">
            <a:extLst>
              <a:ext uri="{FF2B5EF4-FFF2-40B4-BE49-F238E27FC236}">
                <a16:creationId xmlns:a16="http://schemas.microsoft.com/office/drawing/2014/main" id="{4034BB78-1D8C-D1F1-8402-9102342B4F27}"/>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F30DB7DA-CEE6-C94F-9D33-A499FCB931C8}"/>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fr-FR" sz="1200" b="0" i="0" u="none" strike="noStrike" kern="1200" cap="none" spc="0" baseline="0">
                <a:solidFill>
                  <a:srgbClr val="898989"/>
                </a:solidFill>
                <a:uFillTx/>
                <a:latin typeface="Calibri"/>
              </a:defRPr>
            </a:lvl1pPr>
          </a:lstStyle>
          <a:p>
            <a:pPr lvl="0"/>
            <a:fld id="{BBF4D986-329C-428D-A8A4-4908451912E5}" type="datetime1">
              <a:rPr lang="fr-FR"/>
              <a:pPr lvl="0"/>
              <a:t>19/03/2023</a:t>
            </a:fld>
            <a:endParaRPr lang="fr-FR"/>
          </a:p>
        </p:txBody>
      </p:sp>
      <p:sp>
        <p:nvSpPr>
          <p:cNvPr id="5" name="Footer Placeholder 4">
            <a:extLst>
              <a:ext uri="{FF2B5EF4-FFF2-40B4-BE49-F238E27FC236}">
                <a16:creationId xmlns:a16="http://schemas.microsoft.com/office/drawing/2014/main" id="{CA37D832-3308-F4F1-4440-A4B516FF8189}"/>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457200" rtl="0" fontAlgn="auto" hangingPunct="1">
              <a:lnSpc>
                <a:spcPct val="100000"/>
              </a:lnSpc>
              <a:spcBef>
                <a:spcPts val="0"/>
              </a:spcBef>
              <a:spcAft>
                <a:spcPts val="0"/>
              </a:spcAft>
              <a:buNone/>
              <a:tabLst/>
              <a:defRPr lang="fr-FR" sz="1200" b="0" i="0" u="none" strike="noStrike" kern="1200" cap="none" spc="0" baseline="0">
                <a:solidFill>
                  <a:srgbClr val="898989"/>
                </a:solidFill>
                <a:uFillTx/>
                <a:latin typeface="Calibri"/>
              </a:defRPr>
            </a:lvl1pPr>
          </a:lstStyle>
          <a:p>
            <a:pPr lvl="0"/>
            <a:endParaRPr lang="fr-FR"/>
          </a:p>
        </p:txBody>
      </p:sp>
      <p:sp>
        <p:nvSpPr>
          <p:cNvPr id="6" name="Slide Number Placeholder 5">
            <a:extLst>
              <a:ext uri="{FF2B5EF4-FFF2-40B4-BE49-F238E27FC236}">
                <a16:creationId xmlns:a16="http://schemas.microsoft.com/office/drawing/2014/main" id="{AB31A9F5-F436-155D-32D9-E13CA990DD0C}"/>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fr-FR" sz="1200" b="0" i="0" u="none" strike="noStrike" kern="1200" cap="none" spc="0" baseline="0">
                <a:solidFill>
                  <a:srgbClr val="898989"/>
                </a:solidFill>
                <a:uFillTx/>
                <a:latin typeface="Calibri"/>
              </a:defRPr>
            </a:lvl1pPr>
          </a:lstStyle>
          <a:p>
            <a:pPr lvl="0"/>
            <a:fld id="{C34E3C66-505D-4501-B96B-79AEEF28DA46}" type="slidenum">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fr-FR"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fr-FR"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fr-FR"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fr-FR"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FB52497B-8AEC-184C-B823-CD5DEB9628DB}"/>
              </a:ext>
            </a:extLst>
          </p:cNvPr>
          <p:cNvSpPr>
            <a:spLocks noMove="1" noResize="1"/>
          </p:cNvSpPr>
          <p:nvPr/>
        </p:nvSpPr>
        <p:spPr>
          <a:xfrm>
            <a:off x="0" y="0"/>
            <a:ext cx="12188952" cy="685800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re 1">
            <a:extLst>
              <a:ext uri="{FF2B5EF4-FFF2-40B4-BE49-F238E27FC236}">
                <a16:creationId xmlns:a16="http://schemas.microsoft.com/office/drawing/2014/main" id="{9DED348C-FB81-A7AC-DBEA-1C588C31830B}"/>
              </a:ext>
            </a:extLst>
          </p:cNvPr>
          <p:cNvSpPr txBox="1">
            <a:spLocks noGrp="1"/>
          </p:cNvSpPr>
          <p:nvPr>
            <p:ph type="ctrTitle"/>
          </p:nvPr>
        </p:nvSpPr>
        <p:spPr>
          <a:xfrm>
            <a:off x="1642756" y="3522835"/>
            <a:ext cx="9144000" cy="1193136"/>
          </a:xfrm>
        </p:spPr>
        <p:txBody>
          <a:bodyPr/>
          <a:lstStyle/>
          <a:p>
            <a:pPr lvl="0"/>
            <a:r>
              <a:rPr lang="fr-FR" sz="4400">
                <a:solidFill>
                  <a:srgbClr val="E50914"/>
                </a:solidFill>
              </a:rPr>
              <a:t>Le catalogue Netflix </a:t>
            </a:r>
          </a:p>
        </p:txBody>
      </p:sp>
      <p:sp>
        <p:nvSpPr>
          <p:cNvPr id="4" name="Sous-titre 2">
            <a:extLst>
              <a:ext uri="{FF2B5EF4-FFF2-40B4-BE49-F238E27FC236}">
                <a16:creationId xmlns:a16="http://schemas.microsoft.com/office/drawing/2014/main" id="{F5A997C1-F154-019C-510C-72B12154B58F}"/>
              </a:ext>
            </a:extLst>
          </p:cNvPr>
          <p:cNvSpPr txBox="1">
            <a:spLocks noGrp="1"/>
          </p:cNvSpPr>
          <p:nvPr>
            <p:ph type="subTitle" idx="1"/>
          </p:nvPr>
        </p:nvSpPr>
        <p:spPr>
          <a:xfrm>
            <a:off x="1522476" y="4715972"/>
            <a:ext cx="9144000" cy="646782"/>
          </a:xfrm>
        </p:spPr>
        <p:txBody>
          <a:bodyPr/>
          <a:lstStyle/>
          <a:p>
            <a:pPr lvl="0"/>
            <a:r>
              <a:rPr lang="fr-FR">
                <a:solidFill>
                  <a:srgbClr val="E50914"/>
                </a:solidFill>
              </a:rPr>
              <a:t>Analyse exploratoire à partir d’une « histoire » Tableau</a:t>
            </a:r>
          </a:p>
        </p:txBody>
      </p:sp>
      <p:pic>
        <p:nvPicPr>
          <p:cNvPr id="5" name="Image 8" descr="Une image contenant logo&#10;&#10;Description générée automatiquement">
            <a:extLst>
              <a:ext uri="{FF2B5EF4-FFF2-40B4-BE49-F238E27FC236}">
                <a16:creationId xmlns:a16="http://schemas.microsoft.com/office/drawing/2014/main" id="{CDAD68A3-9C34-3B1C-A3F3-14542D1628BA}"/>
              </a:ext>
            </a:extLst>
          </p:cNvPr>
          <p:cNvPicPr>
            <a:picLocks noChangeAspect="1"/>
          </p:cNvPicPr>
          <p:nvPr/>
        </p:nvPicPr>
        <p:blipFill>
          <a:blip r:embed="rId2"/>
          <a:srcRect t="14358" r="3" b="10429"/>
          <a:stretch>
            <a:fillRect/>
          </a:stretch>
        </p:blipFill>
        <p:spPr>
          <a:xfrm>
            <a:off x="1642756" y="-20034"/>
            <a:ext cx="8903439" cy="3766879"/>
          </a:xfrm>
          <a:prstGeom prst="rect">
            <a:avLst/>
          </a:prstGeom>
          <a:noFill/>
          <a:ln cap="flat">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84936E8A-2107-FBD1-6A9A-35703AC9A297}"/>
              </a:ext>
            </a:extLst>
          </p:cNvPr>
          <p:cNvSpPr>
            <a:spLocks noMove="1" noResize="1"/>
          </p:cNvSpPr>
          <p:nvPr/>
        </p:nvSpPr>
        <p:spPr>
          <a:xfrm>
            <a:off x="0" y="0"/>
            <a:ext cx="12188952" cy="685800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re 1">
            <a:extLst>
              <a:ext uri="{FF2B5EF4-FFF2-40B4-BE49-F238E27FC236}">
                <a16:creationId xmlns:a16="http://schemas.microsoft.com/office/drawing/2014/main" id="{0D548C3A-BC7C-086A-53A6-FDA60B4DA206}"/>
              </a:ext>
            </a:extLst>
          </p:cNvPr>
          <p:cNvSpPr txBox="1">
            <a:spLocks noGrp="1"/>
          </p:cNvSpPr>
          <p:nvPr>
            <p:ph type="title"/>
          </p:nvPr>
        </p:nvSpPr>
        <p:spPr>
          <a:xfrm>
            <a:off x="838203" y="556997"/>
            <a:ext cx="10515600" cy="1133691"/>
          </a:xfrm>
        </p:spPr>
        <p:txBody>
          <a:bodyPr anchorCtr="1"/>
          <a:lstStyle/>
          <a:p>
            <a:pPr lvl="0" algn="ctr"/>
            <a:r>
              <a:rPr lang="fr-FR" sz="5200">
                <a:solidFill>
                  <a:srgbClr val="E50914"/>
                </a:solidFill>
              </a:rPr>
              <a:t>Sommaire</a:t>
            </a:r>
          </a:p>
        </p:txBody>
      </p:sp>
      <p:grpSp>
        <p:nvGrpSpPr>
          <p:cNvPr id="4" name="Espace réservé du contenu 2">
            <a:extLst>
              <a:ext uri="{FF2B5EF4-FFF2-40B4-BE49-F238E27FC236}">
                <a16:creationId xmlns:a16="http://schemas.microsoft.com/office/drawing/2014/main" id="{361B1FEF-7B1C-30BE-3862-273C026C869B}"/>
              </a:ext>
            </a:extLst>
          </p:cNvPr>
          <p:cNvGrpSpPr/>
          <p:nvPr/>
        </p:nvGrpSpPr>
        <p:grpSpPr>
          <a:xfrm>
            <a:off x="1407279" y="2812346"/>
            <a:ext cx="9377437" cy="2377888"/>
            <a:chOff x="1407279" y="2812346"/>
            <a:chExt cx="9377437" cy="2377888"/>
          </a:xfrm>
        </p:grpSpPr>
        <p:sp>
          <p:nvSpPr>
            <p:cNvPr id="5" name="Forme libre : forme 4">
              <a:extLst>
                <a:ext uri="{FF2B5EF4-FFF2-40B4-BE49-F238E27FC236}">
                  <a16:creationId xmlns:a16="http://schemas.microsoft.com/office/drawing/2014/main" id="{632E147D-DCDC-5C7E-B603-EE963656E4E8}"/>
                </a:ext>
              </a:extLst>
            </p:cNvPr>
            <p:cNvSpPr/>
            <p:nvPr/>
          </p:nvSpPr>
          <p:spPr>
            <a:xfrm>
              <a:off x="1811389" y="2812346"/>
              <a:ext cx="1264139" cy="126413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E50914"/>
            </a:solidFill>
            <a:ln cap="flat">
              <a:noFill/>
              <a:prstDash val="solid"/>
            </a:ln>
          </p:spPr>
          <p:txBody>
            <a:bodyPr lIns="0" tIns="0" rIns="0" bIns="0"/>
            <a:lstStyle/>
            <a:p>
              <a:endParaRPr lang="fr-FR"/>
            </a:p>
          </p:txBody>
        </p:sp>
        <p:sp>
          <p:nvSpPr>
            <p:cNvPr id="6" name="Rectangle 5" descr="Enseignant">
              <a:extLst>
                <a:ext uri="{FF2B5EF4-FFF2-40B4-BE49-F238E27FC236}">
                  <a16:creationId xmlns:a16="http://schemas.microsoft.com/office/drawing/2014/main" id="{39F52B93-A152-F5EB-3C8E-8E7A8135EB90}"/>
                </a:ext>
              </a:extLst>
            </p:cNvPr>
            <p:cNvSpPr/>
            <p:nvPr/>
          </p:nvSpPr>
          <p:spPr>
            <a:xfrm>
              <a:off x="2080799" y="3081756"/>
              <a:ext cx="725329" cy="725329"/>
            </a:xfrm>
            <a:prstGeom prst="rect">
              <a:avLst/>
            </a:prstGeom>
            <a:blipFill>
              <a:blip r:embed="rId2">
                <a:alphaModFix/>
                <a:extLst>
                  <a:ext uri="{96DAC541-7B7A-43D3-8B79-37D633B846F1}">
                    <asvg:svgBlip xmlns:asvg="http://schemas.microsoft.com/office/drawing/2016/SVG/main" r:embed="rId3"/>
                  </a:ext>
                </a:extLst>
              </a:blip>
              <a:stretch>
                <a:fillRect/>
              </a:stretch>
            </a:blipFill>
            <a:ln cap="flat">
              <a:noFill/>
              <a:prstDash val="solid"/>
            </a:ln>
          </p:spPr>
          <p:txBody>
            <a:bodyPr lIns="0" tIns="0" rIns="0" bIns="0"/>
            <a:lstStyle/>
            <a:p>
              <a:endParaRPr lang="fr-FR"/>
            </a:p>
          </p:txBody>
        </p:sp>
        <p:sp>
          <p:nvSpPr>
            <p:cNvPr id="7" name="Forme libre : forme 6">
              <a:extLst>
                <a:ext uri="{FF2B5EF4-FFF2-40B4-BE49-F238E27FC236}">
                  <a16:creationId xmlns:a16="http://schemas.microsoft.com/office/drawing/2014/main" id="{BE8825F4-3A14-1568-2173-C1B0F21B80CC}"/>
                </a:ext>
              </a:extLst>
            </p:cNvPr>
            <p:cNvSpPr/>
            <p:nvPr/>
          </p:nvSpPr>
          <p:spPr>
            <a:xfrm>
              <a:off x="1407279" y="4470236"/>
              <a:ext cx="2072359" cy="719998"/>
            </a:xfrm>
            <a:custGeom>
              <a:avLst/>
              <a:gdLst>
                <a:gd name="f0" fmla="val 10800000"/>
                <a:gd name="f1" fmla="val 5400000"/>
                <a:gd name="f2" fmla="val 180"/>
                <a:gd name="f3" fmla="val w"/>
                <a:gd name="f4" fmla="val h"/>
                <a:gd name="f5" fmla="val 0"/>
                <a:gd name="f6" fmla="val 2072362"/>
                <a:gd name="f7" fmla="val 720000"/>
                <a:gd name="f8" fmla="+- 0 0 -90"/>
                <a:gd name="f9" fmla="*/ f3 1 2072362"/>
                <a:gd name="f10" fmla="*/ f4 1 720000"/>
                <a:gd name="f11" fmla="val f5"/>
                <a:gd name="f12" fmla="val f6"/>
                <a:gd name="f13" fmla="val f7"/>
                <a:gd name="f14" fmla="*/ f8 f0 1"/>
                <a:gd name="f15" fmla="+- f13 0 f11"/>
                <a:gd name="f16" fmla="+- f12 0 f11"/>
                <a:gd name="f17" fmla="*/ f14 1 f2"/>
                <a:gd name="f18" fmla="*/ f16 1 2072362"/>
                <a:gd name="f19" fmla="*/ f15 1 720000"/>
                <a:gd name="f20" fmla="*/ 0 f16 1"/>
                <a:gd name="f21" fmla="*/ 0 f15 1"/>
                <a:gd name="f22" fmla="*/ 2072362 f16 1"/>
                <a:gd name="f23" fmla="*/ 720000 f15 1"/>
                <a:gd name="f24" fmla="+- f17 0 f1"/>
                <a:gd name="f25" fmla="*/ f20 1 2072362"/>
                <a:gd name="f26" fmla="*/ f21 1 720000"/>
                <a:gd name="f27" fmla="*/ f22 1 2072362"/>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2072362" h="720000">
                  <a:moveTo>
                    <a:pt x="f5" y="f5"/>
                  </a:moveTo>
                  <a:lnTo>
                    <a:pt x="f6" y="f5"/>
                  </a:lnTo>
                  <a:lnTo>
                    <a:pt x="f6" y="f7"/>
                  </a:lnTo>
                  <a:lnTo>
                    <a:pt x="f5" y="f7"/>
                  </a:lnTo>
                  <a:lnTo>
                    <a:pt x="f5" y="f5"/>
                  </a:lnTo>
                  <a:close/>
                </a:path>
              </a:pathLst>
            </a:custGeom>
            <a:noFill/>
            <a:ln cap="flat">
              <a:noFill/>
              <a:prstDash val="solid"/>
            </a:ln>
          </p:spPr>
          <p:txBody>
            <a:bodyPr vert="horz" wrap="square" lIns="0" tIns="0" rIns="0" bIns="0" anchor="t" anchorCtr="1" compatLnSpc="1">
              <a:noAutofit/>
            </a:bodyPr>
            <a:lstStyle/>
            <a:p>
              <a:pPr marL="0" marR="0" lvl="0" indent="0" algn="ctr" defTabSz="755651" rtl="0" fontAlgn="auto" hangingPunct="1">
                <a:lnSpc>
                  <a:spcPct val="90000"/>
                </a:lnSpc>
                <a:spcBef>
                  <a:spcPts val="0"/>
                </a:spcBef>
                <a:spcAft>
                  <a:spcPts val="700"/>
                </a:spcAft>
                <a:buNone/>
                <a:tabLst/>
                <a:defRPr sz="1800" b="0" i="0" u="none" strike="noStrike" kern="0" cap="all" spc="0" baseline="0">
                  <a:solidFill>
                    <a:srgbClr val="000000"/>
                  </a:solidFill>
                  <a:uFillTx/>
                </a:defRPr>
              </a:pPr>
              <a:r>
                <a:rPr lang="fr-FR" sz="1700" b="0" i="0" u="none" strike="noStrike" kern="1200" cap="all" spc="0" baseline="0">
                  <a:solidFill>
                    <a:srgbClr val="E50914"/>
                  </a:solidFill>
                  <a:uFillTx/>
                  <a:latin typeface="Calibri"/>
                </a:rPr>
                <a:t>Présentation du projet</a:t>
              </a:r>
              <a:endParaRPr lang="en-US" sz="1700" b="0" i="0" u="none" strike="noStrike" kern="1200" cap="all" spc="0" baseline="0">
                <a:solidFill>
                  <a:srgbClr val="E50914"/>
                </a:solidFill>
                <a:uFillTx/>
                <a:latin typeface="Calibri"/>
              </a:endParaRPr>
            </a:p>
          </p:txBody>
        </p:sp>
        <p:sp>
          <p:nvSpPr>
            <p:cNvPr id="8" name="Forme libre : forme 7">
              <a:extLst>
                <a:ext uri="{FF2B5EF4-FFF2-40B4-BE49-F238E27FC236}">
                  <a16:creationId xmlns:a16="http://schemas.microsoft.com/office/drawing/2014/main" id="{8FD546BD-77B4-7BD1-94B0-E7A873057F7A}"/>
                </a:ext>
              </a:extLst>
            </p:cNvPr>
            <p:cNvSpPr/>
            <p:nvPr/>
          </p:nvSpPr>
          <p:spPr>
            <a:xfrm>
              <a:off x="4246418" y="2812346"/>
              <a:ext cx="1264139" cy="126413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C00000"/>
            </a:solidFill>
            <a:ln cap="flat">
              <a:noFill/>
              <a:prstDash val="solid"/>
            </a:ln>
          </p:spPr>
          <p:txBody>
            <a:bodyPr lIns="0" tIns="0" rIns="0" bIns="0"/>
            <a:lstStyle/>
            <a:p>
              <a:endParaRPr lang="fr-FR"/>
            </a:p>
          </p:txBody>
        </p:sp>
        <p:sp>
          <p:nvSpPr>
            <p:cNvPr id="9" name="Rectangle 8" descr="Œil">
              <a:extLst>
                <a:ext uri="{FF2B5EF4-FFF2-40B4-BE49-F238E27FC236}">
                  <a16:creationId xmlns:a16="http://schemas.microsoft.com/office/drawing/2014/main" id="{FE137066-EBB3-8DE6-C264-3EFE1C871850}"/>
                </a:ext>
              </a:extLst>
            </p:cNvPr>
            <p:cNvSpPr/>
            <p:nvPr/>
          </p:nvSpPr>
          <p:spPr>
            <a:xfrm>
              <a:off x="4515819" y="3081756"/>
              <a:ext cx="725329" cy="725329"/>
            </a:xfrm>
            <a:prstGeom prst="rect">
              <a:avLst/>
            </a:prstGeom>
            <a:blipFill>
              <a:blip r:embed="rId4">
                <a:alphaModFix/>
                <a:extLst>
                  <a:ext uri="{96DAC541-7B7A-43D3-8B79-37D633B846F1}">
                    <asvg:svgBlip xmlns:asvg="http://schemas.microsoft.com/office/drawing/2016/SVG/main" r:embed="rId5"/>
                  </a:ext>
                </a:extLst>
              </a:blip>
              <a:stretch>
                <a:fillRect/>
              </a:stretch>
            </a:blipFill>
            <a:ln cap="flat">
              <a:noFill/>
              <a:prstDash val="solid"/>
            </a:ln>
          </p:spPr>
          <p:txBody>
            <a:bodyPr lIns="0" tIns="0" rIns="0" bIns="0"/>
            <a:lstStyle/>
            <a:p>
              <a:endParaRPr lang="fr-FR"/>
            </a:p>
          </p:txBody>
        </p:sp>
        <p:sp>
          <p:nvSpPr>
            <p:cNvPr id="10" name="Forme libre : forme 9">
              <a:extLst>
                <a:ext uri="{FF2B5EF4-FFF2-40B4-BE49-F238E27FC236}">
                  <a16:creationId xmlns:a16="http://schemas.microsoft.com/office/drawing/2014/main" id="{E54CF288-0E8F-9CFF-537D-DB152469F8FC}"/>
                </a:ext>
              </a:extLst>
            </p:cNvPr>
            <p:cNvSpPr/>
            <p:nvPr/>
          </p:nvSpPr>
          <p:spPr>
            <a:xfrm>
              <a:off x="3842308" y="4470236"/>
              <a:ext cx="2072359" cy="719998"/>
            </a:xfrm>
            <a:custGeom>
              <a:avLst/>
              <a:gdLst>
                <a:gd name="f0" fmla="val 10800000"/>
                <a:gd name="f1" fmla="val 5400000"/>
                <a:gd name="f2" fmla="val 180"/>
                <a:gd name="f3" fmla="val w"/>
                <a:gd name="f4" fmla="val h"/>
                <a:gd name="f5" fmla="val 0"/>
                <a:gd name="f6" fmla="val 2072362"/>
                <a:gd name="f7" fmla="val 720000"/>
                <a:gd name="f8" fmla="+- 0 0 -90"/>
                <a:gd name="f9" fmla="*/ f3 1 2072362"/>
                <a:gd name="f10" fmla="*/ f4 1 720000"/>
                <a:gd name="f11" fmla="val f5"/>
                <a:gd name="f12" fmla="val f6"/>
                <a:gd name="f13" fmla="val f7"/>
                <a:gd name="f14" fmla="*/ f8 f0 1"/>
                <a:gd name="f15" fmla="+- f13 0 f11"/>
                <a:gd name="f16" fmla="+- f12 0 f11"/>
                <a:gd name="f17" fmla="*/ f14 1 f2"/>
                <a:gd name="f18" fmla="*/ f16 1 2072362"/>
                <a:gd name="f19" fmla="*/ f15 1 720000"/>
                <a:gd name="f20" fmla="*/ 0 f16 1"/>
                <a:gd name="f21" fmla="*/ 0 f15 1"/>
                <a:gd name="f22" fmla="*/ 2072362 f16 1"/>
                <a:gd name="f23" fmla="*/ 720000 f15 1"/>
                <a:gd name="f24" fmla="+- f17 0 f1"/>
                <a:gd name="f25" fmla="*/ f20 1 2072362"/>
                <a:gd name="f26" fmla="*/ f21 1 720000"/>
                <a:gd name="f27" fmla="*/ f22 1 2072362"/>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2072362" h="720000">
                  <a:moveTo>
                    <a:pt x="f5" y="f5"/>
                  </a:moveTo>
                  <a:lnTo>
                    <a:pt x="f6" y="f5"/>
                  </a:lnTo>
                  <a:lnTo>
                    <a:pt x="f6" y="f7"/>
                  </a:lnTo>
                  <a:lnTo>
                    <a:pt x="f5" y="f7"/>
                  </a:lnTo>
                  <a:lnTo>
                    <a:pt x="f5" y="f5"/>
                  </a:lnTo>
                  <a:close/>
                </a:path>
              </a:pathLst>
            </a:custGeom>
            <a:noFill/>
            <a:ln cap="flat">
              <a:noFill/>
              <a:prstDash val="solid"/>
            </a:ln>
          </p:spPr>
          <p:txBody>
            <a:bodyPr vert="horz" wrap="square" lIns="0" tIns="0" rIns="0" bIns="0" anchor="t" anchorCtr="1" compatLnSpc="1">
              <a:noAutofit/>
            </a:bodyPr>
            <a:lstStyle/>
            <a:p>
              <a:pPr marL="0" marR="0" lvl="0" indent="0" algn="ctr" defTabSz="755651" rtl="0" fontAlgn="auto" hangingPunct="1">
                <a:lnSpc>
                  <a:spcPct val="90000"/>
                </a:lnSpc>
                <a:spcBef>
                  <a:spcPts val="0"/>
                </a:spcBef>
                <a:spcAft>
                  <a:spcPts val="700"/>
                </a:spcAft>
                <a:buNone/>
                <a:tabLst/>
                <a:defRPr sz="1800" b="0" i="0" u="none" strike="noStrike" kern="0" cap="all" spc="0" baseline="0">
                  <a:solidFill>
                    <a:srgbClr val="000000"/>
                  </a:solidFill>
                  <a:uFillTx/>
                </a:defRPr>
              </a:pPr>
              <a:r>
                <a:rPr lang="fr-FR" sz="1700" b="0" i="0" u="none" strike="noStrike" kern="1200" cap="all" spc="0" baseline="0">
                  <a:solidFill>
                    <a:srgbClr val="E50914"/>
                  </a:solidFill>
                  <a:uFillTx/>
                  <a:latin typeface="Calibri"/>
                </a:rPr>
                <a:t>Focus sur l’outil de visualisation sélectionné</a:t>
              </a:r>
              <a:endParaRPr lang="en-US" sz="1700" b="0" i="0" u="none" strike="noStrike" kern="1200" cap="all" spc="0" baseline="0">
                <a:solidFill>
                  <a:srgbClr val="E50914"/>
                </a:solidFill>
                <a:uFillTx/>
                <a:latin typeface="Calibri"/>
              </a:endParaRPr>
            </a:p>
          </p:txBody>
        </p:sp>
        <p:sp>
          <p:nvSpPr>
            <p:cNvPr id="11" name="Forme libre : forme 10">
              <a:extLst>
                <a:ext uri="{FF2B5EF4-FFF2-40B4-BE49-F238E27FC236}">
                  <a16:creationId xmlns:a16="http://schemas.microsoft.com/office/drawing/2014/main" id="{1C5FBBC4-388B-8B48-896B-E4B3A7384BC7}"/>
                </a:ext>
              </a:extLst>
            </p:cNvPr>
            <p:cNvSpPr/>
            <p:nvPr/>
          </p:nvSpPr>
          <p:spPr>
            <a:xfrm>
              <a:off x="6681438" y="2812346"/>
              <a:ext cx="1264139" cy="126413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E50914"/>
            </a:solidFill>
            <a:ln cap="flat">
              <a:noFill/>
              <a:prstDash val="solid"/>
            </a:ln>
          </p:spPr>
          <p:txBody>
            <a:bodyPr lIns="0" tIns="0" rIns="0" bIns="0"/>
            <a:lstStyle/>
            <a:p>
              <a:endParaRPr lang="fr-FR"/>
            </a:p>
          </p:txBody>
        </p:sp>
        <p:sp>
          <p:nvSpPr>
            <p:cNvPr id="12" name="Rectangle 11" descr="Ampoule">
              <a:extLst>
                <a:ext uri="{FF2B5EF4-FFF2-40B4-BE49-F238E27FC236}">
                  <a16:creationId xmlns:a16="http://schemas.microsoft.com/office/drawing/2014/main" id="{88F08B03-4EBC-5065-1F29-C78DF141B5CC}"/>
                </a:ext>
              </a:extLst>
            </p:cNvPr>
            <p:cNvSpPr/>
            <p:nvPr/>
          </p:nvSpPr>
          <p:spPr>
            <a:xfrm>
              <a:off x="6950848" y="3081756"/>
              <a:ext cx="725329" cy="725329"/>
            </a:xfrm>
            <a:prstGeom prst="rect">
              <a:avLst/>
            </a:prstGeom>
            <a:blipFill>
              <a:blip r:embed="rId6">
                <a:alphaModFix/>
                <a:extLst>
                  <a:ext uri="{96DAC541-7B7A-43D3-8B79-37D633B846F1}">
                    <asvg:svgBlip xmlns:asvg="http://schemas.microsoft.com/office/drawing/2016/SVG/main" r:embed="rId7"/>
                  </a:ext>
                </a:extLst>
              </a:blip>
              <a:stretch>
                <a:fillRect/>
              </a:stretch>
            </a:blipFill>
            <a:ln cap="flat">
              <a:noFill/>
              <a:prstDash val="solid"/>
            </a:ln>
          </p:spPr>
          <p:txBody>
            <a:bodyPr lIns="0" tIns="0" rIns="0" bIns="0"/>
            <a:lstStyle/>
            <a:p>
              <a:endParaRPr lang="fr-FR"/>
            </a:p>
          </p:txBody>
        </p:sp>
        <p:sp>
          <p:nvSpPr>
            <p:cNvPr id="13" name="Forme libre : forme 12">
              <a:extLst>
                <a:ext uri="{FF2B5EF4-FFF2-40B4-BE49-F238E27FC236}">
                  <a16:creationId xmlns:a16="http://schemas.microsoft.com/office/drawing/2014/main" id="{E31EA405-CDAF-AC4E-856C-30E452F39430}"/>
                </a:ext>
              </a:extLst>
            </p:cNvPr>
            <p:cNvSpPr/>
            <p:nvPr/>
          </p:nvSpPr>
          <p:spPr>
            <a:xfrm>
              <a:off x="6277328" y="4470236"/>
              <a:ext cx="2072359" cy="719998"/>
            </a:xfrm>
            <a:custGeom>
              <a:avLst/>
              <a:gdLst>
                <a:gd name="f0" fmla="val 10800000"/>
                <a:gd name="f1" fmla="val 5400000"/>
                <a:gd name="f2" fmla="val 180"/>
                <a:gd name="f3" fmla="val w"/>
                <a:gd name="f4" fmla="val h"/>
                <a:gd name="f5" fmla="val 0"/>
                <a:gd name="f6" fmla="val 2072362"/>
                <a:gd name="f7" fmla="val 720000"/>
                <a:gd name="f8" fmla="+- 0 0 -90"/>
                <a:gd name="f9" fmla="*/ f3 1 2072362"/>
                <a:gd name="f10" fmla="*/ f4 1 720000"/>
                <a:gd name="f11" fmla="val f5"/>
                <a:gd name="f12" fmla="val f6"/>
                <a:gd name="f13" fmla="val f7"/>
                <a:gd name="f14" fmla="*/ f8 f0 1"/>
                <a:gd name="f15" fmla="+- f13 0 f11"/>
                <a:gd name="f16" fmla="+- f12 0 f11"/>
                <a:gd name="f17" fmla="*/ f14 1 f2"/>
                <a:gd name="f18" fmla="*/ f16 1 2072362"/>
                <a:gd name="f19" fmla="*/ f15 1 720000"/>
                <a:gd name="f20" fmla="*/ 0 f16 1"/>
                <a:gd name="f21" fmla="*/ 0 f15 1"/>
                <a:gd name="f22" fmla="*/ 2072362 f16 1"/>
                <a:gd name="f23" fmla="*/ 720000 f15 1"/>
                <a:gd name="f24" fmla="+- f17 0 f1"/>
                <a:gd name="f25" fmla="*/ f20 1 2072362"/>
                <a:gd name="f26" fmla="*/ f21 1 720000"/>
                <a:gd name="f27" fmla="*/ f22 1 2072362"/>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2072362" h="720000">
                  <a:moveTo>
                    <a:pt x="f5" y="f5"/>
                  </a:moveTo>
                  <a:lnTo>
                    <a:pt x="f6" y="f5"/>
                  </a:lnTo>
                  <a:lnTo>
                    <a:pt x="f6" y="f7"/>
                  </a:lnTo>
                  <a:lnTo>
                    <a:pt x="f5" y="f7"/>
                  </a:lnTo>
                  <a:lnTo>
                    <a:pt x="f5" y="f5"/>
                  </a:lnTo>
                  <a:close/>
                </a:path>
              </a:pathLst>
            </a:custGeom>
            <a:noFill/>
            <a:ln cap="flat">
              <a:noFill/>
              <a:prstDash val="solid"/>
            </a:ln>
          </p:spPr>
          <p:txBody>
            <a:bodyPr vert="horz" wrap="square" lIns="0" tIns="0" rIns="0" bIns="0" anchor="t" anchorCtr="1" compatLnSpc="1">
              <a:noAutofit/>
            </a:bodyPr>
            <a:lstStyle/>
            <a:p>
              <a:pPr marL="0" marR="0" lvl="0" indent="0" algn="ctr" defTabSz="755651" rtl="0" fontAlgn="auto" hangingPunct="1">
                <a:lnSpc>
                  <a:spcPct val="90000"/>
                </a:lnSpc>
                <a:spcBef>
                  <a:spcPts val="0"/>
                </a:spcBef>
                <a:spcAft>
                  <a:spcPts val="700"/>
                </a:spcAft>
                <a:buNone/>
                <a:tabLst/>
                <a:defRPr sz="1800" b="0" i="0" u="none" strike="noStrike" kern="0" cap="all" spc="0" baseline="0">
                  <a:solidFill>
                    <a:srgbClr val="000000"/>
                  </a:solidFill>
                  <a:uFillTx/>
                </a:defRPr>
              </a:pPr>
              <a:r>
                <a:rPr lang="fr-FR" sz="1700" b="0" i="0" u="none" strike="noStrike" kern="1200" cap="all" spc="0" baseline="0">
                  <a:solidFill>
                    <a:srgbClr val="E50914"/>
                  </a:solidFill>
                  <a:uFillTx/>
                  <a:latin typeface="Calibri"/>
                </a:rPr>
                <a:t>Premiers insights et recommandations business</a:t>
              </a:r>
              <a:endParaRPr lang="en-US" sz="1700" b="0" i="0" u="none" strike="noStrike" kern="1200" cap="all" spc="0" baseline="0">
                <a:solidFill>
                  <a:srgbClr val="E50914"/>
                </a:solidFill>
                <a:uFillTx/>
                <a:latin typeface="Calibri"/>
              </a:endParaRPr>
            </a:p>
          </p:txBody>
        </p:sp>
        <p:sp>
          <p:nvSpPr>
            <p:cNvPr id="14" name="Forme libre : forme 13">
              <a:extLst>
                <a:ext uri="{FF2B5EF4-FFF2-40B4-BE49-F238E27FC236}">
                  <a16:creationId xmlns:a16="http://schemas.microsoft.com/office/drawing/2014/main" id="{61B03940-2A0F-051A-7D8E-D68358C4BCE4}"/>
                </a:ext>
              </a:extLst>
            </p:cNvPr>
            <p:cNvSpPr/>
            <p:nvPr/>
          </p:nvSpPr>
          <p:spPr>
            <a:xfrm>
              <a:off x="9116467" y="2812346"/>
              <a:ext cx="1264139" cy="126413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E50914"/>
            </a:solidFill>
            <a:ln cap="flat">
              <a:noFill/>
              <a:prstDash val="solid"/>
            </a:ln>
          </p:spPr>
          <p:txBody>
            <a:bodyPr lIns="0" tIns="0" rIns="0" bIns="0"/>
            <a:lstStyle/>
            <a:p>
              <a:endParaRPr lang="fr-FR"/>
            </a:p>
          </p:txBody>
        </p:sp>
        <p:sp>
          <p:nvSpPr>
            <p:cNvPr id="15" name="Rectangle 14" descr="Arrow: Slight curve">
              <a:extLst>
                <a:ext uri="{FF2B5EF4-FFF2-40B4-BE49-F238E27FC236}">
                  <a16:creationId xmlns:a16="http://schemas.microsoft.com/office/drawing/2014/main" id="{887F8D36-DE0C-2109-68AB-1A6B7585FB47}"/>
                </a:ext>
              </a:extLst>
            </p:cNvPr>
            <p:cNvSpPr/>
            <p:nvPr/>
          </p:nvSpPr>
          <p:spPr>
            <a:xfrm>
              <a:off x="9385877" y="3081756"/>
              <a:ext cx="725329" cy="725329"/>
            </a:xfrm>
            <a:prstGeom prst="rect">
              <a:avLst/>
            </a:prstGeom>
            <a:blipFill>
              <a:blip r:embed="rId8">
                <a:alphaModFix/>
                <a:extLst>
                  <a:ext uri="{96DAC541-7B7A-43D3-8B79-37D633B846F1}">
                    <asvg:svgBlip xmlns:asvg="http://schemas.microsoft.com/office/drawing/2016/SVG/main" r:embed="rId9"/>
                  </a:ext>
                </a:extLst>
              </a:blip>
              <a:stretch>
                <a:fillRect/>
              </a:stretch>
            </a:blipFill>
            <a:ln cap="flat">
              <a:noFill/>
              <a:prstDash val="solid"/>
            </a:ln>
          </p:spPr>
          <p:txBody>
            <a:bodyPr lIns="0" tIns="0" rIns="0" bIns="0"/>
            <a:lstStyle/>
            <a:p>
              <a:endParaRPr lang="fr-FR"/>
            </a:p>
          </p:txBody>
        </p:sp>
        <p:sp>
          <p:nvSpPr>
            <p:cNvPr id="16" name="Forme libre : forme 15">
              <a:extLst>
                <a:ext uri="{FF2B5EF4-FFF2-40B4-BE49-F238E27FC236}">
                  <a16:creationId xmlns:a16="http://schemas.microsoft.com/office/drawing/2014/main" id="{4F5AC4D9-BDB5-1647-1AA9-B17273A9578F}"/>
                </a:ext>
              </a:extLst>
            </p:cNvPr>
            <p:cNvSpPr/>
            <p:nvPr/>
          </p:nvSpPr>
          <p:spPr>
            <a:xfrm>
              <a:off x="8712357" y="4470236"/>
              <a:ext cx="2072359" cy="719998"/>
            </a:xfrm>
            <a:custGeom>
              <a:avLst/>
              <a:gdLst>
                <a:gd name="f0" fmla="val 10800000"/>
                <a:gd name="f1" fmla="val 5400000"/>
                <a:gd name="f2" fmla="val 180"/>
                <a:gd name="f3" fmla="val w"/>
                <a:gd name="f4" fmla="val h"/>
                <a:gd name="f5" fmla="val 0"/>
                <a:gd name="f6" fmla="val 2072362"/>
                <a:gd name="f7" fmla="val 720000"/>
                <a:gd name="f8" fmla="+- 0 0 -90"/>
                <a:gd name="f9" fmla="*/ f3 1 2072362"/>
                <a:gd name="f10" fmla="*/ f4 1 720000"/>
                <a:gd name="f11" fmla="val f5"/>
                <a:gd name="f12" fmla="val f6"/>
                <a:gd name="f13" fmla="val f7"/>
                <a:gd name="f14" fmla="*/ f8 f0 1"/>
                <a:gd name="f15" fmla="+- f13 0 f11"/>
                <a:gd name="f16" fmla="+- f12 0 f11"/>
                <a:gd name="f17" fmla="*/ f14 1 f2"/>
                <a:gd name="f18" fmla="*/ f16 1 2072362"/>
                <a:gd name="f19" fmla="*/ f15 1 720000"/>
                <a:gd name="f20" fmla="*/ 0 f16 1"/>
                <a:gd name="f21" fmla="*/ 0 f15 1"/>
                <a:gd name="f22" fmla="*/ 2072362 f16 1"/>
                <a:gd name="f23" fmla="*/ 720000 f15 1"/>
                <a:gd name="f24" fmla="+- f17 0 f1"/>
                <a:gd name="f25" fmla="*/ f20 1 2072362"/>
                <a:gd name="f26" fmla="*/ f21 1 720000"/>
                <a:gd name="f27" fmla="*/ f22 1 2072362"/>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2072362" h="720000">
                  <a:moveTo>
                    <a:pt x="f5" y="f5"/>
                  </a:moveTo>
                  <a:lnTo>
                    <a:pt x="f6" y="f5"/>
                  </a:lnTo>
                  <a:lnTo>
                    <a:pt x="f6" y="f7"/>
                  </a:lnTo>
                  <a:lnTo>
                    <a:pt x="f5" y="f7"/>
                  </a:lnTo>
                  <a:lnTo>
                    <a:pt x="f5" y="f5"/>
                  </a:lnTo>
                  <a:close/>
                </a:path>
              </a:pathLst>
            </a:custGeom>
            <a:noFill/>
            <a:ln cap="flat">
              <a:noFill/>
              <a:prstDash val="solid"/>
            </a:ln>
          </p:spPr>
          <p:txBody>
            <a:bodyPr vert="horz" wrap="square" lIns="0" tIns="0" rIns="0" bIns="0" anchor="t" anchorCtr="1" compatLnSpc="1">
              <a:noAutofit/>
            </a:bodyPr>
            <a:lstStyle/>
            <a:p>
              <a:pPr marL="0" marR="0" lvl="0" indent="0" algn="ctr" defTabSz="755651" rtl="0" fontAlgn="auto" hangingPunct="1">
                <a:lnSpc>
                  <a:spcPct val="90000"/>
                </a:lnSpc>
                <a:spcBef>
                  <a:spcPts val="0"/>
                </a:spcBef>
                <a:spcAft>
                  <a:spcPts val="700"/>
                </a:spcAft>
                <a:buNone/>
                <a:tabLst/>
                <a:defRPr sz="1800" b="0" i="0" u="none" strike="noStrike" kern="0" cap="all" spc="0" baseline="0">
                  <a:solidFill>
                    <a:srgbClr val="000000"/>
                  </a:solidFill>
                  <a:uFillTx/>
                </a:defRPr>
              </a:pPr>
              <a:r>
                <a:rPr lang="fr-FR" sz="1700" b="0" i="0" u="none" strike="noStrike" kern="1200" cap="all" spc="0" baseline="0">
                  <a:solidFill>
                    <a:srgbClr val="E50914"/>
                  </a:solidFill>
                  <a:uFillTx/>
                  <a:latin typeface="Calibri"/>
                </a:rPr>
                <a:t>Axes d’amélioration de l’outil</a:t>
              </a:r>
              <a:endParaRPr lang="en-US" sz="1700" b="0" i="0" u="none" strike="noStrike" kern="1200" cap="all" spc="0" baseline="0">
                <a:solidFill>
                  <a:srgbClr val="E50914"/>
                </a:solidFill>
                <a:uFillTx/>
                <a:latin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Rectangle 19">
            <a:extLst>
              <a:ext uri="{FF2B5EF4-FFF2-40B4-BE49-F238E27FC236}">
                <a16:creationId xmlns:a16="http://schemas.microsoft.com/office/drawing/2014/main" id="{3D937D7B-8985-67B9-8EEA-7E0F4DBC76F9}"/>
              </a:ext>
            </a:extLst>
          </p:cNvPr>
          <p:cNvSpPr>
            <a:spLocks noMove="1" noResize="1"/>
          </p:cNvSpPr>
          <p:nvPr/>
        </p:nvSpPr>
        <p:spPr>
          <a:xfrm>
            <a:off x="0" y="0"/>
            <a:ext cx="12188952" cy="685800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re 1">
            <a:extLst>
              <a:ext uri="{FF2B5EF4-FFF2-40B4-BE49-F238E27FC236}">
                <a16:creationId xmlns:a16="http://schemas.microsoft.com/office/drawing/2014/main" id="{467958C8-CE6C-807D-4B79-079C88ABBFBF}"/>
              </a:ext>
            </a:extLst>
          </p:cNvPr>
          <p:cNvSpPr txBox="1">
            <a:spLocks noGrp="1"/>
          </p:cNvSpPr>
          <p:nvPr>
            <p:ph type="title"/>
          </p:nvPr>
        </p:nvSpPr>
        <p:spPr>
          <a:xfrm>
            <a:off x="838203" y="557189"/>
            <a:ext cx="10515600" cy="1133499"/>
          </a:xfrm>
        </p:spPr>
        <p:txBody>
          <a:bodyPr anchorCtr="1"/>
          <a:lstStyle/>
          <a:p>
            <a:pPr lvl="0" algn="ctr"/>
            <a:r>
              <a:rPr lang="fr-FR" sz="5200">
                <a:solidFill>
                  <a:srgbClr val="E50914"/>
                </a:solidFill>
              </a:rPr>
              <a:t>Présentation du projet</a:t>
            </a:r>
          </a:p>
        </p:txBody>
      </p:sp>
      <p:grpSp>
        <p:nvGrpSpPr>
          <p:cNvPr id="4" name="Espace réservé du contenu 2">
            <a:extLst>
              <a:ext uri="{FF2B5EF4-FFF2-40B4-BE49-F238E27FC236}">
                <a16:creationId xmlns:a16="http://schemas.microsoft.com/office/drawing/2014/main" id="{5BACC69D-36B6-70C5-9D91-EEAA627FAF44}"/>
              </a:ext>
            </a:extLst>
          </p:cNvPr>
          <p:cNvGrpSpPr/>
          <p:nvPr/>
        </p:nvGrpSpPr>
        <p:grpSpPr>
          <a:xfrm>
            <a:off x="1050535" y="2299185"/>
            <a:ext cx="10090925" cy="3411763"/>
            <a:chOff x="1050535" y="2299185"/>
            <a:chExt cx="10090925" cy="3411763"/>
          </a:xfrm>
        </p:grpSpPr>
        <p:sp>
          <p:nvSpPr>
            <p:cNvPr id="5" name="Forme libre : forme 4">
              <a:extLst>
                <a:ext uri="{FF2B5EF4-FFF2-40B4-BE49-F238E27FC236}">
                  <a16:creationId xmlns:a16="http://schemas.microsoft.com/office/drawing/2014/main" id="{B00556F4-DEAB-A9B2-AE95-028067DDE54E}"/>
                </a:ext>
              </a:extLst>
            </p:cNvPr>
            <p:cNvSpPr/>
            <p:nvPr/>
          </p:nvSpPr>
          <p:spPr>
            <a:xfrm>
              <a:off x="1050535" y="2299185"/>
              <a:ext cx="1335910" cy="133591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E50914"/>
            </a:solidFill>
            <a:ln cap="flat">
              <a:noFill/>
              <a:prstDash val="solid"/>
            </a:ln>
          </p:spPr>
          <p:txBody>
            <a:bodyPr lIns="0" tIns="0" rIns="0" bIns="0"/>
            <a:lstStyle/>
            <a:p>
              <a:endParaRPr lang="fr-FR"/>
            </a:p>
          </p:txBody>
        </p:sp>
        <p:sp>
          <p:nvSpPr>
            <p:cNvPr id="6" name="Rectangle 5" descr="Coche">
              <a:extLst>
                <a:ext uri="{FF2B5EF4-FFF2-40B4-BE49-F238E27FC236}">
                  <a16:creationId xmlns:a16="http://schemas.microsoft.com/office/drawing/2014/main" id="{DCC75B1D-D328-86CF-51DA-F5EB8E687B04}"/>
                </a:ext>
              </a:extLst>
            </p:cNvPr>
            <p:cNvSpPr/>
            <p:nvPr/>
          </p:nvSpPr>
          <p:spPr>
            <a:xfrm>
              <a:off x="1331073" y="2579732"/>
              <a:ext cx="774825" cy="774825"/>
            </a:xfrm>
            <a:prstGeom prst="rect">
              <a:avLst/>
            </a:prstGeom>
            <a:blipFill>
              <a:blip r:embed="rId2">
                <a:alphaModFix/>
                <a:extLst>
                  <a:ext uri="{96DAC541-7B7A-43D3-8B79-37D633B846F1}">
                    <asvg:svgBlip xmlns:asvg="http://schemas.microsoft.com/office/drawing/2016/SVG/main" r:embed="rId3"/>
                  </a:ext>
                </a:extLst>
              </a:blip>
              <a:stretch>
                <a:fillRect/>
              </a:stretch>
            </a:blipFill>
            <a:ln cap="flat">
              <a:noFill/>
              <a:prstDash val="solid"/>
            </a:ln>
          </p:spPr>
          <p:txBody>
            <a:bodyPr lIns="0" tIns="0" rIns="0" bIns="0"/>
            <a:lstStyle/>
            <a:p>
              <a:endParaRPr lang="fr-FR"/>
            </a:p>
          </p:txBody>
        </p:sp>
        <p:sp>
          <p:nvSpPr>
            <p:cNvPr id="7" name="Forme libre : forme 6">
              <a:extLst>
                <a:ext uri="{FF2B5EF4-FFF2-40B4-BE49-F238E27FC236}">
                  <a16:creationId xmlns:a16="http://schemas.microsoft.com/office/drawing/2014/main" id="{BD67B674-0CFC-7ED4-1985-2E99E614BD2B}"/>
                </a:ext>
              </a:extLst>
            </p:cNvPr>
            <p:cNvSpPr/>
            <p:nvPr/>
          </p:nvSpPr>
          <p:spPr>
            <a:xfrm>
              <a:off x="2672718" y="2299185"/>
              <a:ext cx="3148937" cy="1335910"/>
            </a:xfrm>
            <a:custGeom>
              <a:avLst/>
              <a:gdLst>
                <a:gd name="f0" fmla="val 10800000"/>
                <a:gd name="f1" fmla="val 5400000"/>
                <a:gd name="f2" fmla="val 180"/>
                <a:gd name="f3" fmla="val w"/>
                <a:gd name="f4" fmla="val h"/>
                <a:gd name="f5" fmla="val 0"/>
                <a:gd name="f6" fmla="val 3148942"/>
                <a:gd name="f7" fmla="val 1335915"/>
                <a:gd name="f8" fmla="+- 0 0 -90"/>
                <a:gd name="f9" fmla="*/ f3 1 3148942"/>
                <a:gd name="f10" fmla="*/ f4 1 1335915"/>
                <a:gd name="f11" fmla="val f5"/>
                <a:gd name="f12" fmla="val f6"/>
                <a:gd name="f13" fmla="val f7"/>
                <a:gd name="f14" fmla="*/ f8 f0 1"/>
                <a:gd name="f15" fmla="+- f13 0 f11"/>
                <a:gd name="f16" fmla="+- f12 0 f11"/>
                <a:gd name="f17" fmla="*/ f14 1 f2"/>
                <a:gd name="f18" fmla="*/ f16 1 3148942"/>
                <a:gd name="f19" fmla="*/ f15 1 1335915"/>
                <a:gd name="f20" fmla="*/ 0 f16 1"/>
                <a:gd name="f21" fmla="*/ 0 f15 1"/>
                <a:gd name="f22" fmla="*/ 3148942 f16 1"/>
                <a:gd name="f23" fmla="*/ 1335915 f15 1"/>
                <a:gd name="f24" fmla="+- f17 0 f1"/>
                <a:gd name="f25" fmla="*/ f20 1 3148942"/>
                <a:gd name="f26" fmla="*/ f21 1 1335915"/>
                <a:gd name="f27" fmla="*/ f22 1 3148942"/>
                <a:gd name="f28" fmla="*/ f23 1 1335915"/>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148942" h="1335915">
                  <a:moveTo>
                    <a:pt x="f5" y="f5"/>
                  </a:moveTo>
                  <a:lnTo>
                    <a:pt x="f6" y="f5"/>
                  </a:lnTo>
                  <a:lnTo>
                    <a:pt x="f6" y="f7"/>
                  </a:lnTo>
                  <a:lnTo>
                    <a:pt x="f5" y="f7"/>
                  </a:lnTo>
                  <a:lnTo>
                    <a:pt x="f5" y="f5"/>
                  </a:lnTo>
                  <a:close/>
                </a:path>
              </a:pathLst>
            </a:custGeom>
            <a:noFill/>
            <a:ln cap="flat">
              <a:noFill/>
              <a:prstDash val="solid"/>
            </a:ln>
          </p:spPr>
          <p:txBody>
            <a:bodyPr vert="horz" wrap="square" lIns="0" tIns="0" rIns="0" bIns="0" anchor="ctr" anchorCtr="0" compatLnSpc="1">
              <a:noAutofit/>
            </a:bodyPr>
            <a:lstStyle/>
            <a:p>
              <a:pPr marL="0" marR="0" lvl="0" indent="0" algn="l" defTabSz="800100"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fr-FR" sz="1800" b="0" i="0" u="none" strike="noStrike" kern="1200" cap="none" spc="0" baseline="0">
                  <a:solidFill>
                    <a:srgbClr val="E50914"/>
                  </a:solidFill>
                  <a:uFillTx/>
                  <a:latin typeface="Calibri"/>
                </a:rPr>
                <a:t>Projet impulsé par l’équipe de gestion de l’offre de service</a:t>
              </a:r>
              <a:endParaRPr lang="en-US" sz="1800" b="0" i="0" u="none" strike="noStrike" kern="1200" cap="none" spc="0" baseline="0">
                <a:solidFill>
                  <a:srgbClr val="E50914"/>
                </a:solidFill>
                <a:uFillTx/>
                <a:latin typeface="Calibri"/>
              </a:endParaRPr>
            </a:p>
          </p:txBody>
        </p:sp>
        <p:sp>
          <p:nvSpPr>
            <p:cNvPr id="8" name="Forme libre : forme 7">
              <a:extLst>
                <a:ext uri="{FF2B5EF4-FFF2-40B4-BE49-F238E27FC236}">
                  <a16:creationId xmlns:a16="http://schemas.microsoft.com/office/drawing/2014/main" id="{4DC2B8C8-4569-390F-B9D1-471F7827BE31}"/>
                </a:ext>
              </a:extLst>
            </p:cNvPr>
            <p:cNvSpPr/>
            <p:nvPr/>
          </p:nvSpPr>
          <p:spPr>
            <a:xfrm>
              <a:off x="6370341" y="2299185"/>
              <a:ext cx="1335910" cy="133591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E50914"/>
            </a:solidFill>
            <a:ln cap="flat">
              <a:noFill/>
              <a:prstDash val="solid"/>
            </a:ln>
          </p:spPr>
          <p:txBody>
            <a:bodyPr lIns="0" tIns="0" rIns="0" bIns="0"/>
            <a:lstStyle/>
            <a:p>
              <a:endParaRPr lang="fr-FR"/>
            </a:p>
          </p:txBody>
        </p:sp>
        <p:sp>
          <p:nvSpPr>
            <p:cNvPr id="9" name="Rectangle 8" descr="Magnifying glass">
              <a:extLst>
                <a:ext uri="{FF2B5EF4-FFF2-40B4-BE49-F238E27FC236}">
                  <a16:creationId xmlns:a16="http://schemas.microsoft.com/office/drawing/2014/main" id="{71A7ACCE-738F-5ACE-8A1B-9F34AEEDC95C}"/>
                </a:ext>
              </a:extLst>
            </p:cNvPr>
            <p:cNvSpPr/>
            <p:nvPr/>
          </p:nvSpPr>
          <p:spPr>
            <a:xfrm>
              <a:off x="6650879" y="2579732"/>
              <a:ext cx="774825" cy="774825"/>
            </a:xfrm>
            <a:prstGeom prst="rect">
              <a:avLst/>
            </a:prstGeom>
            <a:blipFill>
              <a:blip r:embed="rId4">
                <a:alphaModFix/>
                <a:extLst>
                  <a:ext uri="{96DAC541-7B7A-43D3-8B79-37D633B846F1}">
                    <asvg:svgBlip xmlns:asvg="http://schemas.microsoft.com/office/drawing/2016/SVG/main" r:embed="rId5"/>
                  </a:ext>
                </a:extLst>
              </a:blip>
              <a:stretch>
                <a:fillRect/>
              </a:stretch>
            </a:blipFill>
            <a:ln cap="flat">
              <a:noFill/>
              <a:prstDash val="solid"/>
            </a:ln>
          </p:spPr>
          <p:txBody>
            <a:bodyPr lIns="0" tIns="0" rIns="0" bIns="0"/>
            <a:lstStyle/>
            <a:p>
              <a:endParaRPr lang="fr-FR"/>
            </a:p>
          </p:txBody>
        </p:sp>
        <p:sp>
          <p:nvSpPr>
            <p:cNvPr id="10" name="Forme libre : forme 9">
              <a:extLst>
                <a:ext uri="{FF2B5EF4-FFF2-40B4-BE49-F238E27FC236}">
                  <a16:creationId xmlns:a16="http://schemas.microsoft.com/office/drawing/2014/main" id="{DB722717-7BC4-B7A8-E298-A1FDDA21DF28}"/>
                </a:ext>
              </a:extLst>
            </p:cNvPr>
            <p:cNvSpPr/>
            <p:nvPr/>
          </p:nvSpPr>
          <p:spPr>
            <a:xfrm>
              <a:off x="7992523" y="2299185"/>
              <a:ext cx="3148937" cy="1335910"/>
            </a:xfrm>
            <a:custGeom>
              <a:avLst/>
              <a:gdLst>
                <a:gd name="f0" fmla="val 10800000"/>
                <a:gd name="f1" fmla="val 5400000"/>
                <a:gd name="f2" fmla="val 180"/>
                <a:gd name="f3" fmla="val w"/>
                <a:gd name="f4" fmla="val h"/>
                <a:gd name="f5" fmla="val 0"/>
                <a:gd name="f6" fmla="val 3148942"/>
                <a:gd name="f7" fmla="val 1335915"/>
                <a:gd name="f8" fmla="+- 0 0 -90"/>
                <a:gd name="f9" fmla="*/ f3 1 3148942"/>
                <a:gd name="f10" fmla="*/ f4 1 1335915"/>
                <a:gd name="f11" fmla="val f5"/>
                <a:gd name="f12" fmla="val f6"/>
                <a:gd name="f13" fmla="val f7"/>
                <a:gd name="f14" fmla="*/ f8 f0 1"/>
                <a:gd name="f15" fmla="+- f13 0 f11"/>
                <a:gd name="f16" fmla="+- f12 0 f11"/>
                <a:gd name="f17" fmla="*/ f14 1 f2"/>
                <a:gd name="f18" fmla="*/ f16 1 3148942"/>
                <a:gd name="f19" fmla="*/ f15 1 1335915"/>
                <a:gd name="f20" fmla="*/ 0 f16 1"/>
                <a:gd name="f21" fmla="*/ 0 f15 1"/>
                <a:gd name="f22" fmla="*/ 3148942 f16 1"/>
                <a:gd name="f23" fmla="*/ 1335915 f15 1"/>
                <a:gd name="f24" fmla="+- f17 0 f1"/>
                <a:gd name="f25" fmla="*/ f20 1 3148942"/>
                <a:gd name="f26" fmla="*/ f21 1 1335915"/>
                <a:gd name="f27" fmla="*/ f22 1 3148942"/>
                <a:gd name="f28" fmla="*/ f23 1 1335915"/>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148942" h="1335915">
                  <a:moveTo>
                    <a:pt x="f5" y="f5"/>
                  </a:moveTo>
                  <a:lnTo>
                    <a:pt x="f6" y="f5"/>
                  </a:lnTo>
                  <a:lnTo>
                    <a:pt x="f6" y="f7"/>
                  </a:lnTo>
                  <a:lnTo>
                    <a:pt x="f5" y="f7"/>
                  </a:lnTo>
                  <a:lnTo>
                    <a:pt x="f5" y="f5"/>
                  </a:lnTo>
                  <a:close/>
                </a:path>
              </a:pathLst>
            </a:custGeom>
            <a:noFill/>
            <a:ln cap="flat">
              <a:noFill/>
              <a:prstDash val="solid"/>
            </a:ln>
          </p:spPr>
          <p:txBody>
            <a:bodyPr vert="horz" wrap="square" lIns="0" tIns="0" rIns="0" bIns="0" anchor="ctr" anchorCtr="0" compatLnSpc="1">
              <a:noAutofit/>
            </a:bodyPr>
            <a:lstStyle/>
            <a:p>
              <a:pPr marL="0" marR="0" lvl="0" indent="0" algn="l" defTabSz="800100"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fr-FR" sz="1800" b="1" i="0" u="none" strike="noStrike" kern="1200" cap="none" spc="0" baseline="0">
                  <a:solidFill>
                    <a:srgbClr val="E50914"/>
                  </a:solidFill>
                  <a:uFillTx/>
                  <a:latin typeface="Calibri"/>
                </a:rPr>
                <a:t>Besoin initial : </a:t>
              </a:r>
              <a:r>
                <a:rPr lang="fr-FR" sz="1800" b="0" i="0" u="none" strike="noStrike" kern="1200" cap="none" spc="0" baseline="0">
                  <a:solidFill>
                    <a:srgbClr val="E50914"/>
                  </a:solidFill>
                  <a:uFillTx/>
                  <a:latin typeface="Calibri"/>
                </a:rPr>
                <a:t>mieux connaître le catalogue de la plateforme en réponse à l’apparition de nouveaux entrants sur le marché</a:t>
              </a:r>
              <a:endParaRPr lang="en-US" sz="1800" b="0" i="0" u="none" strike="noStrike" kern="1200" cap="none" spc="0" baseline="0">
                <a:solidFill>
                  <a:srgbClr val="E50914"/>
                </a:solidFill>
                <a:uFillTx/>
                <a:latin typeface="Calibri"/>
              </a:endParaRPr>
            </a:p>
          </p:txBody>
        </p:sp>
        <p:sp>
          <p:nvSpPr>
            <p:cNvPr id="11" name="Forme libre : forme 10">
              <a:extLst>
                <a:ext uri="{FF2B5EF4-FFF2-40B4-BE49-F238E27FC236}">
                  <a16:creationId xmlns:a16="http://schemas.microsoft.com/office/drawing/2014/main" id="{B94846FF-A757-36B8-AE6E-4D44BAE3AAE8}"/>
                </a:ext>
              </a:extLst>
            </p:cNvPr>
            <p:cNvSpPr/>
            <p:nvPr/>
          </p:nvSpPr>
          <p:spPr>
            <a:xfrm>
              <a:off x="1050535" y="4375038"/>
              <a:ext cx="1335910" cy="133591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E50914"/>
            </a:solidFill>
            <a:ln cap="flat">
              <a:noFill/>
              <a:prstDash val="solid"/>
            </a:ln>
          </p:spPr>
          <p:txBody>
            <a:bodyPr lIns="0" tIns="0" rIns="0" bIns="0"/>
            <a:lstStyle/>
            <a:p>
              <a:endParaRPr lang="fr-FR"/>
            </a:p>
          </p:txBody>
        </p:sp>
        <p:sp>
          <p:nvSpPr>
            <p:cNvPr id="12" name="Rectangle 11" descr="Utilisateur">
              <a:extLst>
                <a:ext uri="{FF2B5EF4-FFF2-40B4-BE49-F238E27FC236}">
                  <a16:creationId xmlns:a16="http://schemas.microsoft.com/office/drawing/2014/main" id="{A9D8414E-E841-8AEF-AF68-00B6959FF981}"/>
                </a:ext>
              </a:extLst>
            </p:cNvPr>
            <p:cNvSpPr/>
            <p:nvPr/>
          </p:nvSpPr>
          <p:spPr>
            <a:xfrm>
              <a:off x="1331073" y="4655576"/>
              <a:ext cx="774825" cy="774825"/>
            </a:xfrm>
            <a:prstGeom prst="rect">
              <a:avLst/>
            </a:prstGeom>
            <a:blipFill>
              <a:blip r:embed="rId6">
                <a:alphaModFix/>
                <a:extLst>
                  <a:ext uri="{96DAC541-7B7A-43D3-8B79-37D633B846F1}">
                    <asvg:svgBlip xmlns:asvg="http://schemas.microsoft.com/office/drawing/2016/SVG/main" r:embed="rId7"/>
                  </a:ext>
                </a:extLst>
              </a:blip>
              <a:stretch>
                <a:fillRect/>
              </a:stretch>
            </a:blipFill>
            <a:ln cap="flat">
              <a:noFill/>
              <a:prstDash val="solid"/>
            </a:ln>
          </p:spPr>
          <p:txBody>
            <a:bodyPr lIns="0" tIns="0" rIns="0" bIns="0"/>
            <a:lstStyle/>
            <a:p>
              <a:endParaRPr lang="fr-FR"/>
            </a:p>
          </p:txBody>
        </p:sp>
        <p:sp>
          <p:nvSpPr>
            <p:cNvPr id="13" name="Forme libre : forme 12">
              <a:extLst>
                <a:ext uri="{FF2B5EF4-FFF2-40B4-BE49-F238E27FC236}">
                  <a16:creationId xmlns:a16="http://schemas.microsoft.com/office/drawing/2014/main" id="{AB28C60E-E95E-2FA0-46EE-C4FEF3AEAC7C}"/>
                </a:ext>
              </a:extLst>
            </p:cNvPr>
            <p:cNvSpPr/>
            <p:nvPr/>
          </p:nvSpPr>
          <p:spPr>
            <a:xfrm>
              <a:off x="2672718" y="4375038"/>
              <a:ext cx="3148937" cy="1335910"/>
            </a:xfrm>
            <a:custGeom>
              <a:avLst/>
              <a:gdLst>
                <a:gd name="f0" fmla="val 10800000"/>
                <a:gd name="f1" fmla="val 5400000"/>
                <a:gd name="f2" fmla="val 180"/>
                <a:gd name="f3" fmla="val w"/>
                <a:gd name="f4" fmla="val h"/>
                <a:gd name="f5" fmla="val 0"/>
                <a:gd name="f6" fmla="val 3148942"/>
                <a:gd name="f7" fmla="val 1335915"/>
                <a:gd name="f8" fmla="+- 0 0 -90"/>
                <a:gd name="f9" fmla="*/ f3 1 3148942"/>
                <a:gd name="f10" fmla="*/ f4 1 1335915"/>
                <a:gd name="f11" fmla="val f5"/>
                <a:gd name="f12" fmla="val f6"/>
                <a:gd name="f13" fmla="val f7"/>
                <a:gd name="f14" fmla="*/ f8 f0 1"/>
                <a:gd name="f15" fmla="+- f13 0 f11"/>
                <a:gd name="f16" fmla="+- f12 0 f11"/>
                <a:gd name="f17" fmla="*/ f14 1 f2"/>
                <a:gd name="f18" fmla="*/ f16 1 3148942"/>
                <a:gd name="f19" fmla="*/ f15 1 1335915"/>
                <a:gd name="f20" fmla="*/ 0 f16 1"/>
                <a:gd name="f21" fmla="*/ 0 f15 1"/>
                <a:gd name="f22" fmla="*/ 3148942 f16 1"/>
                <a:gd name="f23" fmla="*/ 1335915 f15 1"/>
                <a:gd name="f24" fmla="+- f17 0 f1"/>
                <a:gd name="f25" fmla="*/ f20 1 3148942"/>
                <a:gd name="f26" fmla="*/ f21 1 1335915"/>
                <a:gd name="f27" fmla="*/ f22 1 3148942"/>
                <a:gd name="f28" fmla="*/ f23 1 1335915"/>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148942" h="1335915">
                  <a:moveTo>
                    <a:pt x="f5" y="f5"/>
                  </a:moveTo>
                  <a:lnTo>
                    <a:pt x="f6" y="f5"/>
                  </a:lnTo>
                  <a:lnTo>
                    <a:pt x="f6" y="f7"/>
                  </a:lnTo>
                  <a:lnTo>
                    <a:pt x="f5" y="f7"/>
                  </a:lnTo>
                  <a:lnTo>
                    <a:pt x="f5" y="f5"/>
                  </a:lnTo>
                  <a:close/>
                </a:path>
              </a:pathLst>
            </a:custGeom>
            <a:noFill/>
            <a:ln cap="flat">
              <a:noFill/>
              <a:prstDash val="solid"/>
            </a:ln>
          </p:spPr>
          <p:txBody>
            <a:bodyPr vert="horz" wrap="square" lIns="0" tIns="0" rIns="0" bIns="0" anchor="ctr" anchorCtr="0" compatLnSpc="1">
              <a:noAutofit/>
            </a:bodyPr>
            <a:lstStyle/>
            <a:p>
              <a:pPr marL="0" marR="0" lvl="0" indent="0" algn="l" defTabSz="800100"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fr-FR" sz="1800" b="1" i="0" u="none" strike="noStrike" kern="1200" cap="none" spc="0" baseline="0">
                  <a:solidFill>
                    <a:srgbClr val="E50914"/>
                  </a:solidFill>
                  <a:uFillTx/>
                  <a:latin typeface="Calibri"/>
                </a:rPr>
                <a:t>Traduction du besoin :</a:t>
              </a:r>
              <a:r>
                <a:rPr lang="fr-FR" sz="1800" b="0" i="0" u="none" strike="noStrike" kern="1200" cap="none" spc="0" baseline="0">
                  <a:solidFill>
                    <a:srgbClr val="E50914"/>
                  </a:solidFill>
                  <a:uFillTx/>
                  <a:latin typeface="Calibri"/>
                </a:rPr>
                <a:t> création d’un prototype d’outil de visualisation simple destiné à des profils low-tech</a:t>
              </a:r>
              <a:endParaRPr lang="en-US" sz="1800" b="0" i="0" u="none" strike="noStrike" kern="1200" cap="none" spc="0" baseline="0">
                <a:solidFill>
                  <a:srgbClr val="E50914"/>
                </a:solidFill>
                <a:uFillTx/>
                <a:latin typeface="Calibri"/>
              </a:endParaRPr>
            </a:p>
          </p:txBody>
        </p:sp>
        <p:sp>
          <p:nvSpPr>
            <p:cNvPr id="14" name="Forme libre : forme 13">
              <a:extLst>
                <a:ext uri="{FF2B5EF4-FFF2-40B4-BE49-F238E27FC236}">
                  <a16:creationId xmlns:a16="http://schemas.microsoft.com/office/drawing/2014/main" id="{2CB9B041-06A5-FF66-B1B1-534EBC93084B}"/>
                </a:ext>
              </a:extLst>
            </p:cNvPr>
            <p:cNvSpPr/>
            <p:nvPr/>
          </p:nvSpPr>
          <p:spPr>
            <a:xfrm>
              <a:off x="6370341" y="4375038"/>
              <a:ext cx="1335910" cy="133591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E50914"/>
            </a:solidFill>
            <a:ln cap="flat">
              <a:noFill/>
              <a:prstDash val="solid"/>
            </a:ln>
          </p:spPr>
          <p:txBody>
            <a:bodyPr lIns="0" tIns="0" rIns="0" bIns="0"/>
            <a:lstStyle/>
            <a:p>
              <a:endParaRPr lang="fr-FR"/>
            </a:p>
          </p:txBody>
        </p:sp>
        <p:sp>
          <p:nvSpPr>
            <p:cNvPr id="15" name="Rectangle 14" descr="Base de données">
              <a:extLst>
                <a:ext uri="{FF2B5EF4-FFF2-40B4-BE49-F238E27FC236}">
                  <a16:creationId xmlns:a16="http://schemas.microsoft.com/office/drawing/2014/main" id="{517E1037-0A06-EE9A-27E1-C64261A62B18}"/>
                </a:ext>
              </a:extLst>
            </p:cNvPr>
            <p:cNvSpPr/>
            <p:nvPr/>
          </p:nvSpPr>
          <p:spPr>
            <a:xfrm>
              <a:off x="6650879" y="4655576"/>
              <a:ext cx="774825" cy="774825"/>
            </a:xfrm>
            <a:prstGeom prst="rect">
              <a:avLst/>
            </a:prstGeom>
            <a:blipFill>
              <a:blip r:embed="rId8">
                <a:alphaModFix/>
                <a:extLst>
                  <a:ext uri="{96DAC541-7B7A-43D3-8B79-37D633B846F1}">
                    <asvg:svgBlip xmlns:asvg="http://schemas.microsoft.com/office/drawing/2016/SVG/main" r:embed="rId9"/>
                  </a:ext>
                </a:extLst>
              </a:blip>
              <a:stretch>
                <a:fillRect/>
              </a:stretch>
            </a:blipFill>
            <a:ln cap="flat">
              <a:noFill/>
              <a:prstDash val="solid"/>
            </a:ln>
          </p:spPr>
          <p:txBody>
            <a:bodyPr lIns="0" tIns="0" rIns="0" bIns="0"/>
            <a:lstStyle/>
            <a:p>
              <a:endParaRPr lang="fr-FR"/>
            </a:p>
          </p:txBody>
        </p:sp>
        <p:sp>
          <p:nvSpPr>
            <p:cNvPr id="16" name="Forme libre : forme 15">
              <a:extLst>
                <a:ext uri="{FF2B5EF4-FFF2-40B4-BE49-F238E27FC236}">
                  <a16:creationId xmlns:a16="http://schemas.microsoft.com/office/drawing/2014/main" id="{651BCE1A-DB45-D8D9-CAA1-F2B972BBBE63}"/>
                </a:ext>
              </a:extLst>
            </p:cNvPr>
            <p:cNvSpPr/>
            <p:nvPr/>
          </p:nvSpPr>
          <p:spPr>
            <a:xfrm>
              <a:off x="7992523" y="4375038"/>
              <a:ext cx="3148937" cy="1335910"/>
            </a:xfrm>
            <a:custGeom>
              <a:avLst/>
              <a:gdLst>
                <a:gd name="f0" fmla="val 10800000"/>
                <a:gd name="f1" fmla="val 5400000"/>
                <a:gd name="f2" fmla="val 180"/>
                <a:gd name="f3" fmla="val w"/>
                <a:gd name="f4" fmla="val h"/>
                <a:gd name="f5" fmla="val 0"/>
                <a:gd name="f6" fmla="val 3148942"/>
                <a:gd name="f7" fmla="val 1335915"/>
                <a:gd name="f8" fmla="+- 0 0 -90"/>
                <a:gd name="f9" fmla="*/ f3 1 3148942"/>
                <a:gd name="f10" fmla="*/ f4 1 1335915"/>
                <a:gd name="f11" fmla="val f5"/>
                <a:gd name="f12" fmla="val f6"/>
                <a:gd name="f13" fmla="val f7"/>
                <a:gd name="f14" fmla="*/ f8 f0 1"/>
                <a:gd name="f15" fmla="+- f13 0 f11"/>
                <a:gd name="f16" fmla="+- f12 0 f11"/>
                <a:gd name="f17" fmla="*/ f14 1 f2"/>
                <a:gd name="f18" fmla="*/ f16 1 3148942"/>
                <a:gd name="f19" fmla="*/ f15 1 1335915"/>
                <a:gd name="f20" fmla="*/ 0 f16 1"/>
                <a:gd name="f21" fmla="*/ 0 f15 1"/>
                <a:gd name="f22" fmla="*/ 3148942 f16 1"/>
                <a:gd name="f23" fmla="*/ 1335915 f15 1"/>
                <a:gd name="f24" fmla="+- f17 0 f1"/>
                <a:gd name="f25" fmla="*/ f20 1 3148942"/>
                <a:gd name="f26" fmla="*/ f21 1 1335915"/>
                <a:gd name="f27" fmla="*/ f22 1 3148942"/>
                <a:gd name="f28" fmla="*/ f23 1 1335915"/>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148942" h="1335915">
                  <a:moveTo>
                    <a:pt x="f5" y="f5"/>
                  </a:moveTo>
                  <a:lnTo>
                    <a:pt x="f6" y="f5"/>
                  </a:lnTo>
                  <a:lnTo>
                    <a:pt x="f6" y="f7"/>
                  </a:lnTo>
                  <a:lnTo>
                    <a:pt x="f5" y="f7"/>
                  </a:lnTo>
                  <a:lnTo>
                    <a:pt x="f5" y="f5"/>
                  </a:lnTo>
                  <a:close/>
                </a:path>
              </a:pathLst>
            </a:custGeom>
            <a:noFill/>
            <a:ln cap="flat">
              <a:noFill/>
              <a:prstDash val="solid"/>
            </a:ln>
          </p:spPr>
          <p:txBody>
            <a:bodyPr vert="horz" wrap="square" lIns="0" tIns="0" rIns="0" bIns="0" anchor="ctr" anchorCtr="0" compatLnSpc="1">
              <a:noAutofit/>
            </a:bodyPr>
            <a:lstStyle/>
            <a:p>
              <a:pPr marL="0" marR="0" lvl="0" indent="0" algn="l" defTabSz="800100"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fr-FR" sz="1800" b="1" i="0" u="none" strike="noStrike" kern="1200" cap="none" spc="0" baseline="0">
                  <a:solidFill>
                    <a:srgbClr val="E50914"/>
                  </a:solidFill>
                  <a:uFillTx/>
                  <a:latin typeface="Calibri"/>
                </a:rPr>
                <a:t>Source de données : </a:t>
              </a:r>
              <a:r>
                <a:rPr lang="fr-FR" sz="1800" b="0" i="0" u="none" strike="noStrike" kern="1200" cap="none" spc="0" baseline="0">
                  <a:solidFill>
                    <a:srgbClr val="E50914"/>
                  </a:solidFill>
                  <a:uFillTx/>
                  <a:latin typeface="Calibri"/>
                </a:rPr>
                <a:t>Dataset au format XLSX fourni par extraction de la base de données SQL. Aucune préparation des données nécessaire.</a:t>
              </a:r>
              <a:endParaRPr lang="en-US" sz="1800" b="1" i="0" u="none" strike="noStrike" kern="1200" cap="none" spc="0" baseline="0">
                <a:solidFill>
                  <a:srgbClr val="E50914"/>
                </a:solidFill>
                <a:uFillTx/>
                <a:latin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D1BA98-8D1A-BC2D-A8F2-0EA678B687CD}"/>
              </a:ext>
            </a:extLst>
          </p:cNvPr>
          <p:cNvSpPr txBox="1">
            <a:spLocks noGrp="1"/>
          </p:cNvSpPr>
          <p:nvPr>
            <p:ph type="title"/>
          </p:nvPr>
        </p:nvSpPr>
        <p:spPr/>
        <p:txBody>
          <a:bodyPr anchorCtr="1"/>
          <a:lstStyle/>
          <a:p>
            <a:pPr lvl="0" algn="ctr"/>
            <a:r>
              <a:rPr lang="fr-FR" sz="5200">
                <a:solidFill>
                  <a:srgbClr val="E50914"/>
                </a:solidFill>
              </a:rPr>
              <a:t>Focus sur l’outil de visualisation</a:t>
            </a:r>
          </a:p>
        </p:txBody>
      </p:sp>
      <p:grpSp>
        <p:nvGrpSpPr>
          <p:cNvPr id="3" name="Espace réservé du contenu 2">
            <a:extLst>
              <a:ext uri="{FF2B5EF4-FFF2-40B4-BE49-F238E27FC236}">
                <a16:creationId xmlns:a16="http://schemas.microsoft.com/office/drawing/2014/main" id="{64C4CADD-EFD7-9136-16A2-98902241C98D}"/>
              </a:ext>
            </a:extLst>
          </p:cNvPr>
          <p:cNvGrpSpPr/>
          <p:nvPr/>
        </p:nvGrpSpPr>
        <p:grpSpPr>
          <a:xfrm>
            <a:off x="839483" y="2648888"/>
            <a:ext cx="10513030" cy="3336636"/>
            <a:chOff x="839483" y="2648888"/>
            <a:chExt cx="10513030" cy="3336636"/>
          </a:xfrm>
        </p:grpSpPr>
        <p:sp>
          <p:nvSpPr>
            <p:cNvPr id="4" name="Forme libre : forme 3">
              <a:extLst>
                <a:ext uri="{FF2B5EF4-FFF2-40B4-BE49-F238E27FC236}">
                  <a16:creationId xmlns:a16="http://schemas.microsoft.com/office/drawing/2014/main" id="{528EEEE8-FAAF-D864-BD0C-B007FBFA6E12}"/>
                </a:ext>
              </a:extLst>
            </p:cNvPr>
            <p:cNvSpPr/>
            <p:nvPr/>
          </p:nvSpPr>
          <p:spPr>
            <a:xfrm>
              <a:off x="839483" y="2648888"/>
              <a:ext cx="4505587" cy="2861047"/>
            </a:xfrm>
            <a:custGeom>
              <a:avLst>
                <a:gd name="f0" fmla="val 216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50914"/>
            </a:solidFill>
            <a:ln w="12701" cap="flat">
              <a:solidFill>
                <a:srgbClr val="FFFFFF"/>
              </a:solidFill>
              <a:prstDash val="solid"/>
              <a:miter/>
            </a:ln>
          </p:spPr>
          <p:txBody>
            <a:bodyPr lIns="0" tIns="0" rIns="0" bIns="0"/>
            <a:lstStyle/>
            <a:p>
              <a:endParaRPr lang="fr-FR"/>
            </a:p>
          </p:txBody>
        </p:sp>
        <p:sp>
          <p:nvSpPr>
            <p:cNvPr id="5" name="Forme libre : forme 4">
              <a:extLst>
                <a:ext uri="{FF2B5EF4-FFF2-40B4-BE49-F238E27FC236}">
                  <a16:creationId xmlns:a16="http://schemas.microsoft.com/office/drawing/2014/main" id="{461494B7-F0F0-680E-0D23-669E8218A328}"/>
                </a:ext>
              </a:extLst>
            </p:cNvPr>
            <p:cNvSpPr/>
            <p:nvPr/>
          </p:nvSpPr>
          <p:spPr>
            <a:xfrm>
              <a:off x="1340108" y="3124477"/>
              <a:ext cx="4505587" cy="2861047"/>
            </a:xfrm>
            <a:custGeom>
              <a:avLst/>
              <a:gdLst>
                <a:gd name="f0" fmla="val 10800000"/>
                <a:gd name="f1" fmla="val 5400000"/>
                <a:gd name="f2" fmla="val 180"/>
                <a:gd name="f3" fmla="val w"/>
                <a:gd name="f4" fmla="val h"/>
                <a:gd name="f5" fmla="val 0"/>
                <a:gd name="f6" fmla="val 4505585"/>
                <a:gd name="f7" fmla="val 2861046"/>
                <a:gd name="f8" fmla="val 286105"/>
                <a:gd name="f9" fmla="val 128094"/>
                <a:gd name="f10" fmla="val 4219480"/>
                <a:gd name="f11" fmla="val 4377491"/>
                <a:gd name="f12" fmla="val 2574941"/>
                <a:gd name="f13" fmla="val 2732952"/>
                <a:gd name="f14" fmla="+- 0 0 -90"/>
                <a:gd name="f15" fmla="*/ f3 1 4505585"/>
                <a:gd name="f16" fmla="*/ f4 1 2861046"/>
                <a:gd name="f17" fmla="val f5"/>
                <a:gd name="f18" fmla="val f6"/>
                <a:gd name="f19" fmla="val f7"/>
                <a:gd name="f20" fmla="*/ f14 f0 1"/>
                <a:gd name="f21" fmla="+- f19 0 f17"/>
                <a:gd name="f22" fmla="+- f18 0 f17"/>
                <a:gd name="f23" fmla="*/ f20 1 f2"/>
                <a:gd name="f24" fmla="*/ f22 1 4505585"/>
                <a:gd name="f25" fmla="*/ f21 1 2861046"/>
                <a:gd name="f26" fmla="*/ 0 f22 1"/>
                <a:gd name="f27" fmla="*/ 286105 f21 1"/>
                <a:gd name="f28" fmla="*/ 286105 f22 1"/>
                <a:gd name="f29" fmla="*/ 0 f21 1"/>
                <a:gd name="f30" fmla="*/ 4219480 f22 1"/>
                <a:gd name="f31" fmla="*/ 4505585 f22 1"/>
                <a:gd name="f32" fmla="*/ 2574941 f21 1"/>
                <a:gd name="f33" fmla="*/ 2861046 f21 1"/>
                <a:gd name="f34" fmla="+- f23 0 f1"/>
                <a:gd name="f35" fmla="*/ f26 1 4505585"/>
                <a:gd name="f36" fmla="*/ f27 1 2861046"/>
                <a:gd name="f37" fmla="*/ f28 1 4505585"/>
                <a:gd name="f38" fmla="*/ f29 1 2861046"/>
                <a:gd name="f39" fmla="*/ f30 1 4505585"/>
                <a:gd name="f40" fmla="*/ f31 1 4505585"/>
                <a:gd name="f41" fmla="*/ f32 1 2861046"/>
                <a:gd name="f42" fmla="*/ f33 1 2861046"/>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4505585" h="2861046">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FFFFFF">
                <a:alpha val="90000"/>
              </a:srgbClr>
            </a:solidFill>
            <a:ln w="12701" cap="flat">
              <a:solidFill>
                <a:srgbClr val="4472C4"/>
              </a:solidFill>
              <a:prstDash val="solid"/>
              <a:miter/>
            </a:ln>
          </p:spPr>
          <p:txBody>
            <a:bodyPr vert="horz" wrap="square" lIns="175235" tIns="175235" rIns="175235" bIns="175235" anchor="ctr" anchorCtr="1" compatLnSpc="1">
              <a:noAutofit/>
            </a:bodyPr>
            <a:lstStyle/>
            <a:p>
              <a:pPr marL="0" marR="0" lvl="0" indent="0" algn="ctr"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b="1" i="0" u="none" strike="noStrike" kern="1200" cap="none" spc="0" baseline="0">
                  <a:solidFill>
                    <a:srgbClr val="E50914"/>
                  </a:solidFill>
                  <a:uFillTx/>
                  <a:latin typeface="Calibri"/>
                </a:rPr>
                <a:t>Dashboard plutôt qu’export des graphiques : </a:t>
              </a:r>
            </a:p>
            <a:p>
              <a:pPr marL="0" marR="0" lvl="0" indent="0" algn="ctr"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b="0" i="0" u="none" strike="noStrike" kern="1200" cap="none" spc="0" baseline="0">
                  <a:solidFill>
                    <a:srgbClr val="E50914"/>
                  </a:solidFill>
                  <a:uFillTx/>
                  <a:latin typeface="Calibri"/>
                </a:rPr>
                <a:t>avantage du dashboard en termes de pérennisation car il peut être mis à jour automatiquement et est interactif</a:t>
              </a:r>
              <a:endParaRPr lang="en-US" sz="2400" b="0" i="0" u="none" strike="noStrike" kern="1200" cap="none" spc="0" baseline="0">
                <a:solidFill>
                  <a:srgbClr val="E50914"/>
                </a:solidFill>
                <a:uFillTx/>
                <a:latin typeface="Calibri"/>
              </a:endParaRPr>
            </a:p>
          </p:txBody>
        </p:sp>
        <p:sp>
          <p:nvSpPr>
            <p:cNvPr id="6" name="Forme libre : forme 5">
              <a:extLst>
                <a:ext uri="{FF2B5EF4-FFF2-40B4-BE49-F238E27FC236}">
                  <a16:creationId xmlns:a16="http://schemas.microsoft.com/office/drawing/2014/main" id="{AFDEB051-0CB8-C918-201C-C33E62B39F00}"/>
                </a:ext>
              </a:extLst>
            </p:cNvPr>
            <p:cNvSpPr/>
            <p:nvPr/>
          </p:nvSpPr>
          <p:spPr>
            <a:xfrm>
              <a:off x="6346310" y="2648888"/>
              <a:ext cx="4505587" cy="2861047"/>
            </a:xfrm>
            <a:custGeom>
              <a:avLst>
                <a:gd name="f0" fmla="val 216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00000"/>
            </a:solidFill>
            <a:ln w="12701" cap="flat">
              <a:solidFill>
                <a:srgbClr val="FFFFFF"/>
              </a:solidFill>
              <a:prstDash val="solid"/>
              <a:miter/>
            </a:ln>
          </p:spPr>
          <p:txBody>
            <a:bodyPr lIns="0" tIns="0" rIns="0" bIns="0"/>
            <a:lstStyle/>
            <a:p>
              <a:endParaRPr lang="fr-FR"/>
            </a:p>
          </p:txBody>
        </p:sp>
        <p:sp>
          <p:nvSpPr>
            <p:cNvPr id="7" name="Forme libre : forme 6">
              <a:extLst>
                <a:ext uri="{FF2B5EF4-FFF2-40B4-BE49-F238E27FC236}">
                  <a16:creationId xmlns:a16="http://schemas.microsoft.com/office/drawing/2014/main" id="{1AE135D9-F6C7-81E3-07BB-098B2059C03F}"/>
                </a:ext>
              </a:extLst>
            </p:cNvPr>
            <p:cNvSpPr/>
            <p:nvPr/>
          </p:nvSpPr>
          <p:spPr>
            <a:xfrm>
              <a:off x="6846926" y="3124477"/>
              <a:ext cx="4505587" cy="2861047"/>
            </a:xfrm>
            <a:custGeom>
              <a:avLst/>
              <a:gdLst>
                <a:gd name="f0" fmla="val 10800000"/>
                <a:gd name="f1" fmla="val 5400000"/>
                <a:gd name="f2" fmla="val 180"/>
                <a:gd name="f3" fmla="val w"/>
                <a:gd name="f4" fmla="val h"/>
                <a:gd name="f5" fmla="val 0"/>
                <a:gd name="f6" fmla="val 4505585"/>
                <a:gd name="f7" fmla="val 2861046"/>
                <a:gd name="f8" fmla="val 286105"/>
                <a:gd name="f9" fmla="val 128094"/>
                <a:gd name="f10" fmla="val 4219480"/>
                <a:gd name="f11" fmla="val 4377491"/>
                <a:gd name="f12" fmla="val 2574941"/>
                <a:gd name="f13" fmla="val 2732952"/>
                <a:gd name="f14" fmla="+- 0 0 -90"/>
                <a:gd name="f15" fmla="*/ f3 1 4505585"/>
                <a:gd name="f16" fmla="*/ f4 1 2861046"/>
                <a:gd name="f17" fmla="val f5"/>
                <a:gd name="f18" fmla="val f6"/>
                <a:gd name="f19" fmla="val f7"/>
                <a:gd name="f20" fmla="*/ f14 f0 1"/>
                <a:gd name="f21" fmla="+- f19 0 f17"/>
                <a:gd name="f22" fmla="+- f18 0 f17"/>
                <a:gd name="f23" fmla="*/ f20 1 f2"/>
                <a:gd name="f24" fmla="*/ f22 1 4505585"/>
                <a:gd name="f25" fmla="*/ f21 1 2861046"/>
                <a:gd name="f26" fmla="*/ 0 f22 1"/>
                <a:gd name="f27" fmla="*/ 286105 f21 1"/>
                <a:gd name="f28" fmla="*/ 286105 f22 1"/>
                <a:gd name="f29" fmla="*/ 0 f21 1"/>
                <a:gd name="f30" fmla="*/ 4219480 f22 1"/>
                <a:gd name="f31" fmla="*/ 4505585 f22 1"/>
                <a:gd name="f32" fmla="*/ 2574941 f21 1"/>
                <a:gd name="f33" fmla="*/ 2861046 f21 1"/>
                <a:gd name="f34" fmla="+- f23 0 f1"/>
                <a:gd name="f35" fmla="*/ f26 1 4505585"/>
                <a:gd name="f36" fmla="*/ f27 1 2861046"/>
                <a:gd name="f37" fmla="*/ f28 1 4505585"/>
                <a:gd name="f38" fmla="*/ f29 1 2861046"/>
                <a:gd name="f39" fmla="*/ f30 1 4505585"/>
                <a:gd name="f40" fmla="*/ f31 1 4505585"/>
                <a:gd name="f41" fmla="*/ f32 1 2861046"/>
                <a:gd name="f42" fmla="*/ f33 1 2861046"/>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4505585" h="2861046">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FFFFFF">
                <a:alpha val="90000"/>
              </a:srgbClr>
            </a:solidFill>
            <a:ln w="12701" cap="flat">
              <a:solidFill>
                <a:srgbClr val="4472C4"/>
              </a:solidFill>
              <a:prstDash val="solid"/>
              <a:miter/>
            </a:ln>
          </p:spPr>
          <p:txBody>
            <a:bodyPr vert="horz" wrap="square" lIns="175235" tIns="175235" rIns="175235" bIns="175235" anchor="ctr" anchorCtr="1" compatLnSpc="1">
              <a:noAutofit/>
            </a:bodyPr>
            <a:lstStyle/>
            <a:p>
              <a:pPr marL="0" marR="0" lvl="0" indent="0" algn="ctr"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b="1" i="0" u="none" strike="noStrike" kern="1200" cap="none" spc="0" baseline="0">
                  <a:solidFill>
                    <a:srgbClr val="E50914"/>
                  </a:solidFill>
                  <a:uFillTx/>
                  <a:latin typeface="Calibri"/>
                </a:rPr>
                <a:t>« Histoire  » Tableau : </a:t>
              </a:r>
            </a:p>
            <a:p>
              <a:pPr marL="0" marR="0" lvl="0" indent="0" algn="ctr"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b="0" i="0" u="none" strike="noStrike" kern="1200" cap="none" spc="0" baseline="0">
                  <a:solidFill>
                    <a:srgbClr val="E50914"/>
                  </a:solidFill>
                  <a:uFillTx/>
                  <a:latin typeface="Calibri"/>
                </a:rPr>
                <a:t>utilisée pour regrouper plusieurs dashboards et les consulter en switchant d’onglet</a:t>
              </a:r>
              <a:endParaRPr lang="en-US" sz="2400" b="0" i="0" u="none" strike="noStrike" kern="1200" cap="none" spc="0" baseline="0">
                <a:solidFill>
                  <a:srgbClr val="E50914"/>
                </a:solidFill>
                <a:uFillTx/>
                <a:latin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CEF15E-4E7A-5B3F-6A28-2F3E2E5BDB33}"/>
              </a:ext>
            </a:extLst>
          </p:cNvPr>
          <p:cNvSpPr txBox="1">
            <a:spLocks noGrp="1"/>
          </p:cNvSpPr>
          <p:nvPr>
            <p:ph type="title"/>
          </p:nvPr>
        </p:nvSpPr>
        <p:spPr>
          <a:xfrm>
            <a:off x="838203" y="293366"/>
            <a:ext cx="10515600" cy="1325559"/>
          </a:xfrm>
        </p:spPr>
        <p:txBody>
          <a:bodyPr anchorCtr="1">
            <a:noAutofit/>
          </a:bodyPr>
          <a:lstStyle/>
          <a:p>
            <a:pPr lvl="0" algn="ctr"/>
            <a:r>
              <a:rPr lang="fr-FR">
                <a:solidFill>
                  <a:srgbClr val="E50914"/>
                </a:solidFill>
              </a:rPr>
              <a:t>Démonstration des fonctionnalités de l’histoire sur Tableau Public</a:t>
            </a:r>
          </a:p>
        </p:txBody>
      </p:sp>
      <p:pic>
        <p:nvPicPr>
          <p:cNvPr id="3" name="Espace réservé du contenu 4" descr="Une image contenant logo">
            <a:extLst>
              <a:ext uri="{FF2B5EF4-FFF2-40B4-BE49-F238E27FC236}">
                <a16:creationId xmlns:a16="http://schemas.microsoft.com/office/drawing/2014/main" id="{D83A5E2C-E93A-8019-F4FA-F77784CCD27C}"/>
              </a:ext>
            </a:extLst>
          </p:cNvPr>
          <p:cNvPicPr>
            <a:picLocks noGrp="1" noChangeAspect="1"/>
          </p:cNvPicPr>
          <p:nvPr>
            <p:ph idx="1"/>
          </p:nvPr>
        </p:nvPicPr>
        <p:blipFill>
          <a:blip r:embed="rId2"/>
          <a:stretch>
            <a:fillRect/>
          </a:stretch>
        </p:blipFill>
        <p:spPr>
          <a:xfrm>
            <a:off x="3587118" y="2608783"/>
            <a:ext cx="5017770" cy="1640424"/>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DC00DD-4316-6DD1-C51C-3DF19B231797}"/>
              </a:ext>
            </a:extLst>
          </p:cNvPr>
          <p:cNvSpPr txBox="1">
            <a:spLocks noGrp="1"/>
          </p:cNvSpPr>
          <p:nvPr>
            <p:ph type="title"/>
          </p:nvPr>
        </p:nvSpPr>
        <p:spPr>
          <a:xfrm>
            <a:off x="838203" y="500057"/>
            <a:ext cx="10515600" cy="1325559"/>
          </a:xfrm>
        </p:spPr>
        <p:txBody>
          <a:bodyPr anchorCtr="1">
            <a:noAutofit/>
          </a:bodyPr>
          <a:lstStyle/>
          <a:p>
            <a:pPr lvl="0" algn="ctr"/>
            <a:r>
              <a:rPr lang="fr-FR">
                <a:solidFill>
                  <a:srgbClr val="E50914"/>
                </a:solidFill>
              </a:rPr>
              <a:t>Premiers insights et recommandations business</a:t>
            </a:r>
            <a:br>
              <a:rPr lang="en-US">
                <a:solidFill>
                  <a:srgbClr val="E50914"/>
                </a:solidFill>
              </a:rPr>
            </a:br>
            <a:endParaRPr lang="fr-FR"/>
          </a:p>
        </p:txBody>
      </p:sp>
      <p:grpSp>
        <p:nvGrpSpPr>
          <p:cNvPr id="3" name="Espace réservé du contenu 2">
            <a:extLst>
              <a:ext uri="{FF2B5EF4-FFF2-40B4-BE49-F238E27FC236}">
                <a16:creationId xmlns:a16="http://schemas.microsoft.com/office/drawing/2014/main" id="{E5ADEFB2-213D-10C6-F8A3-B15EEB55ECA9}"/>
              </a:ext>
            </a:extLst>
          </p:cNvPr>
          <p:cNvGrpSpPr/>
          <p:nvPr/>
        </p:nvGrpSpPr>
        <p:grpSpPr>
          <a:xfrm>
            <a:off x="838203" y="1909669"/>
            <a:ext cx="10515600" cy="4183243"/>
            <a:chOff x="838203" y="1909669"/>
            <a:chExt cx="10515600" cy="4183243"/>
          </a:xfrm>
        </p:grpSpPr>
        <p:sp>
          <p:nvSpPr>
            <p:cNvPr id="4" name="Forme libre : forme 3">
              <a:extLst>
                <a:ext uri="{FF2B5EF4-FFF2-40B4-BE49-F238E27FC236}">
                  <a16:creationId xmlns:a16="http://schemas.microsoft.com/office/drawing/2014/main" id="{8E4AD086-87D9-888D-381C-15100A2C321E}"/>
                </a:ext>
              </a:extLst>
            </p:cNvPr>
            <p:cNvSpPr/>
            <p:nvPr/>
          </p:nvSpPr>
          <p:spPr>
            <a:xfrm>
              <a:off x="838203" y="1909669"/>
              <a:ext cx="10515600" cy="1006928"/>
            </a:xfrm>
            <a:custGeom>
              <a:avLst/>
              <a:gdLst>
                <a:gd name="f0" fmla="val 10800000"/>
                <a:gd name="f1" fmla="val 5400000"/>
                <a:gd name="f2" fmla="val 180"/>
                <a:gd name="f3" fmla="val w"/>
                <a:gd name="f4" fmla="val h"/>
                <a:gd name="f5" fmla="val 0"/>
                <a:gd name="f6" fmla="val 10515600"/>
                <a:gd name="f7" fmla="val 1006931"/>
                <a:gd name="f8" fmla="val 167825"/>
                <a:gd name="f9" fmla="val 75138"/>
                <a:gd name="f10" fmla="val 10347775"/>
                <a:gd name="f11" fmla="val 10440462"/>
                <a:gd name="f12" fmla="val 839106"/>
                <a:gd name="f13" fmla="val 931793"/>
                <a:gd name="f14" fmla="+- 0 0 -90"/>
                <a:gd name="f15" fmla="*/ f3 1 10515600"/>
                <a:gd name="f16" fmla="*/ f4 1 1006931"/>
                <a:gd name="f17" fmla="val f5"/>
                <a:gd name="f18" fmla="val f6"/>
                <a:gd name="f19" fmla="val f7"/>
                <a:gd name="f20" fmla="*/ f14 f0 1"/>
                <a:gd name="f21" fmla="+- f19 0 f17"/>
                <a:gd name="f22" fmla="+- f18 0 f17"/>
                <a:gd name="f23" fmla="*/ f20 1 f2"/>
                <a:gd name="f24" fmla="*/ f22 1 10515600"/>
                <a:gd name="f25" fmla="*/ f21 1 1006931"/>
                <a:gd name="f26" fmla="*/ 0 f22 1"/>
                <a:gd name="f27" fmla="*/ 167825 f21 1"/>
                <a:gd name="f28" fmla="*/ 167825 f22 1"/>
                <a:gd name="f29" fmla="*/ 0 f21 1"/>
                <a:gd name="f30" fmla="*/ 10347775 f22 1"/>
                <a:gd name="f31" fmla="*/ 10515600 f22 1"/>
                <a:gd name="f32" fmla="*/ 839106 f21 1"/>
                <a:gd name="f33" fmla="*/ 1006931 f21 1"/>
                <a:gd name="f34" fmla="+- f23 0 f1"/>
                <a:gd name="f35" fmla="*/ f26 1 10515600"/>
                <a:gd name="f36" fmla="*/ f27 1 1006931"/>
                <a:gd name="f37" fmla="*/ f28 1 10515600"/>
                <a:gd name="f38" fmla="*/ f29 1 1006931"/>
                <a:gd name="f39" fmla="*/ f30 1 10515600"/>
                <a:gd name="f40" fmla="*/ f31 1 10515600"/>
                <a:gd name="f41" fmla="*/ f32 1 1006931"/>
                <a:gd name="f42" fmla="*/ f33 1 1006931"/>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0515600" h="100693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E50914"/>
            </a:solidFill>
            <a:ln w="12701" cap="flat">
              <a:solidFill>
                <a:srgbClr val="FFFFFF"/>
              </a:solidFill>
              <a:prstDash val="solid"/>
              <a:miter/>
            </a:ln>
          </p:spPr>
          <p:txBody>
            <a:bodyPr vert="horz" wrap="square" lIns="117738" tIns="117738" rIns="117738" bIns="117738" anchor="ctr" anchorCtr="0" compatLnSpc="1">
              <a:noAutofit/>
            </a:bodyPr>
            <a:lstStyle/>
            <a:p>
              <a:pPr marL="0" marR="0" lvl="0" indent="0" algn="l" defTabSz="800100"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fr-FR" sz="1800" b="0" i="0" u="none" strike="noStrike" kern="1200" cap="none" spc="0" baseline="0">
                  <a:solidFill>
                    <a:srgbClr val="FFFFFF"/>
                  </a:solidFill>
                  <a:uFillTx/>
                  <a:latin typeface="Calibri"/>
                </a:rPr>
                <a:t>Il y a de grandes disparités en ce qui concerne les pays les plus représentés dans le catalogue et on peut envisager la diversification comme axe d'amélioration </a:t>
              </a:r>
              <a:endParaRPr lang="en-US" sz="1800" b="0" i="0" u="none" strike="noStrike" kern="1200" cap="none" spc="0" baseline="0">
                <a:solidFill>
                  <a:srgbClr val="FFFFFF"/>
                </a:solidFill>
                <a:uFillTx/>
                <a:latin typeface="Calibri"/>
              </a:endParaRPr>
            </a:p>
          </p:txBody>
        </p:sp>
        <p:sp>
          <p:nvSpPr>
            <p:cNvPr id="5" name="Forme libre : forme 4">
              <a:extLst>
                <a:ext uri="{FF2B5EF4-FFF2-40B4-BE49-F238E27FC236}">
                  <a16:creationId xmlns:a16="http://schemas.microsoft.com/office/drawing/2014/main" id="{08AB6B39-1209-8360-0F19-A2BB31FF0AE1}"/>
                </a:ext>
              </a:extLst>
            </p:cNvPr>
            <p:cNvSpPr/>
            <p:nvPr/>
          </p:nvSpPr>
          <p:spPr>
            <a:xfrm>
              <a:off x="838203" y="2968444"/>
              <a:ext cx="10515600" cy="1006928"/>
            </a:xfrm>
            <a:custGeom>
              <a:avLst/>
              <a:gdLst>
                <a:gd name="f0" fmla="val 10800000"/>
                <a:gd name="f1" fmla="val 5400000"/>
                <a:gd name="f2" fmla="val 180"/>
                <a:gd name="f3" fmla="val w"/>
                <a:gd name="f4" fmla="val h"/>
                <a:gd name="f5" fmla="val 0"/>
                <a:gd name="f6" fmla="val 10515600"/>
                <a:gd name="f7" fmla="val 1006931"/>
                <a:gd name="f8" fmla="val 167825"/>
                <a:gd name="f9" fmla="val 75138"/>
                <a:gd name="f10" fmla="val 10347775"/>
                <a:gd name="f11" fmla="val 10440462"/>
                <a:gd name="f12" fmla="val 839106"/>
                <a:gd name="f13" fmla="val 931793"/>
                <a:gd name="f14" fmla="+- 0 0 -90"/>
                <a:gd name="f15" fmla="*/ f3 1 10515600"/>
                <a:gd name="f16" fmla="*/ f4 1 1006931"/>
                <a:gd name="f17" fmla="val f5"/>
                <a:gd name="f18" fmla="val f6"/>
                <a:gd name="f19" fmla="val f7"/>
                <a:gd name="f20" fmla="*/ f14 f0 1"/>
                <a:gd name="f21" fmla="+- f19 0 f17"/>
                <a:gd name="f22" fmla="+- f18 0 f17"/>
                <a:gd name="f23" fmla="*/ f20 1 f2"/>
                <a:gd name="f24" fmla="*/ f22 1 10515600"/>
                <a:gd name="f25" fmla="*/ f21 1 1006931"/>
                <a:gd name="f26" fmla="*/ 0 f22 1"/>
                <a:gd name="f27" fmla="*/ 167825 f21 1"/>
                <a:gd name="f28" fmla="*/ 167825 f22 1"/>
                <a:gd name="f29" fmla="*/ 0 f21 1"/>
                <a:gd name="f30" fmla="*/ 10347775 f22 1"/>
                <a:gd name="f31" fmla="*/ 10515600 f22 1"/>
                <a:gd name="f32" fmla="*/ 839106 f21 1"/>
                <a:gd name="f33" fmla="*/ 1006931 f21 1"/>
                <a:gd name="f34" fmla="+- f23 0 f1"/>
                <a:gd name="f35" fmla="*/ f26 1 10515600"/>
                <a:gd name="f36" fmla="*/ f27 1 1006931"/>
                <a:gd name="f37" fmla="*/ f28 1 10515600"/>
                <a:gd name="f38" fmla="*/ f29 1 1006931"/>
                <a:gd name="f39" fmla="*/ f30 1 10515600"/>
                <a:gd name="f40" fmla="*/ f31 1 10515600"/>
                <a:gd name="f41" fmla="*/ f32 1 1006931"/>
                <a:gd name="f42" fmla="*/ f33 1 1006931"/>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0515600" h="100693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E50914"/>
            </a:solidFill>
            <a:ln w="12701" cap="flat">
              <a:solidFill>
                <a:srgbClr val="FFFFFF"/>
              </a:solidFill>
              <a:prstDash val="solid"/>
              <a:miter/>
            </a:ln>
          </p:spPr>
          <p:txBody>
            <a:bodyPr vert="horz" wrap="square" lIns="117738" tIns="117738" rIns="117738" bIns="117738" anchor="ctr" anchorCtr="0" compatLnSpc="1">
              <a:noAutofit/>
            </a:bodyPr>
            <a:lstStyle/>
            <a:p>
              <a:pPr marL="0" marR="0" lvl="0" indent="0" algn="l" defTabSz="800100"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fr-FR" sz="1800" b="0" i="0" u="none" strike="noStrike" kern="1200" cap="none" spc="0" baseline="0">
                  <a:solidFill>
                    <a:srgbClr val="FFFFFF"/>
                  </a:solidFill>
                  <a:uFillTx/>
                  <a:latin typeface="Calibri"/>
                </a:rPr>
                <a:t>On constate que le catalogue contient une majorité de films et moins de séries de manière générale. Alors que la fréquence de mise en ligne était similaire au départ, les tendances ont divergé. La diversification peut également être un axe d'amélioration dans ce cas.</a:t>
              </a:r>
              <a:endParaRPr lang="en-US" sz="1800" b="0" i="0" u="none" strike="noStrike" kern="1200" cap="none" spc="0" baseline="0">
                <a:solidFill>
                  <a:srgbClr val="FFFFFF"/>
                </a:solidFill>
                <a:uFillTx/>
                <a:latin typeface="Calibri"/>
              </a:endParaRPr>
            </a:p>
          </p:txBody>
        </p:sp>
        <p:sp>
          <p:nvSpPr>
            <p:cNvPr id="6" name="Forme libre : forme 5">
              <a:extLst>
                <a:ext uri="{FF2B5EF4-FFF2-40B4-BE49-F238E27FC236}">
                  <a16:creationId xmlns:a16="http://schemas.microsoft.com/office/drawing/2014/main" id="{3BA55FCF-D1D5-A925-6C43-35B02E9EBB0E}"/>
                </a:ext>
              </a:extLst>
            </p:cNvPr>
            <p:cNvSpPr/>
            <p:nvPr/>
          </p:nvSpPr>
          <p:spPr>
            <a:xfrm>
              <a:off x="838203" y="4027209"/>
              <a:ext cx="10515600" cy="1006928"/>
            </a:xfrm>
            <a:custGeom>
              <a:avLst/>
              <a:gdLst>
                <a:gd name="f0" fmla="val 10800000"/>
                <a:gd name="f1" fmla="val 5400000"/>
                <a:gd name="f2" fmla="val 180"/>
                <a:gd name="f3" fmla="val w"/>
                <a:gd name="f4" fmla="val h"/>
                <a:gd name="f5" fmla="val 0"/>
                <a:gd name="f6" fmla="val 10515600"/>
                <a:gd name="f7" fmla="val 1006931"/>
                <a:gd name="f8" fmla="val 167825"/>
                <a:gd name="f9" fmla="val 75138"/>
                <a:gd name="f10" fmla="val 10347775"/>
                <a:gd name="f11" fmla="val 10440462"/>
                <a:gd name="f12" fmla="val 839106"/>
                <a:gd name="f13" fmla="val 931793"/>
                <a:gd name="f14" fmla="+- 0 0 -90"/>
                <a:gd name="f15" fmla="*/ f3 1 10515600"/>
                <a:gd name="f16" fmla="*/ f4 1 1006931"/>
                <a:gd name="f17" fmla="val f5"/>
                <a:gd name="f18" fmla="val f6"/>
                <a:gd name="f19" fmla="val f7"/>
                <a:gd name="f20" fmla="*/ f14 f0 1"/>
                <a:gd name="f21" fmla="+- f19 0 f17"/>
                <a:gd name="f22" fmla="+- f18 0 f17"/>
                <a:gd name="f23" fmla="*/ f20 1 f2"/>
                <a:gd name="f24" fmla="*/ f22 1 10515600"/>
                <a:gd name="f25" fmla="*/ f21 1 1006931"/>
                <a:gd name="f26" fmla="*/ 0 f22 1"/>
                <a:gd name="f27" fmla="*/ 167825 f21 1"/>
                <a:gd name="f28" fmla="*/ 167825 f22 1"/>
                <a:gd name="f29" fmla="*/ 0 f21 1"/>
                <a:gd name="f30" fmla="*/ 10347775 f22 1"/>
                <a:gd name="f31" fmla="*/ 10515600 f22 1"/>
                <a:gd name="f32" fmla="*/ 839106 f21 1"/>
                <a:gd name="f33" fmla="*/ 1006931 f21 1"/>
                <a:gd name="f34" fmla="+- f23 0 f1"/>
                <a:gd name="f35" fmla="*/ f26 1 10515600"/>
                <a:gd name="f36" fmla="*/ f27 1 1006931"/>
                <a:gd name="f37" fmla="*/ f28 1 10515600"/>
                <a:gd name="f38" fmla="*/ f29 1 1006931"/>
                <a:gd name="f39" fmla="*/ f30 1 10515600"/>
                <a:gd name="f40" fmla="*/ f31 1 10515600"/>
                <a:gd name="f41" fmla="*/ f32 1 1006931"/>
                <a:gd name="f42" fmla="*/ f33 1 1006931"/>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0515600" h="100693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E50914"/>
            </a:solidFill>
            <a:ln w="12701" cap="flat">
              <a:solidFill>
                <a:srgbClr val="FFFFFF"/>
              </a:solidFill>
              <a:prstDash val="solid"/>
              <a:miter/>
            </a:ln>
          </p:spPr>
          <p:txBody>
            <a:bodyPr vert="horz" wrap="square" lIns="117738" tIns="117738" rIns="117738" bIns="117738" anchor="ctr" anchorCtr="0" compatLnSpc="1">
              <a:noAutofit/>
            </a:bodyPr>
            <a:lstStyle/>
            <a:p>
              <a:pPr marL="0" marR="0" lvl="0" indent="0" algn="l" defTabSz="800100"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fr-FR" sz="1800" b="0" i="0" u="none" strike="noStrike" kern="1200" cap="none" spc="0" baseline="0">
                  <a:solidFill>
                    <a:srgbClr val="FFFFFF"/>
                  </a:solidFill>
                  <a:uFillTx/>
                  <a:latin typeface="Calibri"/>
                </a:rPr>
                <a:t>Une très grande part des œuvres du catalogue est classifiée comme inappropriée pour un public de moins de 14 ans. </a:t>
              </a:r>
              <a:endParaRPr lang="en-US" sz="1800" b="0" i="0" u="none" strike="noStrike" kern="1200" cap="none" spc="0" baseline="0">
                <a:solidFill>
                  <a:srgbClr val="FFFFFF"/>
                </a:solidFill>
                <a:uFillTx/>
                <a:latin typeface="Calibri"/>
              </a:endParaRPr>
            </a:p>
          </p:txBody>
        </p:sp>
        <p:sp>
          <p:nvSpPr>
            <p:cNvPr id="7" name="Forme libre : forme 6">
              <a:extLst>
                <a:ext uri="{FF2B5EF4-FFF2-40B4-BE49-F238E27FC236}">
                  <a16:creationId xmlns:a16="http://schemas.microsoft.com/office/drawing/2014/main" id="{F0866B14-1FFB-CC1F-6002-DF8D92173A70}"/>
                </a:ext>
              </a:extLst>
            </p:cNvPr>
            <p:cNvSpPr/>
            <p:nvPr/>
          </p:nvSpPr>
          <p:spPr>
            <a:xfrm>
              <a:off x="838203" y="5085984"/>
              <a:ext cx="10515600" cy="1006928"/>
            </a:xfrm>
            <a:custGeom>
              <a:avLst/>
              <a:gdLst>
                <a:gd name="f0" fmla="val 10800000"/>
                <a:gd name="f1" fmla="val 5400000"/>
                <a:gd name="f2" fmla="val 180"/>
                <a:gd name="f3" fmla="val w"/>
                <a:gd name="f4" fmla="val h"/>
                <a:gd name="f5" fmla="val 0"/>
                <a:gd name="f6" fmla="val 10515600"/>
                <a:gd name="f7" fmla="val 1006931"/>
                <a:gd name="f8" fmla="val 167825"/>
                <a:gd name="f9" fmla="val 75138"/>
                <a:gd name="f10" fmla="val 10347775"/>
                <a:gd name="f11" fmla="val 10440462"/>
                <a:gd name="f12" fmla="val 839106"/>
                <a:gd name="f13" fmla="val 931793"/>
                <a:gd name="f14" fmla="+- 0 0 -90"/>
                <a:gd name="f15" fmla="*/ f3 1 10515600"/>
                <a:gd name="f16" fmla="*/ f4 1 1006931"/>
                <a:gd name="f17" fmla="val f5"/>
                <a:gd name="f18" fmla="val f6"/>
                <a:gd name="f19" fmla="val f7"/>
                <a:gd name="f20" fmla="*/ f14 f0 1"/>
                <a:gd name="f21" fmla="+- f19 0 f17"/>
                <a:gd name="f22" fmla="+- f18 0 f17"/>
                <a:gd name="f23" fmla="*/ f20 1 f2"/>
                <a:gd name="f24" fmla="*/ f22 1 10515600"/>
                <a:gd name="f25" fmla="*/ f21 1 1006931"/>
                <a:gd name="f26" fmla="*/ 0 f22 1"/>
                <a:gd name="f27" fmla="*/ 167825 f21 1"/>
                <a:gd name="f28" fmla="*/ 167825 f22 1"/>
                <a:gd name="f29" fmla="*/ 0 f21 1"/>
                <a:gd name="f30" fmla="*/ 10347775 f22 1"/>
                <a:gd name="f31" fmla="*/ 10515600 f22 1"/>
                <a:gd name="f32" fmla="*/ 839106 f21 1"/>
                <a:gd name="f33" fmla="*/ 1006931 f21 1"/>
                <a:gd name="f34" fmla="+- f23 0 f1"/>
                <a:gd name="f35" fmla="*/ f26 1 10515600"/>
                <a:gd name="f36" fmla="*/ f27 1 1006931"/>
                <a:gd name="f37" fmla="*/ f28 1 10515600"/>
                <a:gd name="f38" fmla="*/ f29 1 1006931"/>
                <a:gd name="f39" fmla="*/ f30 1 10515600"/>
                <a:gd name="f40" fmla="*/ f31 1 10515600"/>
                <a:gd name="f41" fmla="*/ f32 1 1006931"/>
                <a:gd name="f42" fmla="*/ f33 1 1006931"/>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0515600" h="100693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E50914"/>
            </a:solidFill>
            <a:ln w="12701" cap="flat">
              <a:solidFill>
                <a:srgbClr val="FFFFFF"/>
              </a:solidFill>
              <a:prstDash val="solid"/>
              <a:miter/>
            </a:ln>
          </p:spPr>
          <p:txBody>
            <a:bodyPr vert="horz" wrap="square" lIns="117738" tIns="117738" rIns="117738" bIns="117738" anchor="ctr" anchorCtr="0" compatLnSpc="1">
              <a:noAutofit/>
            </a:bodyPr>
            <a:lstStyle/>
            <a:p>
              <a:pPr marL="0" marR="0" lvl="0" indent="0" algn="l" defTabSz="800100"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fr-FR" sz="1800" b="0" i="0" u="none" strike="noStrike" kern="1200" cap="none" spc="0" baseline="0">
                  <a:solidFill>
                    <a:srgbClr val="FFFFFF"/>
                  </a:solidFill>
                  <a:uFillTx/>
                  <a:latin typeface="Calibri"/>
                </a:rPr>
                <a:t>En fonction de l'audience des programmes correspondant aux genres du top 10 il pourrait être pertinent de développer d'autres genres disposant de moins d' œuvres</a:t>
              </a:r>
              <a:endParaRPr lang="en-US" sz="1800" b="0" i="0" u="none" strike="noStrike" kern="1200" cap="none" spc="0" baseline="0">
                <a:solidFill>
                  <a:srgbClr val="FFFFFF"/>
                </a:solidFill>
                <a:uFillTx/>
                <a:latin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2F0566-AB1B-CA21-D251-77FFAF7D24E8}"/>
              </a:ext>
            </a:extLst>
          </p:cNvPr>
          <p:cNvSpPr txBox="1">
            <a:spLocks noGrp="1"/>
          </p:cNvSpPr>
          <p:nvPr>
            <p:ph type="title"/>
          </p:nvPr>
        </p:nvSpPr>
        <p:spPr>
          <a:xfrm>
            <a:off x="838203" y="-175647"/>
            <a:ext cx="10515600" cy="1325559"/>
          </a:xfrm>
        </p:spPr>
        <p:txBody>
          <a:bodyPr anchorCtr="1"/>
          <a:lstStyle/>
          <a:p>
            <a:pPr lvl="0" algn="ctr"/>
            <a:r>
              <a:rPr lang="fr-FR" sz="4000">
                <a:solidFill>
                  <a:srgbClr val="E50914"/>
                </a:solidFill>
              </a:rPr>
              <a:t>Axes d’amélioration de l’outil</a:t>
            </a:r>
          </a:p>
        </p:txBody>
      </p:sp>
      <p:grpSp>
        <p:nvGrpSpPr>
          <p:cNvPr id="3" name="Espace réservé du contenu 2">
            <a:extLst>
              <a:ext uri="{FF2B5EF4-FFF2-40B4-BE49-F238E27FC236}">
                <a16:creationId xmlns:a16="http://schemas.microsoft.com/office/drawing/2014/main" id="{8DCFC09F-E7B0-1C9C-D478-46C1A75AFD57}"/>
              </a:ext>
            </a:extLst>
          </p:cNvPr>
          <p:cNvGrpSpPr/>
          <p:nvPr/>
        </p:nvGrpSpPr>
        <p:grpSpPr>
          <a:xfrm>
            <a:off x="3752687" y="2258549"/>
            <a:ext cx="4686614" cy="4350050"/>
            <a:chOff x="3752687" y="2258549"/>
            <a:chExt cx="4686614" cy="4350050"/>
          </a:xfrm>
        </p:grpSpPr>
        <p:sp>
          <p:nvSpPr>
            <p:cNvPr id="4" name="Forme libre : forme 3">
              <a:extLst>
                <a:ext uri="{FF2B5EF4-FFF2-40B4-BE49-F238E27FC236}">
                  <a16:creationId xmlns:a16="http://schemas.microsoft.com/office/drawing/2014/main" id="{C173F2EE-D96E-D478-4E0E-998478CE2B5C}"/>
                </a:ext>
              </a:extLst>
            </p:cNvPr>
            <p:cNvSpPr/>
            <p:nvPr/>
          </p:nvSpPr>
          <p:spPr>
            <a:xfrm>
              <a:off x="5008754" y="2258549"/>
              <a:ext cx="2174488" cy="2174488"/>
            </a:xfrm>
            <a:custGeom>
              <a:avLst/>
              <a:gdLst>
                <a:gd name="f0" fmla="val 10800000"/>
                <a:gd name="f1" fmla="val 5400000"/>
                <a:gd name="f2" fmla="val 180"/>
                <a:gd name="f3" fmla="val w"/>
                <a:gd name="f4" fmla="val h"/>
                <a:gd name="f5" fmla="val 0"/>
                <a:gd name="f6" fmla="val 2174490"/>
                <a:gd name="f7" fmla="val 1413419"/>
                <a:gd name="f8" fmla="val 543623"/>
                <a:gd name="f9" fmla="val 1630868"/>
                <a:gd name="f10" fmla="val 1087245"/>
                <a:gd name="f11" fmla="+- 0 0 -90"/>
                <a:gd name="f12" fmla="*/ f3 1 2174490"/>
                <a:gd name="f13" fmla="*/ f4 1 2174490"/>
                <a:gd name="f14" fmla="val f5"/>
                <a:gd name="f15" fmla="val f6"/>
                <a:gd name="f16" fmla="*/ f11 f0 1"/>
                <a:gd name="f17" fmla="+- f15 0 f14"/>
                <a:gd name="f18" fmla="*/ f16 1 f2"/>
                <a:gd name="f19" fmla="*/ f17 1 2174490"/>
                <a:gd name="f20" fmla="*/ 0 f17 1"/>
                <a:gd name="f21" fmla="*/ 1413419 f17 1"/>
                <a:gd name="f22" fmla="*/ 543623 f17 1"/>
                <a:gd name="f23" fmla="*/ 1630868 f17 1"/>
                <a:gd name="f24" fmla="*/ 2174490 f17 1"/>
                <a:gd name="f25" fmla="*/ 1087245 f17 1"/>
                <a:gd name="f26" fmla="+- f18 0 f1"/>
                <a:gd name="f27" fmla="*/ f20 1 2174490"/>
                <a:gd name="f28" fmla="*/ f21 1 2174490"/>
                <a:gd name="f29" fmla="*/ f22 1 2174490"/>
                <a:gd name="f30" fmla="*/ f23 1 2174490"/>
                <a:gd name="f31" fmla="*/ f24 1 2174490"/>
                <a:gd name="f32" fmla="*/ f25 1 2174490"/>
                <a:gd name="f33" fmla="*/ f14 1 f19"/>
                <a:gd name="f34" fmla="*/ f15 1 f19"/>
                <a:gd name="f35" fmla="*/ f27 1 f19"/>
                <a:gd name="f36" fmla="*/ f28 1 f19"/>
                <a:gd name="f37" fmla="*/ f29 1 f19"/>
                <a:gd name="f38" fmla="*/ f30 1 f19"/>
                <a:gd name="f39" fmla="*/ f31 1 f19"/>
                <a:gd name="f40" fmla="*/ f32 1 f19"/>
                <a:gd name="f41" fmla="*/ f33 f12 1"/>
                <a:gd name="f42" fmla="*/ f34 f12 1"/>
                <a:gd name="f43" fmla="*/ f34 f13 1"/>
                <a:gd name="f44" fmla="*/ f33 f13 1"/>
                <a:gd name="f45" fmla="*/ f35 f12 1"/>
                <a:gd name="f46" fmla="*/ f36 f13 1"/>
                <a:gd name="f47" fmla="*/ f37 f12 1"/>
                <a:gd name="f48" fmla="*/ f35 f13 1"/>
                <a:gd name="f49" fmla="*/ f38 f12 1"/>
                <a:gd name="f50" fmla="*/ f39 f12 1"/>
                <a:gd name="f51" fmla="*/ f40 f12 1"/>
                <a:gd name="f52" fmla="*/ f39 f13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9" y="f46"/>
                </a:cxn>
                <a:cxn ang="f26">
                  <a:pos x="f50" y="f46"/>
                </a:cxn>
                <a:cxn ang="f26">
                  <a:pos x="f51" y="f52"/>
                </a:cxn>
                <a:cxn ang="f26">
                  <a:pos x="f45" y="f46"/>
                </a:cxn>
              </a:cxnLst>
              <a:rect l="f41" t="f44" r="f42" b="f43"/>
              <a:pathLst>
                <a:path w="2174490" h="2174490">
                  <a:moveTo>
                    <a:pt x="f5" y="f7"/>
                  </a:moveTo>
                  <a:lnTo>
                    <a:pt x="f8" y="f7"/>
                  </a:lnTo>
                  <a:lnTo>
                    <a:pt x="f8" y="f5"/>
                  </a:lnTo>
                  <a:lnTo>
                    <a:pt x="f9" y="f5"/>
                  </a:lnTo>
                  <a:lnTo>
                    <a:pt x="f9" y="f7"/>
                  </a:lnTo>
                  <a:lnTo>
                    <a:pt x="f6" y="f7"/>
                  </a:lnTo>
                  <a:lnTo>
                    <a:pt x="f10" y="f6"/>
                  </a:lnTo>
                  <a:lnTo>
                    <a:pt x="f5" y="f7"/>
                  </a:lnTo>
                  <a:close/>
                </a:path>
              </a:pathLst>
            </a:custGeom>
            <a:solidFill>
              <a:srgbClr val="E50914"/>
            </a:solidFill>
            <a:ln w="12701" cap="flat">
              <a:solidFill>
                <a:srgbClr val="FFFFFF"/>
              </a:solidFill>
              <a:prstDash val="solid"/>
              <a:miter/>
            </a:ln>
          </p:spPr>
          <p:txBody>
            <a:bodyPr vert="horz" wrap="square" lIns="621856" tIns="78236" rIns="621856" bIns="458763"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rPr>
                <a:t>Ajouter des données post 2020 </a:t>
              </a:r>
              <a:endParaRPr lang="en-US" sz="1100" b="0" i="0" u="none" strike="noStrike" kern="1200" cap="none" spc="0" baseline="0">
                <a:solidFill>
                  <a:srgbClr val="FFFFFF"/>
                </a:solidFill>
                <a:uFillTx/>
                <a:latin typeface="Calibri"/>
              </a:endParaRPr>
            </a:p>
          </p:txBody>
        </p:sp>
        <p:sp>
          <p:nvSpPr>
            <p:cNvPr id="5" name="Forme libre : forme 4">
              <a:extLst>
                <a:ext uri="{FF2B5EF4-FFF2-40B4-BE49-F238E27FC236}">
                  <a16:creationId xmlns:a16="http://schemas.microsoft.com/office/drawing/2014/main" id="{9E0081B6-1693-5880-0861-C0912E429103}"/>
                </a:ext>
              </a:extLst>
            </p:cNvPr>
            <p:cNvSpPr/>
            <p:nvPr/>
          </p:nvSpPr>
          <p:spPr>
            <a:xfrm rot="1800004">
              <a:off x="6264813" y="4434106"/>
              <a:ext cx="2174488" cy="2174488"/>
            </a:xfrm>
            <a:custGeom>
              <a:avLst/>
              <a:gdLst>
                <a:gd name="f0" fmla="val 10800000"/>
                <a:gd name="f1" fmla="val 5400000"/>
                <a:gd name="f2" fmla="val 180"/>
                <a:gd name="f3" fmla="val w"/>
                <a:gd name="f4" fmla="val h"/>
                <a:gd name="f5" fmla="val 0"/>
                <a:gd name="f6" fmla="val 2174490"/>
                <a:gd name="f7" fmla="val 761071"/>
                <a:gd name="f8" fmla="val 543623"/>
                <a:gd name="f9" fmla="val 1630868"/>
                <a:gd name="f10" fmla="val 1087245"/>
                <a:gd name="f11" fmla="+- 0 0 -90"/>
                <a:gd name="f12" fmla="*/ f3 1 2174490"/>
                <a:gd name="f13" fmla="*/ f4 1 2174490"/>
                <a:gd name="f14" fmla="val f5"/>
                <a:gd name="f15" fmla="val f6"/>
                <a:gd name="f16" fmla="*/ f11 f0 1"/>
                <a:gd name="f17" fmla="+- f15 0 f14"/>
                <a:gd name="f18" fmla="*/ f16 1 f2"/>
                <a:gd name="f19" fmla="*/ f17 1 2174490"/>
                <a:gd name="f20" fmla="*/ 0 f17 1"/>
                <a:gd name="f21" fmla="*/ 1413419 f17 1"/>
                <a:gd name="f22" fmla="*/ 543623 f17 1"/>
                <a:gd name="f23" fmla="*/ 1630868 f17 1"/>
                <a:gd name="f24" fmla="*/ 2174490 f17 1"/>
                <a:gd name="f25" fmla="*/ 1087245 f17 1"/>
                <a:gd name="f26" fmla="+- f18 0 f1"/>
                <a:gd name="f27" fmla="*/ f20 1 2174490"/>
                <a:gd name="f28" fmla="*/ f21 1 2174490"/>
                <a:gd name="f29" fmla="*/ f22 1 2174490"/>
                <a:gd name="f30" fmla="*/ f23 1 2174490"/>
                <a:gd name="f31" fmla="*/ f24 1 2174490"/>
                <a:gd name="f32" fmla="*/ f25 1 2174490"/>
                <a:gd name="f33" fmla="*/ f14 1 f19"/>
                <a:gd name="f34" fmla="*/ f15 1 f19"/>
                <a:gd name="f35" fmla="*/ f27 1 f19"/>
                <a:gd name="f36" fmla="*/ f28 1 f19"/>
                <a:gd name="f37" fmla="*/ f29 1 f19"/>
                <a:gd name="f38" fmla="*/ f30 1 f19"/>
                <a:gd name="f39" fmla="*/ f31 1 f19"/>
                <a:gd name="f40" fmla="*/ f32 1 f19"/>
                <a:gd name="f41" fmla="*/ f33 f12 1"/>
                <a:gd name="f42" fmla="*/ f34 f12 1"/>
                <a:gd name="f43" fmla="*/ f34 f13 1"/>
                <a:gd name="f44" fmla="*/ f33 f13 1"/>
                <a:gd name="f45" fmla="*/ f35 f12 1"/>
                <a:gd name="f46" fmla="*/ f36 f13 1"/>
                <a:gd name="f47" fmla="*/ f37 f12 1"/>
                <a:gd name="f48" fmla="*/ f35 f13 1"/>
                <a:gd name="f49" fmla="*/ f38 f12 1"/>
                <a:gd name="f50" fmla="*/ f39 f12 1"/>
                <a:gd name="f51" fmla="*/ f40 f12 1"/>
                <a:gd name="f52" fmla="*/ f39 f13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9" y="f46"/>
                </a:cxn>
                <a:cxn ang="f26">
                  <a:pos x="f50" y="f46"/>
                </a:cxn>
                <a:cxn ang="f26">
                  <a:pos x="f51" y="f52"/>
                </a:cxn>
                <a:cxn ang="f26">
                  <a:pos x="f45" y="f46"/>
                </a:cxn>
              </a:cxnLst>
              <a:rect l="f41" t="f44" r="f42" b="f43"/>
              <a:pathLst>
                <a:path w="2174490" h="2174490">
                  <a:moveTo>
                    <a:pt x="f7" y="f5"/>
                  </a:moveTo>
                  <a:lnTo>
                    <a:pt x="f7" y="f8"/>
                  </a:lnTo>
                  <a:lnTo>
                    <a:pt x="f6" y="f8"/>
                  </a:lnTo>
                  <a:lnTo>
                    <a:pt x="f6" y="f9"/>
                  </a:lnTo>
                  <a:lnTo>
                    <a:pt x="f7" y="f9"/>
                  </a:lnTo>
                  <a:lnTo>
                    <a:pt x="f7" y="f6"/>
                  </a:lnTo>
                  <a:lnTo>
                    <a:pt x="f5" y="f10"/>
                  </a:lnTo>
                  <a:lnTo>
                    <a:pt x="f7" y="f5"/>
                  </a:lnTo>
                  <a:close/>
                </a:path>
              </a:pathLst>
            </a:custGeom>
            <a:solidFill>
              <a:srgbClr val="C00000"/>
            </a:solidFill>
            <a:ln w="12701" cap="flat">
              <a:solidFill>
                <a:srgbClr val="FFFFFF"/>
              </a:solidFill>
              <a:prstDash val="solid"/>
              <a:miter/>
            </a:ln>
          </p:spPr>
          <p:txBody>
            <a:bodyPr vert="horz" wrap="square" lIns="458763" tIns="621856" rIns="78236" bIns="621856"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rPr>
                <a:t>Enrichir le dataset avec de nouveaux indicateurs (note donnée aux programmes, nombre de visionnages, fréquence d’ajout aux wishlist…)</a:t>
              </a:r>
              <a:endParaRPr lang="en-US" sz="1100" b="0" i="0" u="none" strike="noStrike" kern="1200" cap="none" spc="0" baseline="0">
                <a:solidFill>
                  <a:srgbClr val="FFFFFF"/>
                </a:solidFill>
                <a:uFillTx/>
                <a:latin typeface="Calibri"/>
              </a:endParaRPr>
            </a:p>
          </p:txBody>
        </p:sp>
        <p:sp>
          <p:nvSpPr>
            <p:cNvPr id="6" name="Forme libre : forme 5">
              <a:extLst>
                <a:ext uri="{FF2B5EF4-FFF2-40B4-BE49-F238E27FC236}">
                  <a16:creationId xmlns:a16="http://schemas.microsoft.com/office/drawing/2014/main" id="{FC402CDB-13F4-B7D4-6ABA-30D496618AEE}"/>
                </a:ext>
              </a:extLst>
            </p:cNvPr>
            <p:cNvSpPr/>
            <p:nvPr/>
          </p:nvSpPr>
          <p:spPr>
            <a:xfrm rot="19800012">
              <a:off x="3752687" y="4434111"/>
              <a:ext cx="2174488" cy="2174488"/>
            </a:xfrm>
            <a:custGeom>
              <a:avLst/>
              <a:gdLst>
                <a:gd name="f0" fmla="val 10800000"/>
                <a:gd name="f1" fmla="val 5400000"/>
                <a:gd name="f2" fmla="val 180"/>
                <a:gd name="f3" fmla="val w"/>
                <a:gd name="f4" fmla="val h"/>
                <a:gd name="f5" fmla="val 0"/>
                <a:gd name="f6" fmla="val 2174490"/>
                <a:gd name="f7" fmla="val 1413419"/>
                <a:gd name="f8" fmla="val 1630867"/>
                <a:gd name="f9" fmla="val 543622"/>
                <a:gd name="f10" fmla="val 1087245"/>
                <a:gd name="f11" fmla="+- 0 0 -90"/>
                <a:gd name="f12" fmla="*/ f3 1 2174490"/>
                <a:gd name="f13" fmla="*/ f4 1 2174490"/>
                <a:gd name="f14" fmla="val f5"/>
                <a:gd name="f15" fmla="val f6"/>
                <a:gd name="f16" fmla="*/ f11 f0 1"/>
                <a:gd name="f17" fmla="+- f15 0 f14"/>
                <a:gd name="f18" fmla="*/ f16 1 f2"/>
                <a:gd name="f19" fmla="*/ f17 1 2174490"/>
                <a:gd name="f20" fmla="*/ 0 f17 1"/>
                <a:gd name="f21" fmla="*/ 1413419 f17 1"/>
                <a:gd name="f22" fmla="*/ 543623 f17 1"/>
                <a:gd name="f23" fmla="*/ 1630868 f17 1"/>
                <a:gd name="f24" fmla="*/ 2174490 f17 1"/>
                <a:gd name="f25" fmla="*/ 1087245 f17 1"/>
                <a:gd name="f26" fmla="+- f18 0 f1"/>
                <a:gd name="f27" fmla="*/ f20 1 2174490"/>
                <a:gd name="f28" fmla="*/ f21 1 2174490"/>
                <a:gd name="f29" fmla="*/ f22 1 2174490"/>
                <a:gd name="f30" fmla="*/ f23 1 2174490"/>
                <a:gd name="f31" fmla="*/ f24 1 2174490"/>
                <a:gd name="f32" fmla="*/ f25 1 2174490"/>
                <a:gd name="f33" fmla="*/ f14 1 f19"/>
                <a:gd name="f34" fmla="*/ f15 1 f19"/>
                <a:gd name="f35" fmla="*/ f27 1 f19"/>
                <a:gd name="f36" fmla="*/ f28 1 f19"/>
                <a:gd name="f37" fmla="*/ f29 1 f19"/>
                <a:gd name="f38" fmla="*/ f30 1 f19"/>
                <a:gd name="f39" fmla="*/ f31 1 f19"/>
                <a:gd name="f40" fmla="*/ f32 1 f19"/>
                <a:gd name="f41" fmla="*/ f33 f12 1"/>
                <a:gd name="f42" fmla="*/ f34 f12 1"/>
                <a:gd name="f43" fmla="*/ f34 f13 1"/>
                <a:gd name="f44" fmla="*/ f33 f13 1"/>
                <a:gd name="f45" fmla="*/ f35 f12 1"/>
                <a:gd name="f46" fmla="*/ f36 f13 1"/>
                <a:gd name="f47" fmla="*/ f37 f12 1"/>
                <a:gd name="f48" fmla="*/ f35 f13 1"/>
                <a:gd name="f49" fmla="*/ f38 f12 1"/>
                <a:gd name="f50" fmla="*/ f39 f12 1"/>
                <a:gd name="f51" fmla="*/ f40 f12 1"/>
                <a:gd name="f52" fmla="*/ f39 f13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9" y="f46"/>
                </a:cxn>
                <a:cxn ang="f26">
                  <a:pos x="f50" y="f46"/>
                </a:cxn>
                <a:cxn ang="f26">
                  <a:pos x="f51" y="f52"/>
                </a:cxn>
                <a:cxn ang="f26">
                  <a:pos x="f45" y="f46"/>
                </a:cxn>
              </a:cxnLst>
              <a:rect l="f41" t="f44" r="f42" b="f43"/>
              <a:pathLst>
                <a:path w="2174490" h="2174490">
                  <a:moveTo>
                    <a:pt x="f7" y="f6"/>
                  </a:moveTo>
                  <a:lnTo>
                    <a:pt x="f7" y="f8"/>
                  </a:lnTo>
                  <a:lnTo>
                    <a:pt x="f5" y="f8"/>
                  </a:lnTo>
                  <a:lnTo>
                    <a:pt x="f5" y="f9"/>
                  </a:lnTo>
                  <a:lnTo>
                    <a:pt x="f7" y="f9"/>
                  </a:lnTo>
                  <a:lnTo>
                    <a:pt x="f7" y="f5"/>
                  </a:lnTo>
                  <a:lnTo>
                    <a:pt x="f6" y="f10"/>
                  </a:lnTo>
                  <a:lnTo>
                    <a:pt x="f7" y="f6"/>
                  </a:lnTo>
                  <a:close/>
                </a:path>
              </a:pathLst>
            </a:custGeom>
            <a:solidFill>
              <a:srgbClr val="E50914"/>
            </a:solidFill>
            <a:ln w="12701" cap="flat">
              <a:solidFill>
                <a:srgbClr val="FFFFFF"/>
              </a:solidFill>
              <a:prstDash val="solid"/>
              <a:miter/>
            </a:ln>
          </p:spPr>
          <p:txBody>
            <a:bodyPr vert="horz" wrap="square" lIns="78236" tIns="621856" rIns="458763" bIns="621856"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rPr>
                <a:t>Croiser ces données avec les données clients pour créer un dashboard supplémentaire (ex : clients x show types)</a:t>
              </a:r>
              <a:endParaRPr lang="en-US" sz="1100" b="0" i="0" u="none" strike="noStrike" kern="1200" cap="none" spc="0" baseline="0">
                <a:solidFill>
                  <a:srgbClr val="FFFFFF"/>
                </a:solidFill>
                <a:uFillTx/>
                <a:latin typeface="Calibri"/>
              </a:endParaRPr>
            </a:p>
          </p:txBody>
        </p:sp>
      </p:grpSp>
      <p:sp>
        <p:nvSpPr>
          <p:cNvPr id="7" name="ZoneTexte 3">
            <a:extLst>
              <a:ext uri="{FF2B5EF4-FFF2-40B4-BE49-F238E27FC236}">
                <a16:creationId xmlns:a16="http://schemas.microsoft.com/office/drawing/2014/main" id="{69A9448C-83A3-C4A2-977C-49090E6297F6}"/>
              </a:ext>
            </a:extLst>
          </p:cNvPr>
          <p:cNvSpPr txBox="1"/>
          <p:nvPr/>
        </p:nvSpPr>
        <p:spPr>
          <a:xfrm>
            <a:off x="1543662" y="1149912"/>
            <a:ext cx="9104671" cy="1107996"/>
          </a:xfrm>
          <a:prstGeom prst="rect">
            <a:avLst/>
          </a:prstGeom>
          <a:noFill/>
          <a:ln cap="flat">
            <a:noFill/>
          </a:ln>
        </p:spPr>
        <p:txBody>
          <a:bodyPr vert="horz" wrap="square" lIns="91440" tIns="45720" rIns="91440" bIns="45720" anchor="t" anchorCtr="0"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0" i="0" u="none" strike="noStrike" kern="1200" cap="none" spc="0" baseline="0">
                <a:solidFill>
                  <a:srgbClr val="E50914"/>
                </a:solidFill>
                <a:uFillTx/>
                <a:latin typeface="Calibri"/>
              </a:rPr>
              <a:t>Idée générale : Partir de cette « preuve de concept » pour créer un outil plus complet et intégrant de nouvelles fonctionnalités</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Espace réservé du contenu 2">
            <a:extLst>
              <a:ext uri="{FF2B5EF4-FFF2-40B4-BE49-F238E27FC236}">
                <a16:creationId xmlns:a16="http://schemas.microsoft.com/office/drawing/2014/main" id="{9681B2FF-46E8-CDC1-8EE2-EEA215ACB9BF}"/>
              </a:ext>
            </a:extLst>
          </p:cNvPr>
          <p:cNvSpPr txBox="1">
            <a:spLocks noGrp="1"/>
          </p:cNvSpPr>
          <p:nvPr>
            <p:ph idx="1"/>
          </p:nvPr>
        </p:nvSpPr>
        <p:spPr>
          <a:xfrm>
            <a:off x="936519" y="2857143"/>
            <a:ext cx="10515600" cy="1143713"/>
          </a:xfrm>
        </p:spPr>
        <p:txBody>
          <a:bodyPr anchorCtr="1"/>
          <a:lstStyle/>
          <a:p>
            <a:pPr marL="0" lvl="0" indent="0" algn="ctr">
              <a:buNone/>
            </a:pPr>
            <a:r>
              <a:rPr lang="fr-FR" sz="5000">
                <a:solidFill>
                  <a:srgbClr val="E50914"/>
                </a:solidFill>
              </a:rPr>
              <a:t>Merci pour votre attention !</a:t>
            </a:r>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Office%20Theme%202013%20-%202022</Template>
  <TotalTime>165</TotalTime>
  <Words>363</Words>
  <Application>Microsoft Office PowerPoint</Application>
  <PresentationFormat>Grand écran</PresentationFormat>
  <Paragraphs>29</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Calibri</vt:lpstr>
      <vt:lpstr>Calibri Light</vt:lpstr>
      <vt:lpstr>Thème Office</vt:lpstr>
      <vt:lpstr>Le catalogue Netflix </vt:lpstr>
      <vt:lpstr>Sommaire</vt:lpstr>
      <vt:lpstr>Présentation du projet</vt:lpstr>
      <vt:lpstr>Focus sur l’outil de visualisation</vt:lpstr>
      <vt:lpstr>Démonstration des fonctionnalités de l’histoire sur Tableau Public</vt:lpstr>
      <vt:lpstr>Premiers insights et recommandations business </vt:lpstr>
      <vt:lpstr>Axes d’amélioration de l’outil</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catalogue Netflix </dc:title>
  <dc:creator>Kamel Badar</dc:creator>
  <cp:lastModifiedBy>Kamel Badar</cp:lastModifiedBy>
  <cp:revision>1</cp:revision>
  <dcterms:created xsi:type="dcterms:W3CDTF">2023-03-19T16:18:14Z</dcterms:created>
  <dcterms:modified xsi:type="dcterms:W3CDTF">2023-03-19T19:05:59Z</dcterms:modified>
</cp:coreProperties>
</file>