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48C3A-8B14-48EB-8E1D-F1A83CD07687}" v="3" dt="2023-03-19T15:57:23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528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rojetnetflix/Histoire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36494F9-DA2A-4C80-BC13-EFDF76ECB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fr-fr" dirty="0">
                <a:solidFill>
                  <a:srgbClr val="E3585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Lien du dashboard sur Tableau Public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1B5AF70-3A30-43A6-8738-4065071CB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771" y="629656"/>
            <a:ext cx="9144000" cy="1655762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E3585A"/>
                </a:solidFill>
              </a:rPr>
              <a:t>Rendu du livrable au format image</a:t>
            </a:r>
            <a:endParaRPr sz="4400" dirty="0">
              <a:solidFill>
                <a:srgbClr val="E358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58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istoire 11">
            <a:extLst>
              <a:ext uri="{FF2B5EF4-FFF2-40B4-BE49-F238E27FC236}">
                <a16:creationId xmlns:a16="http://schemas.microsoft.com/office/drawing/2014/main" id="{1510D491-651E-4BFF-A391-7F5B1CB74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Histoire 12">
            <a:extLst>
              <a:ext uri="{FF2B5EF4-FFF2-40B4-BE49-F238E27FC236}">
                <a16:creationId xmlns:a16="http://schemas.microsoft.com/office/drawing/2014/main" id="{B2481DE8-6ED6-4CC1-BEEC-AD4079C8B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Histoire 13">
            <a:extLst>
              <a:ext uri="{FF2B5EF4-FFF2-40B4-BE49-F238E27FC236}">
                <a16:creationId xmlns:a16="http://schemas.microsoft.com/office/drawing/2014/main" id="{75B33B9B-99D8-491E-9981-D1AA49E8B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istoire 14">
            <a:extLst>
              <a:ext uri="{FF2B5EF4-FFF2-40B4-BE49-F238E27FC236}">
                <a16:creationId xmlns:a16="http://schemas.microsoft.com/office/drawing/2014/main" id="{5D2139BC-1625-4FBF-BD74-FE077E266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Grand écran</PresentationFormat>
  <Paragraphs>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Lien du dashboard sur Tableau Public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Lien du dashboard sur Tableau Public</dc:title>
  <dc:creator>Kamel Badar</dc:creator>
  <cp:lastModifiedBy>Kamel Badar</cp:lastModifiedBy>
  <cp:revision>1</cp:revision>
  <dcterms:created xsi:type="dcterms:W3CDTF">2023-03-19T15:51:46Z</dcterms:created>
  <dcterms:modified xsi:type="dcterms:W3CDTF">2023-03-19T15:59:42Z</dcterms:modified>
</cp:coreProperties>
</file>