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13edd5749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13edd5749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13edd5749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13edd5749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13edd5749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13edd5749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13edd5749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13edd5749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13edd5749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13edd5749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13edd5749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13edd5749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Rapport mensuel Marketing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 mois de Mars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Kamel Badar - Data Analyst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23900" y="9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Chiffre d’affaires par catégorie d’achat</a:t>
            </a:r>
            <a:endParaRPr sz="2400"/>
          </a:p>
        </p:txBody>
      </p:sp>
      <p:sp>
        <p:nvSpPr>
          <p:cNvPr id="285" name="Google Shape;285;p14"/>
          <p:cNvSpPr txBox="1"/>
          <p:nvPr/>
        </p:nvSpPr>
        <p:spPr>
          <a:xfrm>
            <a:off x="6117925" y="1787825"/>
            <a:ext cx="2722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Tendance haussière </a:t>
            </a:r>
            <a:r>
              <a:rPr lang="fr" sz="1100">
                <a:latin typeface="Nunito"/>
                <a:ea typeface="Nunito"/>
                <a:cs typeface="Nunito"/>
                <a:sym typeface="Nunito"/>
              </a:rPr>
              <a:t>jusqu'à</a:t>
            </a:r>
            <a:r>
              <a:rPr lang="fr" sz="1100">
                <a:latin typeface="Nunito"/>
                <a:ea typeface="Nunito"/>
                <a:cs typeface="Nunito"/>
                <a:sym typeface="Nunito"/>
              </a:rPr>
              <a:t> février 2020 pour le CA global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Nourriture qui apparaît en juillet 2019 et augmente beaucoup jusqu’à février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Disparition de la high-tech pour février = cause de la baisse du chiffre d’affaires ?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Quid du mois de Mars ?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00" y="805950"/>
            <a:ext cx="4812589" cy="37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23900" y="9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Nombre de ventes x nombre de visites</a:t>
            </a:r>
            <a:endParaRPr sz="24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913" y="703550"/>
            <a:ext cx="4984776" cy="3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6117925" y="1787825"/>
            <a:ext cx="2722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Nb de visite en hausse sur toute la période avec une accélération à partir d’octobre 2019 (x5)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Tendance haussière sur les ventes pour la période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Nb de visite a beaucoup augmenté en proportion au nb de vente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23900" y="9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20"/>
              <a:t>Taux de conversion (nb d’achats/nb de visites) </a:t>
            </a:r>
            <a:endParaRPr sz="2420"/>
          </a:p>
        </p:txBody>
      </p:sp>
      <p:sp>
        <p:nvSpPr>
          <p:cNvPr id="301" name="Google Shape;301;p16"/>
          <p:cNvSpPr txBox="1"/>
          <p:nvPr/>
        </p:nvSpPr>
        <p:spPr>
          <a:xfrm>
            <a:off x="6117925" y="1787825"/>
            <a:ext cx="272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Hausse le premier mois puis tendance baissière sur toute la période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00" y="770513"/>
            <a:ext cx="4812589" cy="37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23900" y="9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Montant du panier x temps passé sur le site</a:t>
            </a:r>
            <a:endParaRPr sz="2400"/>
          </a:p>
        </p:txBody>
      </p:sp>
      <p:sp>
        <p:nvSpPr>
          <p:cNvPr id="309" name="Google Shape;309;p17"/>
          <p:cNvSpPr txBox="1"/>
          <p:nvPr/>
        </p:nvSpPr>
        <p:spPr>
          <a:xfrm>
            <a:off x="6117925" y="1787825"/>
            <a:ext cx="2722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Corrélation positive entre le montant du panier et le temps passé sur le site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Plus le temps passé sur le site est élevé, plus le montant du panier est important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00" y="770513"/>
            <a:ext cx="4812589" cy="37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23900" y="9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Evolution de la variabilité du temps passé sur le site pour les visiteurs ayant acheté</a:t>
            </a:r>
            <a:endParaRPr sz="2400"/>
          </a:p>
        </p:txBody>
      </p:sp>
      <p:sp>
        <p:nvSpPr>
          <p:cNvPr id="317" name="Google Shape;317;p18"/>
          <p:cNvSpPr txBox="1"/>
          <p:nvPr/>
        </p:nvSpPr>
        <p:spPr>
          <a:xfrm>
            <a:off x="6117925" y="1787825"/>
            <a:ext cx="2722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Sur la période, les clients passent moins de temps sur le site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Temps min et max ont augmenté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Augmentation de la dispersion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00" y="1167600"/>
            <a:ext cx="4812589" cy="37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Baisse du CA pour février en lien avec le changement de stratégie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Importance des résultats du mois de Mars pour infirmer ou confirmer la tendance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Taux de conversion divisé par deux entre mars 2019 et février 2020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Corrélation positive entre montant du panier et temps passé sur le site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Temps passé sur le site en baisse pour les acheteurs et variabilité qui a augmenté</a:t>
            </a:r>
            <a:endParaRPr/>
          </a:p>
        </p:txBody>
      </p:sp>
      <p:sp>
        <p:nvSpPr>
          <p:cNvPr id="326" name="Google Shape;32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