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641A986-E147-4DB1-B63E-68B0E50AE485}">
  <a:tblStyle styleId="{B641A986-E147-4DB1-B63E-68B0E50AE4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28346f9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e28346f9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e28346f90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e28346f90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e28346f90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e28346f90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e28346f90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e28346f90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e28346f90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e28346f90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e28346f90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e28346f90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e28346f90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e28346f90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28346f90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28346f90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4.png"/><Relationship Id="rId7" Type="http://schemas.openxmlformats.org/officeDocument/2006/relationships/image" Target="../media/image2.png"/><Relationship Id="rId8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Приложение  для виртуального здоровья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986525"/>
            <a:ext cx="8520600" cy="7926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Подготовил(а): Алмаз кызы Айдана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Проверил(а): Асан уулу Аскат 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Макет приложения: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Регистрация / Вход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Email: 									Пользователь вводить свою почту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Пароль:									Пользователь вводить пароль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Войти      								Кнопка для входа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[Забыли пароль?]						Кнопка для помощи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[Зарегистрироваться]					Пользователь создает новый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уч.запись</a:t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3940275" y="1742700"/>
            <a:ext cx="846000" cy="171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3996300" y="2133250"/>
            <a:ext cx="846000" cy="171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4095175" y="2638975"/>
            <a:ext cx="846000" cy="171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3996300" y="3187550"/>
            <a:ext cx="846000" cy="2280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3940275" y="3714700"/>
            <a:ext cx="846000" cy="171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86650" y="17759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                        			       Забыли пароль ?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						         </a:t>
            </a:r>
            <a:r>
              <a:rPr lang="ru">
                <a:solidFill>
                  <a:schemeClr val="accent1"/>
                </a:solidFill>
              </a:rPr>
              <a:t>Регистрация 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2902925" y="219700"/>
            <a:ext cx="2921700" cy="572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Регистрация/Вход</a:t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2687550" y="1576450"/>
            <a:ext cx="3297900" cy="51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Email:</a:t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2687550" y="2349875"/>
            <a:ext cx="3297900" cy="51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Пароль: </a:t>
            </a:r>
            <a:r>
              <a:rPr lang="ru" sz="2400"/>
              <a:t>**************</a:t>
            </a:r>
            <a:endParaRPr sz="2400"/>
          </a:p>
        </p:txBody>
      </p:sp>
      <p:sp>
        <p:nvSpPr>
          <p:cNvPr id="75" name="Google Shape;75;p15"/>
          <p:cNvSpPr/>
          <p:nvPr/>
        </p:nvSpPr>
        <p:spPr>
          <a:xfrm>
            <a:off x="2687550" y="3123300"/>
            <a:ext cx="3297900" cy="513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Войти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7900" y="95582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Основной интерфейс / Главный экран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ФИО: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Показатели здоровья: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Вес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Пульс: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Давление: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[Запланированные консультанции]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[Напоминании о лекарствах]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0" y="0"/>
            <a:ext cx="9144000" cy="8865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8000">
                <a:solidFill>
                  <a:schemeClr val="lt1"/>
                </a:solidFill>
              </a:rPr>
              <a:t>Показатели здоровья									 Профиль</a:t>
            </a:r>
            <a:endParaRPr b="1" sz="8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6400">
                <a:solidFill>
                  <a:schemeClr val="lt1"/>
                </a:solidFill>
              </a:rPr>
              <a:t>Имя: </a:t>
            </a:r>
            <a:r>
              <a:rPr lang="ru" sz="6400">
                <a:solidFill>
                  <a:schemeClr val="lt1"/>
                </a:solidFill>
              </a:rPr>
              <a:t>Сардаукар</a:t>
            </a:r>
            <a:endParaRPr sz="6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562975" y="1106050"/>
            <a:ext cx="3784200" cy="7407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ВЕС: 70 кг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562975" y="2114550"/>
            <a:ext cx="3784200" cy="7407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ПУЛЬС: 72 уд/мин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562975" y="3169350"/>
            <a:ext cx="3784200" cy="690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ДАВЛЕНИЕ: 120/80 мм рт. ст.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0" y="4235850"/>
            <a:ext cx="9144000" cy="8865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</a:rPr>
              <a:t>Запланированные консультации	</a:t>
            </a:r>
            <a:r>
              <a:rPr lang="ru" sz="1800">
                <a:solidFill>
                  <a:schemeClr val="dk2"/>
                </a:solidFill>
              </a:rPr>
              <a:t>	        </a:t>
            </a:r>
            <a:r>
              <a:rPr lang="ru" sz="1800">
                <a:solidFill>
                  <a:schemeClr val="lt1"/>
                </a:solidFill>
              </a:rPr>
              <a:t>Напоминания о лекарствах</a:t>
            </a:r>
            <a:r>
              <a:rPr lang="ru" sz="1800">
                <a:solidFill>
                  <a:schemeClr val="dk2"/>
                </a:solidFill>
              </a:rPr>
              <a:t> 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9575" y="2041650"/>
            <a:ext cx="886500" cy="88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475" y="1017525"/>
            <a:ext cx="740700" cy="74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3169350"/>
            <a:ext cx="814075" cy="69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71300" y="429810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22550" y="139500"/>
            <a:ext cx="476250" cy="4762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6071025" y="1242050"/>
            <a:ext cx="2494800" cy="113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</a:rPr>
              <a:t>Мед.данные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</a:rPr>
              <a:t>Чат 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14800" y="14902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Экран пользователя / Профиль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ФИО: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Возраст: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Пол: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Медицинская история: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[История заболеваний]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[Список лекарств]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Контакты: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[Экстренные контакты]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[Семейный врач]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ru" sz="2020">
                <a:solidFill>
                  <a:schemeClr val="lt1"/>
                </a:solidFill>
              </a:rPr>
              <a:t>Главная         													Выйти </a:t>
            </a:r>
            <a:endParaRPr b="1" sz="202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b="1" lang="ru" sz="1320">
                <a:solidFill>
                  <a:schemeClr val="lt1"/>
                </a:solidFill>
              </a:rPr>
              <a:t>Фамилия:</a:t>
            </a:r>
            <a:r>
              <a:rPr lang="ru" sz="1320">
                <a:solidFill>
                  <a:schemeClr val="lt1"/>
                </a:solidFill>
              </a:rPr>
              <a:t> Василий</a:t>
            </a:r>
            <a:endParaRPr sz="132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b="1" lang="ru" sz="1320">
                <a:solidFill>
                  <a:schemeClr val="lt1"/>
                </a:solidFill>
              </a:rPr>
              <a:t>Имя:</a:t>
            </a:r>
            <a:r>
              <a:rPr lang="ru" sz="1320">
                <a:solidFill>
                  <a:schemeClr val="lt1"/>
                </a:solidFill>
              </a:rPr>
              <a:t> Cардаукар</a:t>
            </a:r>
            <a:endParaRPr sz="132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b="1" lang="ru" sz="1320">
                <a:solidFill>
                  <a:schemeClr val="lt1"/>
                </a:solidFill>
              </a:rPr>
              <a:t>Отчество: </a:t>
            </a:r>
            <a:r>
              <a:rPr lang="ru" sz="1320">
                <a:solidFill>
                  <a:schemeClr val="lt1"/>
                </a:solidFill>
              </a:rPr>
              <a:t>Эмирханович</a:t>
            </a:r>
            <a:endParaRPr sz="132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b="1" lang="ru" sz="1320">
                <a:solidFill>
                  <a:schemeClr val="lt1"/>
                </a:solidFill>
              </a:rPr>
              <a:t>Пол: </a:t>
            </a:r>
            <a:r>
              <a:rPr lang="ru" sz="1320">
                <a:solidFill>
                  <a:schemeClr val="lt1"/>
                </a:solidFill>
              </a:rPr>
              <a:t>Неизвестен</a:t>
            </a:r>
            <a:endParaRPr sz="1320">
              <a:solidFill>
                <a:schemeClr val="lt1"/>
              </a:solidFill>
            </a:endParaRPr>
          </a:p>
          <a:p>
            <a:pPr indent="457200" lvl="0" marL="2743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ru" sz="1620">
                <a:solidFill>
                  <a:schemeClr val="lt1"/>
                </a:solidFill>
              </a:rPr>
              <a:t>Медицинская история:</a:t>
            </a:r>
            <a:endParaRPr sz="162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ru" sz="1620">
                <a:solidFill>
                  <a:schemeClr val="lt1"/>
                </a:solidFill>
              </a:rPr>
              <a:t>История заболеваний: 						Список лекарств: 			</a:t>
            </a:r>
            <a:endParaRPr sz="162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62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62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62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62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62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rPr lang="ru" sz="1620">
                <a:solidFill>
                  <a:schemeClr val="lt1"/>
                </a:solidFill>
              </a:rPr>
              <a:t>Контакты: +996 558 901 287	 				Семейный врач: +996 505 923 537</a:t>
            </a:r>
            <a:endParaRPr sz="1620">
              <a:solidFill>
                <a:schemeClr val="lt1"/>
              </a:solidFill>
            </a:endParaRPr>
          </a:p>
        </p:txBody>
      </p:sp>
      <p:graphicFrame>
        <p:nvGraphicFramePr>
          <p:cNvPr id="110" name="Google Shape;110;p19"/>
          <p:cNvGraphicFramePr/>
          <p:nvPr/>
        </p:nvGraphicFramePr>
        <p:xfrm>
          <a:off x="149475" y="2641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{B641A986-E147-4DB1-B63E-68B0E50AE485}</a:tableStyleId>
              </a:tblPr>
              <a:tblGrid>
                <a:gridCol w="673650"/>
                <a:gridCol w="673650"/>
                <a:gridCol w="673650"/>
                <a:gridCol w="673650"/>
                <a:gridCol w="673650"/>
              </a:tblGrid>
              <a:tr h="35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2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2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1" name="Google Shape;111;p19"/>
          <p:cNvGraphicFramePr/>
          <p:nvPr/>
        </p:nvGraphicFramePr>
        <p:xfrm>
          <a:off x="4659725" y="2641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{B641A986-E147-4DB1-B63E-68B0E50AE485}</a:tableStyleId>
              </a:tblPr>
              <a:tblGrid>
                <a:gridCol w="673650"/>
                <a:gridCol w="673650"/>
                <a:gridCol w="673650"/>
                <a:gridCol w="673650"/>
                <a:gridCol w="673650"/>
              </a:tblGrid>
              <a:tr h="35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2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2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8375" y="138650"/>
            <a:ext cx="4762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3400" y="7197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273725"/>
            <a:ext cx="8520600" cy="5727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lt1"/>
                </a:solidFill>
              </a:rPr>
              <a:t>Медицинские данные									Главная 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График веса:					График давлений: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График пульса: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0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075" y="1563250"/>
            <a:ext cx="2293809" cy="1008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1" name="Google Shape;121;p20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825" y="3448250"/>
            <a:ext cx="2293809" cy="1008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2" name="Google Shape;122;p20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0025" y="1563250"/>
            <a:ext cx="2293809" cy="1008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lt1"/>
                </a:solidFill>
              </a:rPr>
              <a:t>Чат 													Главная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Имя врача: Альберт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Сообщение: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1"/>
          <p:cNvSpPr/>
          <p:nvPr/>
        </p:nvSpPr>
        <p:spPr>
          <a:xfrm>
            <a:off x="439000" y="2120025"/>
            <a:ext cx="7977000" cy="93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1"/>
          <p:cNvSpPr/>
          <p:nvPr/>
        </p:nvSpPr>
        <p:spPr>
          <a:xfrm>
            <a:off x="6030150" y="3276425"/>
            <a:ext cx="1798800" cy="310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Отправить</a:t>
            </a:r>
            <a:endParaRPr/>
          </a:p>
        </p:txBody>
      </p:sp>
      <p:sp>
        <p:nvSpPr>
          <p:cNvPr id="131" name="Google Shape;131;p21"/>
          <p:cNvSpPr/>
          <p:nvPr/>
        </p:nvSpPr>
        <p:spPr>
          <a:xfrm>
            <a:off x="2721625" y="3276425"/>
            <a:ext cx="2077200" cy="310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Видеозвонок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6350" y="3122622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6750" y="3146675"/>
            <a:ext cx="513600" cy="51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