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8E63B-2658-F586-2CBE-5A6628D4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BE537-F8C2-54E9-8DCB-ECE0A7222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F763D-9B8C-AF45-26F2-9A83F97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1826F-89E5-CC45-7AE2-59270B9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D56124-47B8-F07C-62D4-68BC7657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A6551-57B0-9732-6A3F-FD563B1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3CC79-B3A1-5CCB-E3E9-1BD409B3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B3827-61AE-32DF-06F5-537F5076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72E9B-4417-12DD-2354-568E8D7C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78A9C-F7A2-8717-263C-6D005FE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27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AB7954-0E59-6A17-761F-CD412EEDD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A4FC61-C9BC-81C0-C6F2-C7F12EB8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9BAE0-95F1-FAA2-3E73-4A059D34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D1E18-DBA3-00C6-4FC9-A70A8F0C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59FD3-8AD5-CE57-44BF-B1BA6668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3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2C845-ABA0-F4B2-FAED-F35D4AA4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6FA8D-912C-2BAA-4DA9-B9D4D0D4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DA29F-5F53-4123-3AA1-CE459220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CFE63-0F54-68C2-3F92-22E714C5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CE4DD-AB3A-E078-ED4D-B22908CA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31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6A053-3ED8-CCC2-AF49-9E3973FE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4AB60-0188-CE86-7DDA-52B2BF6F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C118C-7B3B-710E-896C-2D5AC263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599C15-2B47-6044-F961-8AE29B3B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E277F6-C0D7-2E31-0AD1-9E10A5C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30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7B262-4621-F05C-1C1F-4980D9B2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87A5-114B-5E34-0B53-D07DD681D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D8950C-A8CE-8844-6BBA-CD5C7BC3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4C045-AB67-032D-48B2-E1671498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AEBF7-BD01-A5C0-A811-BD04F548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077FDF-8570-B926-56AC-28F6ABD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0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D8A46-3850-D24A-7A52-923D4D16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D783F-57EA-E7BA-D81F-2AB0A605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CB8933-E4AD-B877-F3A7-60279576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8D0ED8-B1C0-6D5B-4E67-49E6FE3C7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5909E9-B9C4-49A3-13F9-DCE091046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213840-D971-C2B7-3141-50A55A6F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379A9A-A2CA-F79F-2D56-8AB82C98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6F7F88-1E33-99F4-AB26-6FD25846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7985C-C132-EEF5-9DE9-68B8FA8C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6D087E-BC3A-C02F-3336-6FA51D3D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DB60F-9FBA-E8A3-7C00-EB9255B1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C3C833-18F4-CFA3-8FD6-1688DF43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C161BC-9A65-563D-C628-131D44F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319E5A-6DE5-A539-CAD0-72CB97E6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50406F-ECAC-140D-C30D-9F1F61D3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5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62481-E8AE-E2BB-D0FE-0DF74ED1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0CB936-54F1-2831-5574-1F14257B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3DD3D4-EC57-DE39-0466-92898FAA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A89F2-BF17-BBB4-6990-D3D130E8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4F225-1FC8-9F59-1D89-A17AB86B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73256-CB11-ED71-366F-D35D286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2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13CEC-436B-137F-8D25-1EA6CDA8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328998-8492-1CB6-314A-10E30791B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575D27-2314-E1D3-B7F8-9086EAF1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E0A30-823B-FB0D-92FE-9706428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FFE61E-6C5B-4E41-322C-9162CA01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CCFB9-88B0-CAEA-54CD-153B688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B5509D-33F7-D465-FBDE-55025028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5F73F3-156C-7F98-1942-5FB97756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A760AD-F09E-58F6-188B-B47B65D96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56B1-116C-43CD-8086-39CEB6ED27FE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7FA18-142C-8FEF-D1F4-3A96D395A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AF3CD7-3CE3-B8BA-A625-C1C91480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EF9A-1995-4975-8184-DB24F0CC4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24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緑の草原草シームレスなタイル テクスチャ の写真素材・画像素材 ...">
            <a:extLst>
              <a:ext uri="{FF2B5EF4-FFF2-40B4-BE49-F238E27FC236}">
                <a16:creationId xmlns:a16="http://schemas.microsoft.com/office/drawing/2014/main" id="{310CF32C-CF2C-10C8-243B-003FEFD3C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9" b="230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緑の草原草シームレスなタイル テクスチャ の写真素材・画像素材 ...">
            <a:extLst>
              <a:ext uri="{FF2B5EF4-FFF2-40B4-BE49-F238E27FC236}">
                <a16:creationId xmlns:a16="http://schemas.microsoft.com/office/drawing/2014/main" id="{E21F348D-3722-C48E-EB91-A5D11617C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9" b="23022"/>
          <a:stretch/>
        </p:blipFill>
        <p:spPr bwMode="auto">
          <a:xfrm>
            <a:off x="152420" y="1536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色々な素材の入った土壁の様な紙」の画像・写真素材を無料 ...">
            <a:extLst>
              <a:ext uri="{FF2B5EF4-FFF2-40B4-BE49-F238E27FC236}">
                <a16:creationId xmlns:a16="http://schemas.microsoft.com/office/drawing/2014/main" id="{5BEE08FE-F568-5C6F-AE30-8E2AE039F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9608" b="-1"/>
          <a:stretch/>
        </p:blipFill>
        <p:spPr bwMode="auto">
          <a:xfrm>
            <a:off x="7071370" y="1379225"/>
            <a:ext cx="4099550" cy="4099550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76B6C2-8838-C770-174A-35DFA3B55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22" y="2114366"/>
            <a:ext cx="265784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緑の草原草シームレスなタイル テクスチャ の写真素材・画像素材 ...">
            <a:extLst>
              <a:ext uri="{FF2B5EF4-FFF2-40B4-BE49-F238E27FC236}">
                <a16:creationId xmlns:a16="http://schemas.microsoft.com/office/drawing/2014/main" id="{310CF32C-CF2C-10C8-243B-003FEFD3C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9" b="230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緑の草原草シームレスなタイル テクスチャ の写真素材・画像素材 ...">
            <a:extLst>
              <a:ext uri="{FF2B5EF4-FFF2-40B4-BE49-F238E27FC236}">
                <a16:creationId xmlns:a16="http://schemas.microsoft.com/office/drawing/2014/main" id="{E21F348D-3722-C48E-EB91-A5D11617C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9" b="23022"/>
          <a:stretch/>
        </p:blipFill>
        <p:spPr bwMode="auto">
          <a:xfrm>
            <a:off x="152420" y="1536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色々な素材の入った土壁の様な紙」の画像・写真素材を無料 ...">
            <a:extLst>
              <a:ext uri="{FF2B5EF4-FFF2-40B4-BE49-F238E27FC236}">
                <a16:creationId xmlns:a16="http://schemas.microsoft.com/office/drawing/2014/main" id="{5BEE08FE-F568-5C6F-AE30-8E2AE039F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9608" b="-1"/>
          <a:stretch/>
        </p:blipFill>
        <p:spPr bwMode="auto">
          <a:xfrm>
            <a:off x="1360381" y="1532266"/>
            <a:ext cx="4099550" cy="4099550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CC0D371-7C6B-3895-A2C8-B0B44E3AE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008" y="2090550"/>
            <a:ext cx="270547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裕大 中村</dc:creator>
  <cp:lastModifiedBy>裕大 中村</cp:lastModifiedBy>
  <cp:revision>1</cp:revision>
  <dcterms:created xsi:type="dcterms:W3CDTF">2023-07-06T06:27:24Z</dcterms:created>
  <dcterms:modified xsi:type="dcterms:W3CDTF">2023-07-06T06:47:30Z</dcterms:modified>
</cp:coreProperties>
</file>