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4" r:id="rId9"/>
    <p:sldId id="268" r:id="rId10"/>
    <p:sldId id="270" r:id="rId11"/>
    <p:sldId id="267" r:id="rId12"/>
    <p:sldId id="273" r:id="rId13"/>
    <p:sldId id="272" r:id="rId14"/>
    <p:sldId id="269" r:id="rId15"/>
    <p:sldId id="271" r:id="rId16"/>
    <p:sldId id="263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94248-E51C-E44E-3043-7BC09A8B9414}" v="433" dt="2025-04-14T10:45:00.215"/>
    <p1510:client id="{8B2D4C09-9C92-4AE3-346B-DE3260E31350}" v="720" dt="2025-04-12T21:35:29.947"/>
    <p1510:client id="{8B2F2630-77B5-91EF-B27B-72EB1E4E6F20}" v="103" dt="2025-04-13T14:23:00.637"/>
    <p1510:client id="{997B5DFF-999E-6717-7929-069FC2E9841B}" v="108" dt="2025-04-14T08:29:41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94F0C-86E3-4654-A208-25DE1BC3CE6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CD4DEA-7F6A-400E-BA96-1C9735184961}">
      <dgm:prSet/>
      <dgm:spPr/>
      <dgm:t>
        <a:bodyPr/>
        <a:lstStyle/>
        <a:p>
          <a:r>
            <a:rPr lang="ru-RU"/>
            <a:t>Специализация</a:t>
          </a:r>
          <a:endParaRPr lang="en-US"/>
        </a:p>
      </dgm:t>
    </dgm:pt>
    <dgm:pt modelId="{E2C7ED45-7C8D-47CC-AF5A-18F65AF30EA4}" type="parTrans" cxnId="{CAA31458-1D84-490D-AAA9-67DCB7FF8C51}">
      <dgm:prSet/>
      <dgm:spPr/>
      <dgm:t>
        <a:bodyPr/>
        <a:lstStyle/>
        <a:p>
          <a:endParaRPr lang="en-US"/>
        </a:p>
      </dgm:t>
    </dgm:pt>
    <dgm:pt modelId="{B139AB69-3BC8-40E3-BF58-E5B8FD668C61}" type="sibTrans" cxnId="{CAA31458-1D84-490D-AAA9-67DCB7FF8C51}">
      <dgm:prSet/>
      <dgm:spPr/>
      <dgm:t>
        <a:bodyPr/>
        <a:lstStyle/>
        <a:p>
          <a:endParaRPr lang="en-US"/>
        </a:p>
      </dgm:t>
    </dgm:pt>
    <dgm:pt modelId="{F0704154-80D8-4AD5-ABFE-41E74AC17876}">
      <dgm:prSet/>
      <dgm:spPr/>
      <dgm:t>
        <a:bodyPr/>
        <a:lstStyle/>
        <a:p>
          <a:pPr rtl="0"/>
          <a:r>
            <a:rPr lang="ru-RU">
              <a:latin typeface="Aptos Display" panose="020F0302020204030204"/>
            </a:rPr>
            <a:t>Извлечение документов</a:t>
          </a:r>
          <a:endParaRPr lang="en-US"/>
        </a:p>
      </dgm:t>
    </dgm:pt>
    <dgm:pt modelId="{729CDE49-0E5C-4217-8D74-5986F2662A4B}" type="parTrans" cxnId="{8DD67149-9440-442C-B012-71E2F8456020}">
      <dgm:prSet/>
      <dgm:spPr/>
      <dgm:t>
        <a:bodyPr/>
        <a:lstStyle/>
        <a:p>
          <a:endParaRPr lang="en-US"/>
        </a:p>
      </dgm:t>
    </dgm:pt>
    <dgm:pt modelId="{3C37A7CE-81A9-495A-8B09-112AC6D196B7}" type="sibTrans" cxnId="{8DD67149-9440-442C-B012-71E2F8456020}">
      <dgm:prSet/>
      <dgm:spPr/>
      <dgm:t>
        <a:bodyPr/>
        <a:lstStyle/>
        <a:p>
          <a:endParaRPr lang="en-US"/>
        </a:p>
      </dgm:t>
    </dgm:pt>
    <dgm:pt modelId="{9CBC16FE-B746-41EF-BD8B-460E7049D2F1}">
      <dgm:prSet/>
      <dgm:spPr/>
      <dgm:t>
        <a:bodyPr/>
        <a:lstStyle/>
        <a:p>
          <a:r>
            <a:rPr lang="ru-RU"/>
            <a:t>Точность и релевантность </a:t>
          </a:r>
          <a:r>
            <a:rPr lang="ru-RU">
              <a:latin typeface="Aptos Display" panose="020F0302020204030204"/>
            </a:rPr>
            <a:t>ответов</a:t>
          </a:r>
          <a:endParaRPr lang="en-US"/>
        </a:p>
      </dgm:t>
    </dgm:pt>
    <dgm:pt modelId="{85F41AC8-67B8-4855-9A17-53D6B3F49029}" type="parTrans" cxnId="{969DFB46-BE46-48A7-8667-6B5B838F8648}">
      <dgm:prSet/>
      <dgm:spPr/>
      <dgm:t>
        <a:bodyPr/>
        <a:lstStyle/>
        <a:p>
          <a:endParaRPr lang="en-US"/>
        </a:p>
      </dgm:t>
    </dgm:pt>
    <dgm:pt modelId="{EF73A5CA-9563-4A46-8DB7-154A2589B764}" type="sibTrans" cxnId="{969DFB46-BE46-48A7-8667-6B5B838F8648}">
      <dgm:prSet/>
      <dgm:spPr/>
      <dgm:t>
        <a:bodyPr/>
        <a:lstStyle/>
        <a:p>
          <a:endParaRPr lang="en-US"/>
        </a:p>
      </dgm:t>
    </dgm:pt>
    <dgm:pt modelId="{E6203EAA-A2CB-4E49-AE5E-C3042965B424}" type="pres">
      <dgm:prSet presAssocID="{28C94F0C-86E3-4654-A208-25DE1BC3CE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F23EB3-C18D-41E3-9573-4D8B67E5009D}" type="pres">
      <dgm:prSet presAssocID="{D6CD4DEA-7F6A-400E-BA96-1C9735184961}" presName="hierRoot1" presStyleCnt="0"/>
      <dgm:spPr/>
    </dgm:pt>
    <dgm:pt modelId="{29B0ECC2-2031-48F1-8CE1-05FFB1E4BA5E}" type="pres">
      <dgm:prSet presAssocID="{D6CD4DEA-7F6A-400E-BA96-1C9735184961}" presName="composite" presStyleCnt="0"/>
      <dgm:spPr/>
    </dgm:pt>
    <dgm:pt modelId="{57094D08-F867-4CE2-84F5-3FD4F2428CBF}" type="pres">
      <dgm:prSet presAssocID="{D6CD4DEA-7F6A-400E-BA96-1C9735184961}" presName="background" presStyleLbl="node0" presStyleIdx="0" presStyleCnt="3"/>
      <dgm:spPr/>
    </dgm:pt>
    <dgm:pt modelId="{CBF29A16-A889-4A32-8FDF-F571C2941940}" type="pres">
      <dgm:prSet presAssocID="{D6CD4DEA-7F6A-400E-BA96-1C9735184961}" presName="text" presStyleLbl="fgAcc0" presStyleIdx="0" presStyleCnt="3">
        <dgm:presLayoutVars>
          <dgm:chPref val="3"/>
        </dgm:presLayoutVars>
      </dgm:prSet>
      <dgm:spPr/>
    </dgm:pt>
    <dgm:pt modelId="{A36CDB27-46A1-48DB-BCC7-BBB2F4DB68F9}" type="pres">
      <dgm:prSet presAssocID="{D6CD4DEA-7F6A-400E-BA96-1C9735184961}" presName="hierChild2" presStyleCnt="0"/>
      <dgm:spPr/>
    </dgm:pt>
    <dgm:pt modelId="{631A97D8-F098-4768-959B-233CD1F65FE6}" type="pres">
      <dgm:prSet presAssocID="{F0704154-80D8-4AD5-ABFE-41E74AC17876}" presName="hierRoot1" presStyleCnt="0"/>
      <dgm:spPr/>
    </dgm:pt>
    <dgm:pt modelId="{DBF28EA4-BF22-474B-8E27-E47F3A184BDA}" type="pres">
      <dgm:prSet presAssocID="{F0704154-80D8-4AD5-ABFE-41E74AC17876}" presName="composite" presStyleCnt="0"/>
      <dgm:spPr/>
    </dgm:pt>
    <dgm:pt modelId="{1EE4582E-077D-4446-9E69-7E8C81C94001}" type="pres">
      <dgm:prSet presAssocID="{F0704154-80D8-4AD5-ABFE-41E74AC17876}" presName="background" presStyleLbl="node0" presStyleIdx="1" presStyleCnt="3"/>
      <dgm:spPr/>
    </dgm:pt>
    <dgm:pt modelId="{019387BE-8CE8-4890-AFE9-34A6D0B9DF6C}" type="pres">
      <dgm:prSet presAssocID="{F0704154-80D8-4AD5-ABFE-41E74AC17876}" presName="text" presStyleLbl="fgAcc0" presStyleIdx="1" presStyleCnt="3">
        <dgm:presLayoutVars>
          <dgm:chPref val="3"/>
        </dgm:presLayoutVars>
      </dgm:prSet>
      <dgm:spPr/>
    </dgm:pt>
    <dgm:pt modelId="{EB8D7F70-D043-482C-808C-A5E6AB34B08E}" type="pres">
      <dgm:prSet presAssocID="{F0704154-80D8-4AD5-ABFE-41E74AC17876}" presName="hierChild2" presStyleCnt="0"/>
      <dgm:spPr/>
    </dgm:pt>
    <dgm:pt modelId="{29095596-32C2-442B-A417-DFA261B64F0B}" type="pres">
      <dgm:prSet presAssocID="{9CBC16FE-B746-41EF-BD8B-460E7049D2F1}" presName="hierRoot1" presStyleCnt="0"/>
      <dgm:spPr/>
    </dgm:pt>
    <dgm:pt modelId="{B90F4812-FA5C-42D8-AB7D-D208AAFE0CB6}" type="pres">
      <dgm:prSet presAssocID="{9CBC16FE-B746-41EF-BD8B-460E7049D2F1}" presName="composite" presStyleCnt="0"/>
      <dgm:spPr/>
    </dgm:pt>
    <dgm:pt modelId="{AEBED69B-59F1-49EC-AB8A-F7CA0A2EF0A0}" type="pres">
      <dgm:prSet presAssocID="{9CBC16FE-B746-41EF-BD8B-460E7049D2F1}" presName="background" presStyleLbl="node0" presStyleIdx="2" presStyleCnt="3"/>
      <dgm:spPr/>
    </dgm:pt>
    <dgm:pt modelId="{409A41D6-F9BE-4B76-B5F3-931EBE582583}" type="pres">
      <dgm:prSet presAssocID="{9CBC16FE-B746-41EF-BD8B-460E7049D2F1}" presName="text" presStyleLbl="fgAcc0" presStyleIdx="2" presStyleCnt="3">
        <dgm:presLayoutVars>
          <dgm:chPref val="3"/>
        </dgm:presLayoutVars>
      </dgm:prSet>
      <dgm:spPr/>
    </dgm:pt>
    <dgm:pt modelId="{3780DFE4-39F3-44AF-B8CF-DE081F450945}" type="pres">
      <dgm:prSet presAssocID="{9CBC16FE-B746-41EF-BD8B-460E7049D2F1}" presName="hierChild2" presStyleCnt="0"/>
      <dgm:spPr/>
    </dgm:pt>
  </dgm:ptLst>
  <dgm:cxnLst>
    <dgm:cxn modelId="{D4B8230B-69C2-4A61-B22C-8510B60D1E1A}" type="presOf" srcId="{9CBC16FE-B746-41EF-BD8B-460E7049D2F1}" destId="{409A41D6-F9BE-4B76-B5F3-931EBE582583}" srcOrd="0" destOrd="0" presId="urn:microsoft.com/office/officeart/2005/8/layout/hierarchy1"/>
    <dgm:cxn modelId="{DEB79237-15FB-4C96-B22C-AAF7099D0419}" type="presOf" srcId="{F0704154-80D8-4AD5-ABFE-41E74AC17876}" destId="{019387BE-8CE8-4890-AFE9-34A6D0B9DF6C}" srcOrd="0" destOrd="0" presId="urn:microsoft.com/office/officeart/2005/8/layout/hierarchy1"/>
    <dgm:cxn modelId="{969DFB46-BE46-48A7-8667-6B5B838F8648}" srcId="{28C94F0C-86E3-4654-A208-25DE1BC3CE6F}" destId="{9CBC16FE-B746-41EF-BD8B-460E7049D2F1}" srcOrd="2" destOrd="0" parTransId="{85F41AC8-67B8-4855-9A17-53D6B3F49029}" sibTransId="{EF73A5CA-9563-4A46-8DB7-154A2589B764}"/>
    <dgm:cxn modelId="{8DD67149-9440-442C-B012-71E2F8456020}" srcId="{28C94F0C-86E3-4654-A208-25DE1BC3CE6F}" destId="{F0704154-80D8-4AD5-ABFE-41E74AC17876}" srcOrd="1" destOrd="0" parTransId="{729CDE49-0E5C-4217-8D74-5986F2662A4B}" sibTransId="{3C37A7CE-81A9-495A-8B09-112AC6D196B7}"/>
    <dgm:cxn modelId="{CAA31458-1D84-490D-AAA9-67DCB7FF8C51}" srcId="{28C94F0C-86E3-4654-A208-25DE1BC3CE6F}" destId="{D6CD4DEA-7F6A-400E-BA96-1C9735184961}" srcOrd="0" destOrd="0" parTransId="{E2C7ED45-7C8D-47CC-AF5A-18F65AF30EA4}" sibTransId="{B139AB69-3BC8-40E3-BF58-E5B8FD668C61}"/>
    <dgm:cxn modelId="{5C186DD7-3BE7-4832-A31D-161F487CBD2A}" type="presOf" srcId="{D6CD4DEA-7F6A-400E-BA96-1C9735184961}" destId="{CBF29A16-A889-4A32-8FDF-F571C2941940}" srcOrd="0" destOrd="0" presId="urn:microsoft.com/office/officeart/2005/8/layout/hierarchy1"/>
    <dgm:cxn modelId="{35382FF4-0C0D-4E54-93FA-C2958DB54854}" type="presOf" srcId="{28C94F0C-86E3-4654-A208-25DE1BC3CE6F}" destId="{E6203EAA-A2CB-4E49-AE5E-C3042965B424}" srcOrd="0" destOrd="0" presId="urn:microsoft.com/office/officeart/2005/8/layout/hierarchy1"/>
    <dgm:cxn modelId="{D90AC521-8CBC-4663-9501-C3E585390057}" type="presParOf" srcId="{E6203EAA-A2CB-4E49-AE5E-C3042965B424}" destId="{6FF23EB3-C18D-41E3-9573-4D8B67E5009D}" srcOrd="0" destOrd="0" presId="urn:microsoft.com/office/officeart/2005/8/layout/hierarchy1"/>
    <dgm:cxn modelId="{8F2B254C-7397-42B8-8CA1-1C1AAFC9F454}" type="presParOf" srcId="{6FF23EB3-C18D-41E3-9573-4D8B67E5009D}" destId="{29B0ECC2-2031-48F1-8CE1-05FFB1E4BA5E}" srcOrd="0" destOrd="0" presId="urn:microsoft.com/office/officeart/2005/8/layout/hierarchy1"/>
    <dgm:cxn modelId="{DBEF75CD-0A52-4C35-ADFD-FFE051EDDBE8}" type="presParOf" srcId="{29B0ECC2-2031-48F1-8CE1-05FFB1E4BA5E}" destId="{57094D08-F867-4CE2-84F5-3FD4F2428CBF}" srcOrd="0" destOrd="0" presId="urn:microsoft.com/office/officeart/2005/8/layout/hierarchy1"/>
    <dgm:cxn modelId="{E96F7AD6-78C8-4586-A1E3-3B475268A577}" type="presParOf" srcId="{29B0ECC2-2031-48F1-8CE1-05FFB1E4BA5E}" destId="{CBF29A16-A889-4A32-8FDF-F571C2941940}" srcOrd="1" destOrd="0" presId="urn:microsoft.com/office/officeart/2005/8/layout/hierarchy1"/>
    <dgm:cxn modelId="{9855F138-5FFD-4E73-96B6-1734C08F7F47}" type="presParOf" srcId="{6FF23EB3-C18D-41E3-9573-4D8B67E5009D}" destId="{A36CDB27-46A1-48DB-BCC7-BBB2F4DB68F9}" srcOrd="1" destOrd="0" presId="urn:microsoft.com/office/officeart/2005/8/layout/hierarchy1"/>
    <dgm:cxn modelId="{19AFB475-690C-4391-849F-EEBD8E0FAD55}" type="presParOf" srcId="{E6203EAA-A2CB-4E49-AE5E-C3042965B424}" destId="{631A97D8-F098-4768-959B-233CD1F65FE6}" srcOrd="1" destOrd="0" presId="urn:microsoft.com/office/officeart/2005/8/layout/hierarchy1"/>
    <dgm:cxn modelId="{A02D47F5-BAEE-48FE-A77F-1F712ACBEA17}" type="presParOf" srcId="{631A97D8-F098-4768-959B-233CD1F65FE6}" destId="{DBF28EA4-BF22-474B-8E27-E47F3A184BDA}" srcOrd="0" destOrd="0" presId="urn:microsoft.com/office/officeart/2005/8/layout/hierarchy1"/>
    <dgm:cxn modelId="{C809DAC2-00F7-4F22-8E20-DF444449D449}" type="presParOf" srcId="{DBF28EA4-BF22-474B-8E27-E47F3A184BDA}" destId="{1EE4582E-077D-4446-9E69-7E8C81C94001}" srcOrd="0" destOrd="0" presId="urn:microsoft.com/office/officeart/2005/8/layout/hierarchy1"/>
    <dgm:cxn modelId="{BD51B31F-7FC2-4B26-85FA-596DC29EE562}" type="presParOf" srcId="{DBF28EA4-BF22-474B-8E27-E47F3A184BDA}" destId="{019387BE-8CE8-4890-AFE9-34A6D0B9DF6C}" srcOrd="1" destOrd="0" presId="urn:microsoft.com/office/officeart/2005/8/layout/hierarchy1"/>
    <dgm:cxn modelId="{5DC0BB7B-7D26-4448-A0DB-7435F0F39775}" type="presParOf" srcId="{631A97D8-F098-4768-959B-233CD1F65FE6}" destId="{EB8D7F70-D043-482C-808C-A5E6AB34B08E}" srcOrd="1" destOrd="0" presId="urn:microsoft.com/office/officeart/2005/8/layout/hierarchy1"/>
    <dgm:cxn modelId="{2313C5B6-6095-40DD-B3AF-2846D14AAC76}" type="presParOf" srcId="{E6203EAA-A2CB-4E49-AE5E-C3042965B424}" destId="{29095596-32C2-442B-A417-DFA261B64F0B}" srcOrd="2" destOrd="0" presId="urn:microsoft.com/office/officeart/2005/8/layout/hierarchy1"/>
    <dgm:cxn modelId="{9A9649DB-4DE3-4B28-B769-15365C521BCA}" type="presParOf" srcId="{29095596-32C2-442B-A417-DFA261B64F0B}" destId="{B90F4812-FA5C-42D8-AB7D-D208AAFE0CB6}" srcOrd="0" destOrd="0" presId="urn:microsoft.com/office/officeart/2005/8/layout/hierarchy1"/>
    <dgm:cxn modelId="{4C9CB596-A749-415B-9358-59241A961299}" type="presParOf" srcId="{B90F4812-FA5C-42D8-AB7D-D208AAFE0CB6}" destId="{AEBED69B-59F1-49EC-AB8A-F7CA0A2EF0A0}" srcOrd="0" destOrd="0" presId="urn:microsoft.com/office/officeart/2005/8/layout/hierarchy1"/>
    <dgm:cxn modelId="{C5F30BF0-D2E6-4F0B-991C-1A8E2540B490}" type="presParOf" srcId="{B90F4812-FA5C-42D8-AB7D-D208AAFE0CB6}" destId="{409A41D6-F9BE-4B76-B5F3-931EBE582583}" srcOrd="1" destOrd="0" presId="urn:microsoft.com/office/officeart/2005/8/layout/hierarchy1"/>
    <dgm:cxn modelId="{62ABE3FD-C3F0-4C90-88C9-5ADBE2236E42}" type="presParOf" srcId="{29095596-32C2-442B-A417-DFA261B64F0B}" destId="{3780DFE4-39F3-44AF-B8CF-DE081F4509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F3C04-6AC8-4872-837E-BAA88F91169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86760A-CE6D-40AF-89BF-D5A54E888D7B}">
      <dgm:prSet/>
      <dgm:spPr/>
      <dgm:t>
        <a:bodyPr/>
        <a:lstStyle/>
        <a:p>
          <a:r>
            <a:rPr lang="ru-RU"/>
            <a:t>Поисковик выдаёт огромное количество статей, никак их не сортируя по смыслу и не объясняя их релевантность к проблеме пользователя.</a:t>
          </a:r>
          <a:endParaRPr lang="en-US"/>
        </a:p>
      </dgm:t>
    </dgm:pt>
    <dgm:pt modelId="{CA42D25C-DA23-44D2-A4D3-B3595FEF4743}" type="parTrans" cxnId="{3764394C-ED43-4083-BF27-BE525140296F}">
      <dgm:prSet/>
      <dgm:spPr/>
      <dgm:t>
        <a:bodyPr/>
        <a:lstStyle/>
        <a:p>
          <a:endParaRPr lang="en-US"/>
        </a:p>
      </dgm:t>
    </dgm:pt>
    <dgm:pt modelId="{B46D16CA-110D-411E-86AB-A81EC9487DAF}" type="sibTrans" cxnId="{3764394C-ED43-4083-BF27-BE525140296F}">
      <dgm:prSet/>
      <dgm:spPr/>
      <dgm:t>
        <a:bodyPr/>
        <a:lstStyle/>
        <a:p>
          <a:endParaRPr lang="en-US"/>
        </a:p>
      </dgm:t>
    </dgm:pt>
    <dgm:pt modelId="{B1909F82-71BD-4877-98E8-5BCFA29E9530}">
      <dgm:prSet/>
      <dgm:spPr/>
      <dgm:t>
        <a:bodyPr/>
        <a:lstStyle/>
        <a:p>
          <a:pPr rtl="0"/>
          <a:r>
            <a:rPr lang="ru-RU"/>
            <a:t>Если пользователь не знает, что ему нужно, </a:t>
          </a:r>
          <a:r>
            <a:rPr lang="ru-RU">
              <a:latin typeface="Aptos Display" panose="020F0302020204030204"/>
            </a:rPr>
            <a:t>то </a:t>
          </a:r>
          <a:r>
            <a:rPr lang="ru-RU"/>
            <a:t>он не найдёт никакой </a:t>
          </a:r>
          <a:r>
            <a:rPr lang="ru-RU">
              <a:latin typeface="Aptos Display" panose="020F0302020204030204"/>
            </a:rPr>
            <a:t>полезной </a:t>
          </a:r>
          <a:r>
            <a:rPr lang="ru-RU"/>
            <a:t>информации.</a:t>
          </a:r>
          <a:endParaRPr lang="en-US"/>
        </a:p>
      </dgm:t>
    </dgm:pt>
    <dgm:pt modelId="{5EB9FEA0-3F3D-4017-8156-BE8361C7635A}" type="parTrans" cxnId="{76159838-21A9-47ED-A9CA-F04874347878}">
      <dgm:prSet/>
      <dgm:spPr/>
      <dgm:t>
        <a:bodyPr/>
        <a:lstStyle/>
        <a:p>
          <a:endParaRPr lang="en-US"/>
        </a:p>
      </dgm:t>
    </dgm:pt>
    <dgm:pt modelId="{EC5AD0E4-F9B4-42E9-A3EE-127A62359A3E}" type="sibTrans" cxnId="{76159838-21A9-47ED-A9CA-F04874347878}">
      <dgm:prSet/>
      <dgm:spPr/>
      <dgm:t>
        <a:bodyPr/>
        <a:lstStyle/>
        <a:p>
          <a:endParaRPr lang="en-US"/>
        </a:p>
      </dgm:t>
    </dgm:pt>
    <dgm:pt modelId="{CB8E4AE2-CBF6-4F64-889A-04F13FE4CD42}" type="pres">
      <dgm:prSet presAssocID="{029F3C04-6AC8-4872-837E-BAA88F9116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4D3F71-10E3-4B50-9AF9-9033EC54A0ED}" type="pres">
      <dgm:prSet presAssocID="{9486760A-CE6D-40AF-89BF-D5A54E888D7B}" presName="hierRoot1" presStyleCnt="0"/>
      <dgm:spPr/>
    </dgm:pt>
    <dgm:pt modelId="{ABF36826-6D51-473B-8A60-9367E79B9331}" type="pres">
      <dgm:prSet presAssocID="{9486760A-CE6D-40AF-89BF-D5A54E888D7B}" presName="composite" presStyleCnt="0"/>
      <dgm:spPr/>
    </dgm:pt>
    <dgm:pt modelId="{EAEF6D8D-5252-4CC4-9E60-DC9C4AB153B4}" type="pres">
      <dgm:prSet presAssocID="{9486760A-CE6D-40AF-89BF-D5A54E888D7B}" presName="background" presStyleLbl="node0" presStyleIdx="0" presStyleCnt="2"/>
      <dgm:spPr/>
    </dgm:pt>
    <dgm:pt modelId="{9F8ACCAA-1B13-4C4D-805B-19BBBC2C4004}" type="pres">
      <dgm:prSet presAssocID="{9486760A-CE6D-40AF-89BF-D5A54E888D7B}" presName="text" presStyleLbl="fgAcc0" presStyleIdx="0" presStyleCnt="2">
        <dgm:presLayoutVars>
          <dgm:chPref val="3"/>
        </dgm:presLayoutVars>
      </dgm:prSet>
      <dgm:spPr/>
    </dgm:pt>
    <dgm:pt modelId="{41D90E49-CCA4-470C-9DF7-26A31E9A17EB}" type="pres">
      <dgm:prSet presAssocID="{9486760A-CE6D-40AF-89BF-D5A54E888D7B}" presName="hierChild2" presStyleCnt="0"/>
      <dgm:spPr/>
    </dgm:pt>
    <dgm:pt modelId="{3AC67F1A-2838-46F6-A02C-1F27D4CD6920}" type="pres">
      <dgm:prSet presAssocID="{B1909F82-71BD-4877-98E8-5BCFA29E9530}" presName="hierRoot1" presStyleCnt="0"/>
      <dgm:spPr/>
    </dgm:pt>
    <dgm:pt modelId="{070A1477-77EF-41AE-9128-CEC983FEFE57}" type="pres">
      <dgm:prSet presAssocID="{B1909F82-71BD-4877-98E8-5BCFA29E9530}" presName="composite" presStyleCnt="0"/>
      <dgm:spPr/>
    </dgm:pt>
    <dgm:pt modelId="{22EA9384-9BE2-4333-A9A5-4F5E00DE4A35}" type="pres">
      <dgm:prSet presAssocID="{B1909F82-71BD-4877-98E8-5BCFA29E9530}" presName="background" presStyleLbl="node0" presStyleIdx="1" presStyleCnt="2"/>
      <dgm:spPr/>
    </dgm:pt>
    <dgm:pt modelId="{7AE469BE-135C-42B1-9A1E-183BFD469BD7}" type="pres">
      <dgm:prSet presAssocID="{B1909F82-71BD-4877-98E8-5BCFA29E9530}" presName="text" presStyleLbl="fgAcc0" presStyleIdx="1" presStyleCnt="2">
        <dgm:presLayoutVars>
          <dgm:chPref val="3"/>
        </dgm:presLayoutVars>
      </dgm:prSet>
      <dgm:spPr/>
    </dgm:pt>
    <dgm:pt modelId="{FEBCEE6C-FABC-42A9-AA0E-949E96D4C08B}" type="pres">
      <dgm:prSet presAssocID="{B1909F82-71BD-4877-98E8-5BCFA29E9530}" presName="hierChild2" presStyleCnt="0"/>
      <dgm:spPr/>
    </dgm:pt>
  </dgm:ptLst>
  <dgm:cxnLst>
    <dgm:cxn modelId="{A11C8019-4627-470B-B51F-6B5661A4E1F5}" type="presOf" srcId="{9486760A-CE6D-40AF-89BF-D5A54E888D7B}" destId="{9F8ACCAA-1B13-4C4D-805B-19BBBC2C4004}" srcOrd="0" destOrd="0" presId="urn:microsoft.com/office/officeart/2005/8/layout/hierarchy1"/>
    <dgm:cxn modelId="{F0EF8B20-A510-42CA-A0E4-DB076D06ADE6}" type="presOf" srcId="{B1909F82-71BD-4877-98E8-5BCFA29E9530}" destId="{7AE469BE-135C-42B1-9A1E-183BFD469BD7}" srcOrd="0" destOrd="0" presId="urn:microsoft.com/office/officeart/2005/8/layout/hierarchy1"/>
    <dgm:cxn modelId="{76159838-21A9-47ED-A9CA-F04874347878}" srcId="{029F3C04-6AC8-4872-837E-BAA88F91169B}" destId="{B1909F82-71BD-4877-98E8-5BCFA29E9530}" srcOrd="1" destOrd="0" parTransId="{5EB9FEA0-3F3D-4017-8156-BE8361C7635A}" sibTransId="{EC5AD0E4-F9B4-42E9-A3EE-127A62359A3E}"/>
    <dgm:cxn modelId="{F5F6F263-B1C8-4EDD-8EF9-C233C3649D4E}" type="presOf" srcId="{029F3C04-6AC8-4872-837E-BAA88F91169B}" destId="{CB8E4AE2-CBF6-4F64-889A-04F13FE4CD42}" srcOrd="0" destOrd="0" presId="urn:microsoft.com/office/officeart/2005/8/layout/hierarchy1"/>
    <dgm:cxn modelId="{3764394C-ED43-4083-BF27-BE525140296F}" srcId="{029F3C04-6AC8-4872-837E-BAA88F91169B}" destId="{9486760A-CE6D-40AF-89BF-D5A54E888D7B}" srcOrd="0" destOrd="0" parTransId="{CA42D25C-DA23-44D2-A4D3-B3595FEF4743}" sibTransId="{B46D16CA-110D-411E-86AB-A81EC9487DAF}"/>
    <dgm:cxn modelId="{1BC1CC61-45A8-49AF-AB27-E7F2638718E5}" type="presParOf" srcId="{CB8E4AE2-CBF6-4F64-889A-04F13FE4CD42}" destId="{B44D3F71-10E3-4B50-9AF9-9033EC54A0ED}" srcOrd="0" destOrd="0" presId="urn:microsoft.com/office/officeart/2005/8/layout/hierarchy1"/>
    <dgm:cxn modelId="{26552591-03D4-421C-BE39-146BB592B5CA}" type="presParOf" srcId="{B44D3F71-10E3-4B50-9AF9-9033EC54A0ED}" destId="{ABF36826-6D51-473B-8A60-9367E79B9331}" srcOrd="0" destOrd="0" presId="urn:microsoft.com/office/officeart/2005/8/layout/hierarchy1"/>
    <dgm:cxn modelId="{A60D65CC-F249-45D4-B7F0-A9A850D0E1C9}" type="presParOf" srcId="{ABF36826-6D51-473B-8A60-9367E79B9331}" destId="{EAEF6D8D-5252-4CC4-9E60-DC9C4AB153B4}" srcOrd="0" destOrd="0" presId="urn:microsoft.com/office/officeart/2005/8/layout/hierarchy1"/>
    <dgm:cxn modelId="{6237C52D-A1D8-4B3A-82E7-D6BE10201C66}" type="presParOf" srcId="{ABF36826-6D51-473B-8A60-9367E79B9331}" destId="{9F8ACCAA-1B13-4C4D-805B-19BBBC2C4004}" srcOrd="1" destOrd="0" presId="urn:microsoft.com/office/officeart/2005/8/layout/hierarchy1"/>
    <dgm:cxn modelId="{F8F6AF0A-5A7E-486A-BFFA-3E1C965D8673}" type="presParOf" srcId="{B44D3F71-10E3-4B50-9AF9-9033EC54A0ED}" destId="{41D90E49-CCA4-470C-9DF7-26A31E9A17EB}" srcOrd="1" destOrd="0" presId="urn:microsoft.com/office/officeart/2005/8/layout/hierarchy1"/>
    <dgm:cxn modelId="{458174EC-5312-483E-8470-10D58F0DBAC7}" type="presParOf" srcId="{CB8E4AE2-CBF6-4F64-889A-04F13FE4CD42}" destId="{3AC67F1A-2838-46F6-A02C-1F27D4CD6920}" srcOrd="1" destOrd="0" presId="urn:microsoft.com/office/officeart/2005/8/layout/hierarchy1"/>
    <dgm:cxn modelId="{93DDD52C-2BDC-4383-8B61-915116721FC7}" type="presParOf" srcId="{3AC67F1A-2838-46F6-A02C-1F27D4CD6920}" destId="{070A1477-77EF-41AE-9128-CEC983FEFE57}" srcOrd="0" destOrd="0" presId="urn:microsoft.com/office/officeart/2005/8/layout/hierarchy1"/>
    <dgm:cxn modelId="{AC45B6E4-02F2-422C-9CEC-D3350AF18858}" type="presParOf" srcId="{070A1477-77EF-41AE-9128-CEC983FEFE57}" destId="{22EA9384-9BE2-4333-A9A5-4F5E00DE4A35}" srcOrd="0" destOrd="0" presId="urn:microsoft.com/office/officeart/2005/8/layout/hierarchy1"/>
    <dgm:cxn modelId="{05A19297-35DC-46E7-BA3E-B01B5D76A7DD}" type="presParOf" srcId="{070A1477-77EF-41AE-9128-CEC983FEFE57}" destId="{7AE469BE-135C-42B1-9A1E-183BFD469BD7}" srcOrd="1" destOrd="0" presId="urn:microsoft.com/office/officeart/2005/8/layout/hierarchy1"/>
    <dgm:cxn modelId="{F019F4B8-0090-47CF-9B64-E2F629F84E84}" type="presParOf" srcId="{3AC67F1A-2838-46F6-A02C-1F27D4CD6920}" destId="{FEBCEE6C-FABC-42A9-AA0E-949E96D4C0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87B677-46C6-47C8-9FF8-F88CC5F872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6A34E8-80BE-496D-9559-73F8439FEA98}">
      <dgm:prSet/>
      <dgm:spPr/>
      <dgm:t>
        <a:bodyPr/>
        <a:lstStyle/>
        <a:p>
          <a:r>
            <a:rPr lang="ru-RU"/>
            <a:t>Простота доступа из любой точки земного шара.</a:t>
          </a:r>
          <a:endParaRPr lang="en-US"/>
        </a:p>
      </dgm:t>
    </dgm:pt>
    <dgm:pt modelId="{6AFCC9CF-0CA0-47AD-A908-EC340E1705F1}" type="parTrans" cxnId="{2B6198F5-BB3E-4C83-BB1B-AF3E87FA39FB}">
      <dgm:prSet/>
      <dgm:spPr/>
      <dgm:t>
        <a:bodyPr/>
        <a:lstStyle/>
        <a:p>
          <a:endParaRPr lang="en-US"/>
        </a:p>
      </dgm:t>
    </dgm:pt>
    <dgm:pt modelId="{C16DBDFA-E7D0-406F-9C4F-B78B1F15C306}" type="sibTrans" cxnId="{2B6198F5-BB3E-4C83-BB1B-AF3E87FA39FB}">
      <dgm:prSet/>
      <dgm:spPr/>
      <dgm:t>
        <a:bodyPr/>
        <a:lstStyle/>
        <a:p>
          <a:endParaRPr lang="en-US"/>
        </a:p>
      </dgm:t>
    </dgm:pt>
    <dgm:pt modelId="{133EFCCF-F982-4C52-89D7-10B58CAF16C6}">
      <dgm:prSet/>
      <dgm:spPr/>
      <dgm:t>
        <a:bodyPr/>
        <a:lstStyle/>
        <a:p>
          <a:r>
            <a:rPr lang="ru-RU"/>
            <a:t>Удобный для работы с текстом пользовательский интерфейс.</a:t>
          </a:r>
          <a:endParaRPr lang="en-US"/>
        </a:p>
      </dgm:t>
    </dgm:pt>
    <dgm:pt modelId="{0EF5D1DC-3592-4F92-AB45-9427FC5E0A43}" type="parTrans" cxnId="{00D15208-1CE4-4F80-8EC7-5C89998B0094}">
      <dgm:prSet/>
      <dgm:spPr/>
      <dgm:t>
        <a:bodyPr/>
        <a:lstStyle/>
        <a:p>
          <a:endParaRPr lang="en-US"/>
        </a:p>
      </dgm:t>
    </dgm:pt>
    <dgm:pt modelId="{C8878D44-6467-4C48-A633-7DA9D5C9CC47}" type="sibTrans" cxnId="{00D15208-1CE4-4F80-8EC7-5C89998B0094}">
      <dgm:prSet/>
      <dgm:spPr/>
      <dgm:t>
        <a:bodyPr/>
        <a:lstStyle/>
        <a:p>
          <a:endParaRPr lang="en-US"/>
        </a:p>
      </dgm:t>
    </dgm:pt>
    <dgm:pt modelId="{7AD2970A-CA1F-4244-9BBD-83AB950C08D3}">
      <dgm:prSet/>
      <dgm:spPr/>
      <dgm:t>
        <a:bodyPr/>
        <a:lstStyle/>
        <a:p>
          <a:r>
            <a:rPr lang="ru-RU"/>
            <a:t>Удобность разработки.</a:t>
          </a:r>
          <a:endParaRPr lang="en-US"/>
        </a:p>
      </dgm:t>
    </dgm:pt>
    <dgm:pt modelId="{C1A313FB-7FCF-4DD1-BC24-EB18847A23F8}" type="parTrans" cxnId="{33F2970C-AB6F-42DB-A761-C5D0DB9085BA}">
      <dgm:prSet/>
      <dgm:spPr/>
      <dgm:t>
        <a:bodyPr/>
        <a:lstStyle/>
        <a:p>
          <a:endParaRPr lang="en-US"/>
        </a:p>
      </dgm:t>
    </dgm:pt>
    <dgm:pt modelId="{8192BF21-6788-409A-BB61-F2F3675FF98F}" type="sibTrans" cxnId="{33F2970C-AB6F-42DB-A761-C5D0DB9085BA}">
      <dgm:prSet/>
      <dgm:spPr/>
      <dgm:t>
        <a:bodyPr/>
        <a:lstStyle/>
        <a:p>
          <a:endParaRPr lang="en-US"/>
        </a:p>
      </dgm:t>
    </dgm:pt>
    <dgm:pt modelId="{529F3265-9238-4C3F-8294-BD42C20FEC10}" type="pres">
      <dgm:prSet presAssocID="{ED87B677-46C6-47C8-9FF8-F88CC5F872E9}" presName="linear" presStyleCnt="0">
        <dgm:presLayoutVars>
          <dgm:animLvl val="lvl"/>
          <dgm:resizeHandles val="exact"/>
        </dgm:presLayoutVars>
      </dgm:prSet>
      <dgm:spPr/>
    </dgm:pt>
    <dgm:pt modelId="{4E0DBBB3-4C5D-4A47-A125-35166CFF203C}" type="pres">
      <dgm:prSet presAssocID="{AB6A34E8-80BE-496D-9559-73F8439FEA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B52C7B-4F08-4B64-86E1-7CB7CE566C93}" type="pres">
      <dgm:prSet presAssocID="{C16DBDFA-E7D0-406F-9C4F-B78B1F15C306}" presName="spacer" presStyleCnt="0"/>
      <dgm:spPr/>
    </dgm:pt>
    <dgm:pt modelId="{36D37C52-AFBB-447E-877C-3167269A8B01}" type="pres">
      <dgm:prSet presAssocID="{133EFCCF-F982-4C52-89D7-10B58CAF16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6D56A3-2567-4849-80D2-989F451CFA8B}" type="pres">
      <dgm:prSet presAssocID="{C8878D44-6467-4C48-A633-7DA9D5C9CC47}" presName="spacer" presStyleCnt="0"/>
      <dgm:spPr/>
    </dgm:pt>
    <dgm:pt modelId="{F751AD3D-CA85-460B-8835-5771CDAFB20E}" type="pres">
      <dgm:prSet presAssocID="{7AD2970A-CA1F-4244-9BBD-83AB950C08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D15208-1CE4-4F80-8EC7-5C89998B0094}" srcId="{ED87B677-46C6-47C8-9FF8-F88CC5F872E9}" destId="{133EFCCF-F982-4C52-89D7-10B58CAF16C6}" srcOrd="1" destOrd="0" parTransId="{0EF5D1DC-3592-4F92-AB45-9427FC5E0A43}" sibTransId="{C8878D44-6467-4C48-A633-7DA9D5C9CC47}"/>
    <dgm:cxn modelId="{33F2970C-AB6F-42DB-A761-C5D0DB9085BA}" srcId="{ED87B677-46C6-47C8-9FF8-F88CC5F872E9}" destId="{7AD2970A-CA1F-4244-9BBD-83AB950C08D3}" srcOrd="2" destOrd="0" parTransId="{C1A313FB-7FCF-4DD1-BC24-EB18847A23F8}" sibTransId="{8192BF21-6788-409A-BB61-F2F3675FF98F}"/>
    <dgm:cxn modelId="{72258C15-EE86-4FBF-B6A1-62F9D15DC470}" type="presOf" srcId="{7AD2970A-CA1F-4244-9BBD-83AB950C08D3}" destId="{F751AD3D-CA85-460B-8835-5771CDAFB20E}" srcOrd="0" destOrd="0" presId="urn:microsoft.com/office/officeart/2005/8/layout/vList2"/>
    <dgm:cxn modelId="{32BCA966-E7FD-4DDA-AFCE-EB2774D11D9F}" type="presOf" srcId="{AB6A34E8-80BE-496D-9559-73F8439FEA98}" destId="{4E0DBBB3-4C5D-4A47-A125-35166CFF203C}" srcOrd="0" destOrd="0" presId="urn:microsoft.com/office/officeart/2005/8/layout/vList2"/>
    <dgm:cxn modelId="{AC1CE749-88C8-4A25-AEF6-60CC013D3B97}" type="presOf" srcId="{ED87B677-46C6-47C8-9FF8-F88CC5F872E9}" destId="{529F3265-9238-4C3F-8294-BD42C20FEC10}" srcOrd="0" destOrd="0" presId="urn:microsoft.com/office/officeart/2005/8/layout/vList2"/>
    <dgm:cxn modelId="{C218496F-490D-4D94-A1F1-8E8A24413713}" type="presOf" srcId="{133EFCCF-F982-4C52-89D7-10B58CAF16C6}" destId="{36D37C52-AFBB-447E-877C-3167269A8B01}" srcOrd="0" destOrd="0" presId="urn:microsoft.com/office/officeart/2005/8/layout/vList2"/>
    <dgm:cxn modelId="{2B6198F5-BB3E-4C83-BB1B-AF3E87FA39FB}" srcId="{ED87B677-46C6-47C8-9FF8-F88CC5F872E9}" destId="{AB6A34E8-80BE-496D-9559-73F8439FEA98}" srcOrd="0" destOrd="0" parTransId="{6AFCC9CF-0CA0-47AD-A908-EC340E1705F1}" sibTransId="{C16DBDFA-E7D0-406F-9C4F-B78B1F15C306}"/>
    <dgm:cxn modelId="{3218D64C-8502-4717-87E3-796A61337724}" type="presParOf" srcId="{529F3265-9238-4C3F-8294-BD42C20FEC10}" destId="{4E0DBBB3-4C5D-4A47-A125-35166CFF203C}" srcOrd="0" destOrd="0" presId="urn:microsoft.com/office/officeart/2005/8/layout/vList2"/>
    <dgm:cxn modelId="{DA41523B-82D8-4457-8AFB-778AC426D3B7}" type="presParOf" srcId="{529F3265-9238-4C3F-8294-BD42C20FEC10}" destId="{07B52C7B-4F08-4B64-86E1-7CB7CE566C93}" srcOrd="1" destOrd="0" presId="urn:microsoft.com/office/officeart/2005/8/layout/vList2"/>
    <dgm:cxn modelId="{11F630A2-93BA-4065-B232-EE0C193F5C02}" type="presParOf" srcId="{529F3265-9238-4C3F-8294-BD42C20FEC10}" destId="{36D37C52-AFBB-447E-877C-3167269A8B01}" srcOrd="2" destOrd="0" presId="urn:microsoft.com/office/officeart/2005/8/layout/vList2"/>
    <dgm:cxn modelId="{B5E3AC9F-D2C9-40CD-8B10-9F3309F4AA22}" type="presParOf" srcId="{529F3265-9238-4C3F-8294-BD42C20FEC10}" destId="{0F6D56A3-2567-4849-80D2-989F451CFA8B}" srcOrd="3" destOrd="0" presId="urn:microsoft.com/office/officeart/2005/8/layout/vList2"/>
    <dgm:cxn modelId="{3D093246-D239-4335-8F58-6DAEC4A62E56}" type="presParOf" srcId="{529F3265-9238-4C3F-8294-BD42C20FEC10}" destId="{F751AD3D-CA85-460B-8835-5771CDAFB20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41EF12-9686-4618-9414-031E0EBE72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358981-9EE2-44C4-9E01-D5DE07D48D99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Огромное количество законов и статей, многие из которых устарели или были изменены, до сих пор усложняют жизнь простым гражданам (Открытие малого бизнеса, получение гражданского оружия и т</a:t>
          </a:r>
          <a:r>
            <a:rPr lang="ru-RU">
              <a:latin typeface="Aptos Display" panose="020F0302020204030204"/>
            </a:rPr>
            <a:t>.д.).</a:t>
          </a:r>
          <a:r>
            <a:rPr lang="ru-RU"/>
            <a:t> </a:t>
          </a:r>
          <a:endParaRPr lang="en-US">
            <a:latin typeface="Aptos Display" panose="020F0302020204030204"/>
          </a:endParaRPr>
        </a:p>
      </dgm:t>
    </dgm:pt>
    <dgm:pt modelId="{DBFBB22E-495A-437E-AB5D-26BD12108536}" type="parTrans" cxnId="{82A6967A-AC19-4E46-B00B-4FE83CE22120}">
      <dgm:prSet/>
      <dgm:spPr/>
      <dgm:t>
        <a:bodyPr/>
        <a:lstStyle/>
        <a:p>
          <a:endParaRPr lang="en-US"/>
        </a:p>
      </dgm:t>
    </dgm:pt>
    <dgm:pt modelId="{64C3000C-0E9E-4614-BDFF-087956DAE976}" type="sibTrans" cxnId="{82A6967A-AC19-4E46-B00B-4FE83CE22120}">
      <dgm:prSet/>
      <dgm:spPr/>
      <dgm:t>
        <a:bodyPr/>
        <a:lstStyle/>
        <a:p>
          <a:endParaRPr lang="en-US"/>
        </a:p>
      </dgm:t>
    </dgm:pt>
    <dgm:pt modelId="{6E51A998-DFAE-41DC-9EBD-DFE69D042C0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Наш бот будет структурировать законодательство РФ и не просто выдавать логичные и базирующиеся на законе ответы, но и ссылаться на определённые позиции в законодательстве. Благодаря этому пользователь сможет собрать релевантную его вопросу документную базу, с которой уже можно обратиться к юристу для уточнения некоторых непонятных моментов.  </a:t>
          </a:r>
          <a:endParaRPr lang="en-US"/>
        </a:p>
      </dgm:t>
    </dgm:pt>
    <dgm:pt modelId="{372F1084-6038-4C44-A135-EAD3B3628860}" type="parTrans" cxnId="{CE8C2E20-2683-4FA6-B9B4-34297C357853}">
      <dgm:prSet/>
      <dgm:spPr/>
      <dgm:t>
        <a:bodyPr/>
        <a:lstStyle/>
        <a:p>
          <a:endParaRPr lang="en-US"/>
        </a:p>
      </dgm:t>
    </dgm:pt>
    <dgm:pt modelId="{16A22BE8-BAFB-478A-ACC7-E5182C80BAA9}" type="sibTrans" cxnId="{CE8C2E20-2683-4FA6-B9B4-34297C357853}">
      <dgm:prSet/>
      <dgm:spPr/>
      <dgm:t>
        <a:bodyPr/>
        <a:lstStyle/>
        <a:p>
          <a:endParaRPr lang="en-US"/>
        </a:p>
      </dgm:t>
    </dgm:pt>
    <dgm:pt modelId="{5DCAA358-0AA9-4064-980C-AAD7241972A8}" type="pres">
      <dgm:prSet presAssocID="{1341EF12-9686-4618-9414-031E0EBE72BD}" presName="root" presStyleCnt="0">
        <dgm:presLayoutVars>
          <dgm:dir/>
          <dgm:resizeHandles val="exact"/>
        </dgm:presLayoutVars>
      </dgm:prSet>
      <dgm:spPr/>
    </dgm:pt>
    <dgm:pt modelId="{B0A677E7-D99E-4E08-8883-CEC68541E79F}" type="pres">
      <dgm:prSet presAssocID="{5E358981-9EE2-44C4-9E01-D5DE07D48D99}" presName="compNode" presStyleCnt="0"/>
      <dgm:spPr/>
    </dgm:pt>
    <dgm:pt modelId="{E4E8BFD0-5249-4619-871F-A59987648AFC}" type="pres">
      <dgm:prSet presAssocID="{5E358981-9EE2-44C4-9E01-D5DE07D48D99}" presName="bgRect" presStyleLbl="bgShp" presStyleIdx="0" presStyleCnt="2"/>
      <dgm:spPr/>
    </dgm:pt>
    <dgm:pt modelId="{207D8571-FB7B-44F0-B0D3-B10897A3BC33}" type="pres">
      <dgm:prSet presAssocID="{5E358981-9EE2-44C4-9E01-D5DE07D48D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удья"/>
        </a:ext>
      </dgm:extLst>
    </dgm:pt>
    <dgm:pt modelId="{B05068E2-7342-43E3-A91B-04F25288E815}" type="pres">
      <dgm:prSet presAssocID="{5E358981-9EE2-44C4-9E01-D5DE07D48D99}" presName="spaceRect" presStyleCnt="0"/>
      <dgm:spPr/>
    </dgm:pt>
    <dgm:pt modelId="{225B7EA2-AB3D-4DA1-BE8C-FA8AE4FF58A1}" type="pres">
      <dgm:prSet presAssocID="{5E358981-9EE2-44C4-9E01-D5DE07D48D99}" presName="parTx" presStyleLbl="revTx" presStyleIdx="0" presStyleCnt="2">
        <dgm:presLayoutVars>
          <dgm:chMax val="0"/>
          <dgm:chPref val="0"/>
        </dgm:presLayoutVars>
      </dgm:prSet>
      <dgm:spPr/>
    </dgm:pt>
    <dgm:pt modelId="{07ACB5E1-E674-4EAF-845A-84673010C400}" type="pres">
      <dgm:prSet presAssocID="{64C3000C-0E9E-4614-BDFF-087956DAE976}" presName="sibTrans" presStyleCnt="0"/>
      <dgm:spPr/>
    </dgm:pt>
    <dgm:pt modelId="{56C668B3-8041-4E39-9ECC-CD172863C72A}" type="pres">
      <dgm:prSet presAssocID="{6E51A998-DFAE-41DC-9EBD-DFE69D042C0D}" presName="compNode" presStyleCnt="0"/>
      <dgm:spPr/>
    </dgm:pt>
    <dgm:pt modelId="{EC0F746F-944A-4C7A-902A-974D6ED6B322}" type="pres">
      <dgm:prSet presAssocID="{6E51A998-DFAE-41DC-9EBD-DFE69D042C0D}" presName="bgRect" presStyleLbl="bgShp" presStyleIdx="1" presStyleCnt="2"/>
      <dgm:spPr/>
    </dgm:pt>
    <dgm:pt modelId="{DD83715E-C932-43A8-B87E-506A9081CD29}" type="pres">
      <dgm:prSet presAssocID="{6E51A998-DFAE-41DC-9EBD-DFE69D042C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72C1BD88-1A83-4AE7-BC99-160642F99C80}" type="pres">
      <dgm:prSet presAssocID="{6E51A998-DFAE-41DC-9EBD-DFE69D042C0D}" presName="spaceRect" presStyleCnt="0"/>
      <dgm:spPr/>
    </dgm:pt>
    <dgm:pt modelId="{BDE50C21-3059-431F-B76A-64DC8F28FE7E}" type="pres">
      <dgm:prSet presAssocID="{6E51A998-DFAE-41DC-9EBD-DFE69D042C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E8C2E20-2683-4FA6-B9B4-34297C357853}" srcId="{1341EF12-9686-4618-9414-031E0EBE72BD}" destId="{6E51A998-DFAE-41DC-9EBD-DFE69D042C0D}" srcOrd="1" destOrd="0" parTransId="{372F1084-6038-4C44-A135-EAD3B3628860}" sibTransId="{16A22BE8-BAFB-478A-ACC7-E5182C80BAA9}"/>
    <dgm:cxn modelId="{6EB7F82D-925C-45D9-A6D4-DA628823119C}" type="presOf" srcId="{1341EF12-9686-4618-9414-031E0EBE72BD}" destId="{5DCAA358-0AA9-4064-980C-AAD7241972A8}" srcOrd="0" destOrd="0" presId="urn:microsoft.com/office/officeart/2018/2/layout/IconVerticalSolidList"/>
    <dgm:cxn modelId="{36AD5533-7EA5-4F16-AF08-BA4CDE95378B}" type="presOf" srcId="{5E358981-9EE2-44C4-9E01-D5DE07D48D99}" destId="{225B7EA2-AB3D-4DA1-BE8C-FA8AE4FF58A1}" srcOrd="0" destOrd="0" presId="urn:microsoft.com/office/officeart/2018/2/layout/IconVerticalSolidList"/>
    <dgm:cxn modelId="{F2ED8B5C-5C4D-49B5-9242-CBD6432CE880}" type="presOf" srcId="{6E51A998-DFAE-41DC-9EBD-DFE69D042C0D}" destId="{BDE50C21-3059-431F-B76A-64DC8F28FE7E}" srcOrd="0" destOrd="0" presId="urn:microsoft.com/office/officeart/2018/2/layout/IconVerticalSolidList"/>
    <dgm:cxn modelId="{82A6967A-AC19-4E46-B00B-4FE83CE22120}" srcId="{1341EF12-9686-4618-9414-031E0EBE72BD}" destId="{5E358981-9EE2-44C4-9E01-D5DE07D48D99}" srcOrd="0" destOrd="0" parTransId="{DBFBB22E-495A-437E-AB5D-26BD12108536}" sibTransId="{64C3000C-0E9E-4614-BDFF-087956DAE976}"/>
    <dgm:cxn modelId="{D69C7688-D894-4C50-8124-1682C651B962}" type="presParOf" srcId="{5DCAA358-0AA9-4064-980C-AAD7241972A8}" destId="{B0A677E7-D99E-4E08-8883-CEC68541E79F}" srcOrd="0" destOrd="0" presId="urn:microsoft.com/office/officeart/2018/2/layout/IconVerticalSolidList"/>
    <dgm:cxn modelId="{69F5C5F6-1161-4A74-84A0-F1D39897ED09}" type="presParOf" srcId="{B0A677E7-D99E-4E08-8883-CEC68541E79F}" destId="{E4E8BFD0-5249-4619-871F-A59987648AFC}" srcOrd="0" destOrd="0" presId="urn:microsoft.com/office/officeart/2018/2/layout/IconVerticalSolidList"/>
    <dgm:cxn modelId="{2FF01937-1012-4E9A-8E51-BA27E35CB506}" type="presParOf" srcId="{B0A677E7-D99E-4E08-8883-CEC68541E79F}" destId="{207D8571-FB7B-44F0-B0D3-B10897A3BC33}" srcOrd="1" destOrd="0" presId="urn:microsoft.com/office/officeart/2018/2/layout/IconVerticalSolidList"/>
    <dgm:cxn modelId="{16D88DFB-CA39-491B-9DEE-E9D62E2130CC}" type="presParOf" srcId="{B0A677E7-D99E-4E08-8883-CEC68541E79F}" destId="{B05068E2-7342-43E3-A91B-04F25288E815}" srcOrd="2" destOrd="0" presId="urn:microsoft.com/office/officeart/2018/2/layout/IconVerticalSolidList"/>
    <dgm:cxn modelId="{F832307C-B7DA-453D-A49B-8F5D16C70429}" type="presParOf" srcId="{B0A677E7-D99E-4E08-8883-CEC68541E79F}" destId="{225B7EA2-AB3D-4DA1-BE8C-FA8AE4FF58A1}" srcOrd="3" destOrd="0" presId="urn:microsoft.com/office/officeart/2018/2/layout/IconVerticalSolidList"/>
    <dgm:cxn modelId="{90A541C9-AB11-473F-B2AC-0F933A76A963}" type="presParOf" srcId="{5DCAA358-0AA9-4064-980C-AAD7241972A8}" destId="{07ACB5E1-E674-4EAF-845A-84673010C400}" srcOrd="1" destOrd="0" presId="urn:microsoft.com/office/officeart/2018/2/layout/IconVerticalSolidList"/>
    <dgm:cxn modelId="{17A45474-C931-4F10-B52D-325A456BBDBD}" type="presParOf" srcId="{5DCAA358-0AA9-4064-980C-AAD7241972A8}" destId="{56C668B3-8041-4E39-9ECC-CD172863C72A}" srcOrd="2" destOrd="0" presId="urn:microsoft.com/office/officeart/2018/2/layout/IconVerticalSolidList"/>
    <dgm:cxn modelId="{75C5825B-7DF8-4A3B-85E0-218E183361E3}" type="presParOf" srcId="{56C668B3-8041-4E39-9ECC-CD172863C72A}" destId="{EC0F746F-944A-4C7A-902A-974D6ED6B322}" srcOrd="0" destOrd="0" presId="urn:microsoft.com/office/officeart/2018/2/layout/IconVerticalSolidList"/>
    <dgm:cxn modelId="{E29A3DA5-DE3F-4312-864E-6773CE234A94}" type="presParOf" srcId="{56C668B3-8041-4E39-9ECC-CD172863C72A}" destId="{DD83715E-C932-43A8-B87E-506A9081CD29}" srcOrd="1" destOrd="0" presId="urn:microsoft.com/office/officeart/2018/2/layout/IconVerticalSolidList"/>
    <dgm:cxn modelId="{242430AE-E69B-46F1-B771-299EEE3A9DA7}" type="presParOf" srcId="{56C668B3-8041-4E39-9ECC-CD172863C72A}" destId="{72C1BD88-1A83-4AE7-BC99-160642F99C80}" srcOrd="2" destOrd="0" presId="urn:microsoft.com/office/officeart/2018/2/layout/IconVerticalSolidList"/>
    <dgm:cxn modelId="{D8EF0E44-E9B2-469A-BC21-9F2105429846}" type="presParOf" srcId="{56C668B3-8041-4E39-9ECC-CD172863C72A}" destId="{BDE50C21-3059-431F-B76A-64DC8F28FE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B6ACFC-D935-4359-9427-2468F074C67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43CB76-7CA8-4D05-B9CA-BC998D394DC3}">
      <dgm:prSet/>
      <dgm:spPr/>
      <dgm:t>
        <a:bodyPr/>
        <a:lstStyle/>
        <a:p>
          <a:pPr rtl="0"/>
          <a:r>
            <a:rPr lang="ru-RU"/>
            <a:t>Рекурсивный алгоритм </a:t>
          </a:r>
          <a:r>
            <a:rPr lang="ru-RU" err="1"/>
            <a:t>парсинга</a:t>
          </a:r>
          <a:r>
            <a:rPr lang="ru-RU"/>
            <a:t> </a:t>
          </a:r>
          <a:r>
            <a:rPr lang="ru-RU">
              <a:latin typeface="Aptos Display" panose="020F0302020204030204"/>
            </a:rPr>
            <a:t>страницы </a:t>
          </a:r>
          <a:r>
            <a:rPr lang="ru-RU"/>
            <a:t>кодекса </a:t>
          </a:r>
          <a:r>
            <a:rPr lang="ru-RU">
              <a:latin typeface="Aptos Display" panose="020F0302020204030204"/>
            </a:rPr>
            <a:t>     </a:t>
          </a:r>
          <a:r>
            <a:rPr lang="ru-RU"/>
            <a:t>(извлечение статьи)</a:t>
          </a:r>
          <a:endParaRPr lang="en-US"/>
        </a:p>
      </dgm:t>
    </dgm:pt>
    <dgm:pt modelId="{8EB9D246-0B89-467B-9E29-5D80976AAB8D}" type="parTrans" cxnId="{27B6F819-4F10-4B5E-934C-073D127BC927}">
      <dgm:prSet/>
      <dgm:spPr/>
      <dgm:t>
        <a:bodyPr/>
        <a:lstStyle/>
        <a:p>
          <a:endParaRPr lang="en-US"/>
        </a:p>
      </dgm:t>
    </dgm:pt>
    <dgm:pt modelId="{5CAC19E5-456E-48A5-810B-1A5DF504ECFB}" type="sibTrans" cxnId="{27B6F819-4F10-4B5E-934C-073D127BC92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9E454EAA-D260-4756-B056-FC03766D07B1}">
      <dgm:prSet/>
      <dgm:spPr/>
      <dgm:t>
        <a:bodyPr/>
        <a:lstStyle/>
        <a:p>
          <a:pPr rtl="0"/>
          <a:r>
            <a:rPr lang="ru-RU"/>
            <a:t>Отчистка статьи от лишней информации </a:t>
          </a:r>
          <a:r>
            <a:rPr lang="ru-RU">
              <a:latin typeface="Aptos Display" panose="020F0302020204030204"/>
            </a:rPr>
            <a:t>(</a:t>
          </a:r>
          <a:r>
            <a:rPr lang="ru-RU"/>
            <a:t>устаревших абзацев</a:t>
          </a:r>
          <a:r>
            <a:rPr lang="ru-RU">
              <a:latin typeface="Aptos Display" panose="020F0302020204030204"/>
            </a:rPr>
            <a:t> и т.п.),</a:t>
          </a:r>
          <a:r>
            <a:rPr lang="ru-RU"/>
            <a:t> извлечение номера, кодекса статьи и ссылки на неё.</a:t>
          </a:r>
          <a:endParaRPr lang="en-US"/>
        </a:p>
      </dgm:t>
    </dgm:pt>
    <dgm:pt modelId="{B56D6CC1-5F86-4128-984D-E3146C8055D1}" type="parTrans" cxnId="{16FA336B-2BB2-400F-AE05-7E489E601E95}">
      <dgm:prSet/>
      <dgm:spPr/>
      <dgm:t>
        <a:bodyPr/>
        <a:lstStyle/>
        <a:p>
          <a:endParaRPr lang="en-US"/>
        </a:p>
      </dgm:t>
    </dgm:pt>
    <dgm:pt modelId="{BF6D61AA-5E8A-4460-8033-DA4DEB44132E}" type="sibTrans" cxnId="{16FA336B-2BB2-400F-AE05-7E489E601E95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40AED8C-6059-4F4F-BA78-24CC72682402}">
      <dgm:prSet/>
      <dgm:spPr/>
      <dgm:t>
        <a:bodyPr/>
        <a:lstStyle/>
        <a:p>
          <a:r>
            <a:rPr lang="ru-RU"/>
            <a:t>Рекурсивный алгоритм сохранения статьи в указанную папку</a:t>
          </a:r>
          <a:endParaRPr lang="en-US"/>
        </a:p>
      </dgm:t>
    </dgm:pt>
    <dgm:pt modelId="{7D237E5E-B01F-416A-8FCA-5B85435F21DC}" type="parTrans" cxnId="{4940C83A-1963-4A9E-AAB9-9D8CDA11F423}">
      <dgm:prSet/>
      <dgm:spPr/>
      <dgm:t>
        <a:bodyPr/>
        <a:lstStyle/>
        <a:p>
          <a:endParaRPr lang="en-US"/>
        </a:p>
      </dgm:t>
    </dgm:pt>
    <dgm:pt modelId="{FEA36977-DFB2-4747-A2CC-ACF940FB4398}" type="sibTrans" cxnId="{4940C83A-1963-4A9E-AAB9-9D8CDA11F42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8B7B8584-723F-4003-A54C-32162DB0D49D}" type="pres">
      <dgm:prSet presAssocID="{1CB6ACFC-D935-4359-9427-2468F074C678}" presName="Name0" presStyleCnt="0">
        <dgm:presLayoutVars>
          <dgm:animLvl val="lvl"/>
          <dgm:resizeHandles val="exact"/>
        </dgm:presLayoutVars>
      </dgm:prSet>
      <dgm:spPr/>
    </dgm:pt>
    <dgm:pt modelId="{802FD254-03BC-4AC5-8F08-987C800099D4}" type="pres">
      <dgm:prSet presAssocID="{D143CB76-7CA8-4D05-B9CA-BC998D394DC3}" presName="compositeNode" presStyleCnt="0">
        <dgm:presLayoutVars>
          <dgm:bulletEnabled val="1"/>
        </dgm:presLayoutVars>
      </dgm:prSet>
      <dgm:spPr/>
    </dgm:pt>
    <dgm:pt modelId="{97FBE86D-0EBE-46F6-B311-0E150D2207AF}" type="pres">
      <dgm:prSet presAssocID="{D143CB76-7CA8-4D05-B9CA-BC998D394DC3}" presName="bgRect" presStyleLbl="alignNode1" presStyleIdx="0" presStyleCnt="3"/>
      <dgm:spPr/>
    </dgm:pt>
    <dgm:pt modelId="{FADE6ACC-36CB-44A7-9F76-938AE4BC4E9B}" type="pres">
      <dgm:prSet presAssocID="{5CAC19E5-456E-48A5-810B-1A5DF504ECF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044EB64-1B4B-45CC-876E-7F7095B79B6B}" type="pres">
      <dgm:prSet presAssocID="{D143CB76-7CA8-4D05-B9CA-BC998D394DC3}" presName="nodeRect" presStyleLbl="alignNode1" presStyleIdx="0" presStyleCnt="3">
        <dgm:presLayoutVars>
          <dgm:bulletEnabled val="1"/>
        </dgm:presLayoutVars>
      </dgm:prSet>
      <dgm:spPr/>
    </dgm:pt>
    <dgm:pt modelId="{E8D23D9B-0D79-49E7-A8B2-2F7F9C9C0F52}" type="pres">
      <dgm:prSet presAssocID="{5CAC19E5-456E-48A5-810B-1A5DF504ECFB}" presName="sibTrans" presStyleCnt="0"/>
      <dgm:spPr/>
    </dgm:pt>
    <dgm:pt modelId="{15EBBB62-E7AE-4A4D-85BF-B5AE0716AE82}" type="pres">
      <dgm:prSet presAssocID="{9E454EAA-D260-4756-B056-FC03766D07B1}" presName="compositeNode" presStyleCnt="0">
        <dgm:presLayoutVars>
          <dgm:bulletEnabled val="1"/>
        </dgm:presLayoutVars>
      </dgm:prSet>
      <dgm:spPr/>
    </dgm:pt>
    <dgm:pt modelId="{64FC4F10-7B38-4687-9C55-5AE66898A991}" type="pres">
      <dgm:prSet presAssocID="{9E454EAA-D260-4756-B056-FC03766D07B1}" presName="bgRect" presStyleLbl="alignNode1" presStyleIdx="1" presStyleCnt="3"/>
      <dgm:spPr/>
    </dgm:pt>
    <dgm:pt modelId="{7B67A09A-A306-4FCB-898B-7C926789352B}" type="pres">
      <dgm:prSet presAssocID="{BF6D61AA-5E8A-4460-8033-DA4DEB44132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312E408-D6BA-4D63-88B0-56F7EC8293D6}" type="pres">
      <dgm:prSet presAssocID="{9E454EAA-D260-4756-B056-FC03766D07B1}" presName="nodeRect" presStyleLbl="alignNode1" presStyleIdx="1" presStyleCnt="3">
        <dgm:presLayoutVars>
          <dgm:bulletEnabled val="1"/>
        </dgm:presLayoutVars>
      </dgm:prSet>
      <dgm:spPr/>
    </dgm:pt>
    <dgm:pt modelId="{709FA123-E4AC-4C44-B057-838B2D5843D3}" type="pres">
      <dgm:prSet presAssocID="{BF6D61AA-5E8A-4460-8033-DA4DEB44132E}" presName="sibTrans" presStyleCnt="0"/>
      <dgm:spPr/>
    </dgm:pt>
    <dgm:pt modelId="{1C82517E-E773-42CF-A771-2075E3C5E2CE}" type="pres">
      <dgm:prSet presAssocID="{640AED8C-6059-4F4F-BA78-24CC72682402}" presName="compositeNode" presStyleCnt="0">
        <dgm:presLayoutVars>
          <dgm:bulletEnabled val="1"/>
        </dgm:presLayoutVars>
      </dgm:prSet>
      <dgm:spPr/>
    </dgm:pt>
    <dgm:pt modelId="{C2D39C9E-35F9-4FFB-8402-F402FACDDD12}" type="pres">
      <dgm:prSet presAssocID="{640AED8C-6059-4F4F-BA78-24CC72682402}" presName="bgRect" presStyleLbl="alignNode1" presStyleIdx="2" presStyleCnt="3"/>
      <dgm:spPr/>
    </dgm:pt>
    <dgm:pt modelId="{06DD4528-AADA-4B3B-B9F5-64D48D0EC005}" type="pres">
      <dgm:prSet presAssocID="{FEA36977-DFB2-4747-A2CC-ACF940FB439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E18B80F-40D3-4F16-B2B0-89B996E9D3DD}" type="pres">
      <dgm:prSet presAssocID="{640AED8C-6059-4F4F-BA78-24CC7268240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C708904-0A13-4B43-A114-403F86A2A7D2}" type="presOf" srcId="{D143CB76-7CA8-4D05-B9CA-BC998D394DC3}" destId="{97FBE86D-0EBE-46F6-B311-0E150D2207AF}" srcOrd="0" destOrd="0" presId="urn:microsoft.com/office/officeart/2016/7/layout/LinearBlockProcessNumbered"/>
    <dgm:cxn modelId="{42369405-6546-4D18-B99C-02199A01F292}" type="presOf" srcId="{1CB6ACFC-D935-4359-9427-2468F074C678}" destId="{8B7B8584-723F-4003-A54C-32162DB0D49D}" srcOrd="0" destOrd="0" presId="urn:microsoft.com/office/officeart/2016/7/layout/LinearBlockProcessNumbered"/>
    <dgm:cxn modelId="{27B6F819-4F10-4B5E-934C-073D127BC927}" srcId="{1CB6ACFC-D935-4359-9427-2468F074C678}" destId="{D143CB76-7CA8-4D05-B9CA-BC998D394DC3}" srcOrd="0" destOrd="0" parTransId="{8EB9D246-0B89-467B-9E29-5D80976AAB8D}" sibTransId="{5CAC19E5-456E-48A5-810B-1A5DF504ECFB}"/>
    <dgm:cxn modelId="{017A862B-5CC4-4508-8AC9-3667BBEE560A}" type="presOf" srcId="{640AED8C-6059-4F4F-BA78-24CC72682402}" destId="{C2D39C9E-35F9-4FFB-8402-F402FACDDD12}" srcOrd="0" destOrd="0" presId="urn:microsoft.com/office/officeart/2016/7/layout/LinearBlockProcessNumbered"/>
    <dgm:cxn modelId="{4940C83A-1963-4A9E-AAB9-9D8CDA11F423}" srcId="{1CB6ACFC-D935-4359-9427-2468F074C678}" destId="{640AED8C-6059-4F4F-BA78-24CC72682402}" srcOrd="2" destOrd="0" parTransId="{7D237E5E-B01F-416A-8FCA-5B85435F21DC}" sibTransId="{FEA36977-DFB2-4747-A2CC-ACF940FB4398}"/>
    <dgm:cxn modelId="{B66D105C-BDB6-42D5-9FC2-1D5EE39E5194}" type="presOf" srcId="{9E454EAA-D260-4756-B056-FC03766D07B1}" destId="{6312E408-D6BA-4D63-88B0-56F7EC8293D6}" srcOrd="1" destOrd="0" presId="urn:microsoft.com/office/officeart/2016/7/layout/LinearBlockProcessNumbered"/>
    <dgm:cxn modelId="{3E7E6747-EA24-44B8-B185-247C31748096}" type="presOf" srcId="{FEA36977-DFB2-4747-A2CC-ACF940FB4398}" destId="{06DD4528-AADA-4B3B-B9F5-64D48D0EC005}" srcOrd="0" destOrd="0" presId="urn:microsoft.com/office/officeart/2016/7/layout/LinearBlockProcessNumbered"/>
    <dgm:cxn modelId="{16FA336B-2BB2-400F-AE05-7E489E601E95}" srcId="{1CB6ACFC-D935-4359-9427-2468F074C678}" destId="{9E454EAA-D260-4756-B056-FC03766D07B1}" srcOrd="1" destOrd="0" parTransId="{B56D6CC1-5F86-4128-984D-E3146C8055D1}" sibTransId="{BF6D61AA-5E8A-4460-8033-DA4DEB44132E}"/>
    <dgm:cxn modelId="{13B0088E-658D-4FB2-8500-D7E4B589CD84}" type="presOf" srcId="{D143CB76-7CA8-4D05-B9CA-BC998D394DC3}" destId="{0044EB64-1B4B-45CC-876E-7F7095B79B6B}" srcOrd="1" destOrd="0" presId="urn:microsoft.com/office/officeart/2016/7/layout/LinearBlockProcessNumbered"/>
    <dgm:cxn modelId="{A97CA494-7107-4320-A9FB-F4905CC5647F}" type="presOf" srcId="{5CAC19E5-456E-48A5-810B-1A5DF504ECFB}" destId="{FADE6ACC-36CB-44A7-9F76-938AE4BC4E9B}" srcOrd="0" destOrd="0" presId="urn:microsoft.com/office/officeart/2016/7/layout/LinearBlockProcessNumbered"/>
    <dgm:cxn modelId="{C2BD859A-1FA1-466E-B8D5-3F9AF63F75E4}" type="presOf" srcId="{640AED8C-6059-4F4F-BA78-24CC72682402}" destId="{DE18B80F-40D3-4F16-B2B0-89B996E9D3DD}" srcOrd="1" destOrd="0" presId="urn:microsoft.com/office/officeart/2016/7/layout/LinearBlockProcessNumbered"/>
    <dgm:cxn modelId="{3E93209D-1237-4898-AAF4-B9CEEF3C107D}" type="presOf" srcId="{9E454EAA-D260-4756-B056-FC03766D07B1}" destId="{64FC4F10-7B38-4687-9C55-5AE66898A991}" srcOrd="0" destOrd="0" presId="urn:microsoft.com/office/officeart/2016/7/layout/LinearBlockProcessNumbered"/>
    <dgm:cxn modelId="{7CBFA2A4-2B53-403C-9BF2-6AAEA16DD882}" type="presOf" srcId="{BF6D61AA-5E8A-4460-8033-DA4DEB44132E}" destId="{7B67A09A-A306-4FCB-898B-7C926789352B}" srcOrd="0" destOrd="0" presId="urn:microsoft.com/office/officeart/2016/7/layout/LinearBlockProcessNumbered"/>
    <dgm:cxn modelId="{3763C597-C6D7-46EA-93E4-221055DC8533}" type="presParOf" srcId="{8B7B8584-723F-4003-A54C-32162DB0D49D}" destId="{802FD254-03BC-4AC5-8F08-987C800099D4}" srcOrd="0" destOrd="0" presId="urn:microsoft.com/office/officeart/2016/7/layout/LinearBlockProcessNumbered"/>
    <dgm:cxn modelId="{F60AA532-47FA-4F55-A3A4-C297CB12B268}" type="presParOf" srcId="{802FD254-03BC-4AC5-8F08-987C800099D4}" destId="{97FBE86D-0EBE-46F6-B311-0E150D2207AF}" srcOrd="0" destOrd="0" presId="urn:microsoft.com/office/officeart/2016/7/layout/LinearBlockProcessNumbered"/>
    <dgm:cxn modelId="{A0AFDD1E-98A5-4622-9D43-44D4364E1C0F}" type="presParOf" srcId="{802FD254-03BC-4AC5-8F08-987C800099D4}" destId="{FADE6ACC-36CB-44A7-9F76-938AE4BC4E9B}" srcOrd="1" destOrd="0" presId="urn:microsoft.com/office/officeart/2016/7/layout/LinearBlockProcessNumbered"/>
    <dgm:cxn modelId="{0ABABC8A-9347-4E9B-8ADF-DB8785483DD7}" type="presParOf" srcId="{802FD254-03BC-4AC5-8F08-987C800099D4}" destId="{0044EB64-1B4B-45CC-876E-7F7095B79B6B}" srcOrd="2" destOrd="0" presId="urn:microsoft.com/office/officeart/2016/7/layout/LinearBlockProcessNumbered"/>
    <dgm:cxn modelId="{0D95CD78-BAD3-4179-9088-17A1CC92A85A}" type="presParOf" srcId="{8B7B8584-723F-4003-A54C-32162DB0D49D}" destId="{E8D23D9B-0D79-49E7-A8B2-2F7F9C9C0F52}" srcOrd="1" destOrd="0" presId="urn:microsoft.com/office/officeart/2016/7/layout/LinearBlockProcessNumbered"/>
    <dgm:cxn modelId="{C0EF8B7F-8165-4791-A285-CEF4BDAAC10E}" type="presParOf" srcId="{8B7B8584-723F-4003-A54C-32162DB0D49D}" destId="{15EBBB62-E7AE-4A4D-85BF-B5AE0716AE82}" srcOrd="2" destOrd="0" presId="urn:microsoft.com/office/officeart/2016/7/layout/LinearBlockProcessNumbered"/>
    <dgm:cxn modelId="{70D8EA2E-AB30-489A-8DF8-8E4A25822490}" type="presParOf" srcId="{15EBBB62-E7AE-4A4D-85BF-B5AE0716AE82}" destId="{64FC4F10-7B38-4687-9C55-5AE66898A991}" srcOrd="0" destOrd="0" presId="urn:microsoft.com/office/officeart/2016/7/layout/LinearBlockProcessNumbered"/>
    <dgm:cxn modelId="{A4F7A690-652F-4D67-9BDF-9D17D8F898D2}" type="presParOf" srcId="{15EBBB62-E7AE-4A4D-85BF-B5AE0716AE82}" destId="{7B67A09A-A306-4FCB-898B-7C926789352B}" srcOrd="1" destOrd="0" presId="urn:microsoft.com/office/officeart/2016/7/layout/LinearBlockProcessNumbered"/>
    <dgm:cxn modelId="{393192BA-1737-44C5-8433-1E89A8272ECB}" type="presParOf" srcId="{15EBBB62-E7AE-4A4D-85BF-B5AE0716AE82}" destId="{6312E408-D6BA-4D63-88B0-56F7EC8293D6}" srcOrd="2" destOrd="0" presId="urn:microsoft.com/office/officeart/2016/7/layout/LinearBlockProcessNumbered"/>
    <dgm:cxn modelId="{087162ED-4BC8-4BA6-A42E-E2A4DD7858F5}" type="presParOf" srcId="{8B7B8584-723F-4003-A54C-32162DB0D49D}" destId="{709FA123-E4AC-4C44-B057-838B2D5843D3}" srcOrd="3" destOrd="0" presId="urn:microsoft.com/office/officeart/2016/7/layout/LinearBlockProcessNumbered"/>
    <dgm:cxn modelId="{FAF77E1B-27D9-4B45-8C5C-B86082B0D614}" type="presParOf" srcId="{8B7B8584-723F-4003-A54C-32162DB0D49D}" destId="{1C82517E-E773-42CF-A771-2075E3C5E2CE}" srcOrd="4" destOrd="0" presId="urn:microsoft.com/office/officeart/2016/7/layout/LinearBlockProcessNumbered"/>
    <dgm:cxn modelId="{210E199C-F683-4405-9BD2-5C121C103D21}" type="presParOf" srcId="{1C82517E-E773-42CF-A771-2075E3C5E2CE}" destId="{C2D39C9E-35F9-4FFB-8402-F402FACDDD12}" srcOrd="0" destOrd="0" presId="urn:microsoft.com/office/officeart/2016/7/layout/LinearBlockProcessNumbered"/>
    <dgm:cxn modelId="{4A64ECF4-9D8E-4928-9A76-0D13CD0BACA4}" type="presParOf" srcId="{1C82517E-E773-42CF-A771-2075E3C5E2CE}" destId="{06DD4528-AADA-4B3B-B9F5-64D48D0EC005}" srcOrd="1" destOrd="0" presId="urn:microsoft.com/office/officeart/2016/7/layout/LinearBlockProcessNumbered"/>
    <dgm:cxn modelId="{FA352455-BB96-41D7-8423-D72FA755FF2F}" type="presParOf" srcId="{1C82517E-E773-42CF-A771-2075E3C5E2CE}" destId="{DE18B80F-40D3-4F16-B2B0-89B996E9D3D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EE9892-3C37-4B9D-BA18-F0FF2A3FB9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7A6E574-D55D-4084-A3CA-C13F222A0C6B}">
      <dgm:prSet/>
      <dgm:spPr/>
      <dgm:t>
        <a:bodyPr/>
        <a:lstStyle/>
        <a:p>
          <a:r>
            <a:rPr lang="ru-RU"/>
            <a:t>Динамический ответ от GPT</a:t>
          </a:r>
          <a:endParaRPr lang="en-US"/>
        </a:p>
      </dgm:t>
    </dgm:pt>
    <dgm:pt modelId="{C6297DF1-10C0-4195-AD00-3128527A172F}" type="parTrans" cxnId="{4A5B5F51-79F3-4460-991D-23173DBB3767}">
      <dgm:prSet/>
      <dgm:spPr/>
      <dgm:t>
        <a:bodyPr/>
        <a:lstStyle/>
        <a:p>
          <a:endParaRPr lang="en-US"/>
        </a:p>
      </dgm:t>
    </dgm:pt>
    <dgm:pt modelId="{37321A18-B397-4177-B963-5D4347B890A7}" type="sibTrans" cxnId="{4A5B5F51-79F3-4460-991D-23173DBB3767}">
      <dgm:prSet/>
      <dgm:spPr/>
      <dgm:t>
        <a:bodyPr/>
        <a:lstStyle/>
        <a:p>
          <a:endParaRPr lang="en-US"/>
        </a:p>
      </dgm:t>
    </dgm:pt>
    <dgm:pt modelId="{7FCF0296-FDCE-4B4D-827B-A105AD07A39C}">
      <dgm:prSet/>
      <dgm:spPr/>
      <dgm:t>
        <a:bodyPr/>
        <a:lstStyle/>
        <a:p>
          <a:r>
            <a:rPr lang="ru-RU"/>
            <a:t>Файл с использованными частями документов</a:t>
          </a:r>
          <a:endParaRPr lang="en-US"/>
        </a:p>
      </dgm:t>
    </dgm:pt>
    <dgm:pt modelId="{5AF6C845-0395-4A85-990E-98A8452F712D}" type="parTrans" cxnId="{92D025D3-A597-49A5-B5F2-496361DA0167}">
      <dgm:prSet/>
      <dgm:spPr/>
      <dgm:t>
        <a:bodyPr/>
        <a:lstStyle/>
        <a:p>
          <a:endParaRPr lang="en-US"/>
        </a:p>
      </dgm:t>
    </dgm:pt>
    <dgm:pt modelId="{29ED6A1B-2371-43E4-AB1C-D05227EFDE23}" type="sibTrans" cxnId="{92D025D3-A597-49A5-B5F2-496361DA0167}">
      <dgm:prSet/>
      <dgm:spPr/>
      <dgm:t>
        <a:bodyPr/>
        <a:lstStyle/>
        <a:p>
          <a:endParaRPr lang="en-US"/>
        </a:p>
      </dgm:t>
    </dgm:pt>
    <dgm:pt modelId="{4493BC47-FA10-463A-8629-08EFEAAADF31}">
      <dgm:prSet/>
      <dgm:spPr/>
      <dgm:t>
        <a:bodyPr/>
        <a:lstStyle/>
        <a:p>
          <a:r>
            <a:rPr lang="ru-RU"/>
            <a:t>Ссылки на статьи с сайта КонсультантПлюс</a:t>
          </a:r>
          <a:endParaRPr lang="en-US"/>
        </a:p>
      </dgm:t>
    </dgm:pt>
    <dgm:pt modelId="{5F30022C-BC74-4FB8-BF21-A3EAE475AD71}" type="parTrans" cxnId="{D7F80390-F1B1-4219-87F0-5C4C3DBBF28E}">
      <dgm:prSet/>
      <dgm:spPr/>
      <dgm:t>
        <a:bodyPr/>
        <a:lstStyle/>
        <a:p>
          <a:endParaRPr lang="en-US"/>
        </a:p>
      </dgm:t>
    </dgm:pt>
    <dgm:pt modelId="{4A70EE9C-81DD-42DC-945C-95A4B492FA56}" type="sibTrans" cxnId="{D7F80390-F1B1-4219-87F0-5C4C3DBBF28E}">
      <dgm:prSet/>
      <dgm:spPr/>
      <dgm:t>
        <a:bodyPr/>
        <a:lstStyle/>
        <a:p>
          <a:endParaRPr lang="en-US"/>
        </a:p>
      </dgm:t>
    </dgm:pt>
    <dgm:pt modelId="{B2F477D6-708A-4485-A919-A498775529B1}" type="pres">
      <dgm:prSet presAssocID="{02EE9892-3C37-4B9D-BA18-F0FF2A3FB9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0F7312-2FAE-4682-AEA1-FFEC190CE71C}" type="pres">
      <dgm:prSet presAssocID="{87A6E574-D55D-4084-A3CA-C13F222A0C6B}" presName="hierRoot1" presStyleCnt="0"/>
      <dgm:spPr/>
    </dgm:pt>
    <dgm:pt modelId="{605E1196-CEE9-4F7B-95E2-F65301A0F6A1}" type="pres">
      <dgm:prSet presAssocID="{87A6E574-D55D-4084-A3CA-C13F222A0C6B}" presName="composite" presStyleCnt="0"/>
      <dgm:spPr/>
    </dgm:pt>
    <dgm:pt modelId="{E431B8FF-03BC-4417-B808-96C865792CC9}" type="pres">
      <dgm:prSet presAssocID="{87A6E574-D55D-4084-A3CA-C13F222A0C6B}" presName="background" presStyleLbl="node0" presStyleIdx="0" presStyleCnt="3"/>
      <dgm:spPr/>
    </dgm:pt>
    <dgm:pt modelId="{FBAD40D3-A42A-4118-912E-D3200012E6F3}" type="pres">
      <dgm:prSet presAssocID="{87A6E574-D55D-4084-A3CA-C13F222A0C6B}" presName="text" presStyleLbl="fgAcc0" presStyleIdx="0" presStyleCnt="3">
        <dgm:presLayoutVars>
          <dgm:chPref val="3"/>
        </dgm:presLayoutVars>
      </dgm:prSet>
      <dgm:spPr/>
    </dgm:pt>
    <dgm:pt modelId="{17A2DF82-66D2-47E3-8C01-6C828799A10B}" type="pres">
      <dgm:prSet presAssocID="{87A6E574-D55D-4084-A3CA-C13F222A0C6B}" presName="hierChild2" presStyleCnt="0"/>
      <dgm:spPr/>
    </dgm:pt>
    <dgm:pt modelId="{2170C356-E55A-44BB-8C07-D9BEB7F166EF}" type="pres">
      <dgm:prSet presAssocID="{7FCF0296-FDCE-4B4D-827B-A105AD07A39C}" presName="hierRoot1" presStyleCnt="0"/>
      <dgm:spPr/>
    </dgm:pt>
    <dgm:pt modelId="{FE6375EC-DB5C-4365-A5D2-E1277B89BA55}" type="pres">
      <dgm:prSet presAssocID="{7FCF0296-FDCE-4B4D-827B-A105AD07A39C}" presName="composite" presStyleCnt="0"/>
      <dgm:spPr/>
    </dgm:pt>
    <dgm:pt modelId="{3644196C-5946-4D58-8DAC-D0796B4049FC}" type="pres">
      <dgm:prSet presAssocID="{7FCF0296-FDCE-4B4D-827B-A105AD07A39C}" presName="background" presStyleLbl="node0" presStyleIdx="1" presStyleCnt="3"/>
      <dgm:spPr/>
    </dgm:pt>
    <dgm:pt modelId="{DCF84A06-F56E-4A32-86A6-FA596AF0DF62}" type="pres">
      <dgm:prSet presAssocID="{7FCF0296-FDCE-4B4D-827B-A105AD07A39C}" presName="text" presStyleLbl="fgAcc0" presStyleIdx="1" presStyleCnt="3">
        <dgm:presLayoutVars>
          <dgm:chPref val="3"/>
        </dgm:presLayoutVars>
      </dgm:prSet>
      <dgm:spPr/>
    </dgm:pt>
    <dgm:pt modelId="{9D71C164-E557-451F-BAD1-133EA909019B}" type="pres">
      <dgm:prSet presAssocID="{7FCF0296-FDCE-4B4D-827B-A105AD07A39C}" presName="hierChild2" presStyleCnt="0"/>
      <dgm:spPr/>
    </dgm:pt>
    <dgm:pt modelId="{B9752F8F-B346-4F7D-943B-0E085F76AF41}" type="pres">
      <dgm:prSet presAssocID="{4493BC47-FA10-463A-8629-08EFEAAADF31}" presName="hierRoot1" presStyleCnt="0"/>
      <dgm:spPr/>
    </dgm:pt>
    <dgm:pt modelId="{7A65E047-E0AA-40F7-BEBB-D25E31ED38E4}" type="pres">
      <dgm:prSet presAssocID="{4493BC47-FA10-463A-8629-08EFEAAADF31}" presName="composite" presStyleCnt="0"/>
      <dgm:spPr/>
    </dgm:pt>
    <dgm:pt modelId="{89064141-7CD2-4831-99FB-3B676ACDA17A}" type="pres">
      <dgm:prSet presAssocID="{4493BC47-FA10-463A-8629-08EFEAAADF31}" presName="background" presStyleLbl="node0" presStyleIdx="2" presStyleCnt="3"/>
      <dgm:spPr/>
    </dgm:pt>
    <dgm:pt modelId="{A1A634A5-AF1E-452D-AD27-9C38C5E4FD5F}" type="pres">
      <dgm:prSet presAssocID="{4493BC47-FA10-463A-8629-08EFEAAADF31}" presName="text" presStyleLbl="fgAcc0" presStyleIdx="2" presStyleCnt="3">
        <dgm:presLayoutVars>
          <dgm:chPref val="3"/>
        </dgm:presLayoutVars>
      </dgm:prSet>
      <dgm:spPr/>
    </dgm:pt>
    <dgm:pt modelId="{F1FBCBF5-9EAA-4FFD-AD7E-FD209F3D15E2}" type="pres">
      <dgm:prSet presAssocID="{4493BC47-FA10-463A-8629-08EFEAAADF31}" presName="hierChild2" presStyleCnt="0"/>
      <dgm:spPr/>
    </dgm:pt>
  </dgm:ptLst>
  <dgm:cxnLst>
    <dgm:cxn modelId="{D9877D08-25D4-4868-9A8C-84AC8D370B01}" type="presOf" srcId="{02EE9892-3C37-4B9D-BA18-F0FF2A3FB98F}" destId="{B2F477D6-708A-4485-A919-A498775529B1}" srcOrd="0" destOrd="0" presId="urn:microsoft.com/office/officeart/2005/8/layout/hierarchy1"/>
    <dgm:cxn modelId="{C6715712-0B9E-4049-B5F6-0B6DA19721C9}" type="presOf" srcId="{7FCF0296-FDCE-4B4D-827B-A105AD07A39C}" destId="{DCF84A06-F56E-4A32-86A6-FA596AF0DF62}" srcOrd="0" destOrd="0" presId="urn:microsoft.com/office/officeart/2005/8/layout/hierarchy1"/>
    <dgm:cxn modelId="{BF193921-884F-428E-95E9-91C972BE538C}" type="presOf" srcId="{87A6E574-D55D-4084-A3CA-C13F222A0C6B}" destId="{FBAD40D3-A42A-4118-912E-D3200012E6F3}" srcOrd="0" destOrd="0" presId="urn:microsoft.com/office/officeart/2005/8/layout/hierarchy1"/>
    <dgm:cxn modelId="{4A5B5F51-79F3-4460-991D-23173DBB3767}" srcId="{02EE9892-3C37-4B9D-BA18-F0FF2A3FB98F}" destId="{87A6E574-D55D-4084-A3CA-C13F222A0C6B}" srcOrd="0" destOrd="0" parTransId="{C6297DF1-10C0-4195-AD00-3128527A172F}" sibTransId="{37321A18-B397-4177-B963-5D4347B890A7}"/>
    <dgm:cxn modelId="{D7F80390-F1B1-4219-87F0-5C4C3DBBF28E}" srcId="{02EE9892-3C37-4B9D-BA18-F0FF2A3FB98F}" destId="{4493BC47-FA10-463A-8629-08EFEAAADF31}" srcOrd="2" destOrd="0" parTransId="{5F30022C-BC74-4FB8-BF21-A3EAE475AD71}" sibTransId="{4A70EE9C-81DD-42DC-945C-95A4B492FA56}"/>
    <dgm:cxn modelId="{9565129B-56B7-4613-B292-EB825F89DCA9}" type="presOf" srcId="{4493BC47-FA10-463A-8629-08EFEAAADF31}" destId="{A1A634A5-AF1E-452D-AD27-9C38C5E4FD5F}" srcOrd="0" destOrd="0" presId="urn:microsoft.com/office/officeart/2005/8/layout/hierarchy1"/>
    <dgm:cxn modelId="{92D025D3-A597-49A5-B5F2-496361DA0167}" srcId="{02EE9892-3C37-4B9D-BA18-F0FF2A3FB98F}" destId="{7FCF0296-FDCE-4B4D-827B-A105AD07A39C}" srcOrd="1" destOrd="0" parTransId="{5AF6C845-0395-4A85-990E-98A8452F712D}" sibTransId="{29ED6A1B-2371-43E4-AB1C-D05227EFDE23}"/>
    <dgm:cxn modelId="{DD25A4F8-82C7-4676-926D-979825EC8579}" type="presParOf" srcId="{B2F477D6-708A-4485-A919-A498775529B1}" destId="{910F7312-2FAE-4682-AEA1-FFEC190CE71C}" srcOrd="0" destOrd="0" presId="urn:microsoft.com/office/officeart/2005/8/layout/hierarchy1"/>
    <dgm:cxn modelId="{D83A11DC-35DE-4412-84F0-C6193917E9F7}" type="presParOf" srcId="{910F7312-2FAE-4682-AEA1-FFEC190CE71C}" destId="{605E1196-CEE9-4F7B-95E2-F65301A0F6A1}" srcOrd="0" destOrd="0" presId="urn:microsoft.com/office/officeart/2005/8/layout/hierarchy1"/>
    <dgm:cxn modelId="{B0E5E6DB-C9F9-477D-A96B-FE63936A1D59}" type="presParOf" srcId="{605E1196-CEE9-4F7B-95E2-F65301A0F6A1}" destId="{E431B8FF-03BC-4417-B808-96C865792CC9}" srcOrd="0" destOrd="0" presId="urn:microsoft.com/office/officeart/2005/8/layout/hierarchy1"/>
    <dgm:cxn modelId="{41D4C366-5559-4A09-AF91-C1E8A9324F3A}" type="presParOf" srcId="{605E1196-CEE9-4F7B-95E2-F65301A0F6A1}" destId="{FBAD40D3-A42A-4118-912E-D3200012E6F3}" srcOrd="1" destOrd="0" presId="urn:microsoft.com/office/officeart/2005/8/layout/hierarchy1"/>
    <dgm:cxn modelId="{83029D0D-2D19-485C-AB77-2D9BD633AA3D}" type="presParOf" srcId="{910F7312-2FAE-4682-AEA1-FFEC190CE71C}" destId="{17A2DF82-66D2-47E3-8C01-6C828799A10B}" srcOrd="1" destOrd="0" presId="urn:microsoft.com/office/officeart/2005/8/layout/hierarchy1"/>
    <dgm:cxn modelId="{3A0824CC-4536-43B7-B163-92A96715EB06}" type="presParOf" srcId="{B2F477D6-708A-4485-A919-A498775529B1}" destId="{2170C356-E55A-44BB-8C07-D9BEB7F166EF}" srcOrd="1" destOrd="0" presId="urn:microsoft.com/office/officeart/2005/8/layout/hierarchy1"/>
    <dgm:cxn modelId="{17EFAFAC-751F-4B2F-86D0-9D63CC80F55B}" type="presParOf" srcId="{2170C356-E55A-44BB-8C07-D9BEB7F166EF}" destId="{FE6375EC-DB5C-4365-A5D2-E1277B89BA55}" srcOrd="0" destOrd="0" presId="urn:microsoft.com/office/officeart/2005/8/layout/hierarchy1"/>
    <dgm:cxn modelId="{F8EB637F-F9BE-4527-A5F6-28127359DDF1}" type="presParOf" srcId="{FE6375EC-DB5C-4365-A5D2-E1277B89BA55}" destId="{3644196C-5946-4D58-8DAC-D0796B4049FC}" srcOrd="0" destOrd="0" presId="urn:microsoft.com/office/officeart/2005/8/layout/hierarchy1"/>
    <dgm:cxn modelId="{70A5578A-3BF5-4F85-8E5F-7EE8EA9DC3D7}" type="presParOf" srcId="{FE6375EC-DB5C-4365-A5D2-E1277B89BA55}" destId="{DCF84A06-F56E-4A32-86A6-FA596AF0DF62}" srcOrd="1" destOrd="0" presId="urn:microsoft.com/office/officeart/2005/8/layout/hierarchy1"/>
    <dgm:cxn modelId="{74B9EB3B-CBAA-4AF6-92A4-05C498B8B352}" type="presParOf" srcId="{2170C356-E55A-44BB-8C07-D9BEB7F166EF}" destId="{9D71C164-E557-451F-BAD1-133EA909019B}" srcOrd="1" destOrd="0" presId="urn:microsoft.com/office/officeart/2005/8/layout/hierarchy1"/>
    <dgm:cxn modelId="{344E8E45-0FC4-444A-8426-EF43DFD3BC8A}" type="presParOf" srcId="{B2F477D6-708A-4485-A919-A498775529B1}" destId="{B9752F8F-B346-4F7D-943B-0E085F76AF41}" srcOrd="2" destOrd="0" presId="urn:microsoft.com/office/officeart/2005/8/layout/hierarchy1"/>
    <dgm:cxn modelId="{97A48519-4B83-4207-9C63-77E687142868}" type="presParOf" srcId="{B9752F8F-B346-4F7D-943B-0E085F76AF41}" destId="{7A65E047-E0AA-40F7-BEBB-D25E31ED38E4}" srcOrd="0" destOrd="0" presId="urn:microsoft.com/office/officeart/2005/8/layout/hierarchy1"/>
    <dgm:cxn modelId="{0CF0B4F7-CD9E-4632-BE79-81A280173028}" type="presParOf" srcId="{7A65E047-E0AA-40F7-BEBB-D25E31ED38E4}" destId="{89064141-7CD2-4831-99FB-3B676ACDA17A}" srcOrd="0" destOrd="0" presId="urn:microsoft.com/office/officeart/2005/8/layout/hierarchy1"/>
    <dgm:cxn modelId="{6F3AE215-98F3-439E-B611-87FFA1DD6274}" type="presParOf" srcId="{7A65E047-E0AA-40F7-BEBB-D25E31ED38E4}" destId="{A1A634A5-AF1E-452D-AD27-9C38C5E4FD5F}" srcOrd="1" destOrd="0" presId="urn:microsoft.com/office/officeart/2005/8/layout/hierarchy1"/>
    <dgm:cxn modelId="{D45086F1-4C48-41B1-9351-4E7BB80F5EFE}" type="presParOf" srcId="{B9752F8F-B346-4F7D-943B-0E085F76AF41}" destId="{F1FBCBF5-9EAA-4FFD-AD7E-FD209F3D15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94D08-F867-4CE2-84F5-3FD4F2428CBF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29A16-A889-4A32-8FDF-F571C2941940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Специализация</a:t>
          </a:r>
          <a:endParaRPr lang="en-US" sz="2800" kern="1200"/>
        </a:p>
      </dsp:txBody>
      <dsp:txXfrm>
        <a:off x="378614" y="886531"/>
        <a:ext cx="2810360" cy="1744948"/>
      </dsp:txXfrm>
    </dsp:sp>
    <dsp:sp modelId="{1EE4582E-077D-4446-9E69-7E8C81C94001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387BE-8CE8-4890-AFE9-34A6D0B9DF6C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>
              <a:latin typeface="Aptos Display" panose="020F0302020204030204"/>
            </a:rPr>
            <a:t>Извлечение документов</a:t>
          </a:r>
          <a:endParaRPr lang="en-US" sz="2800" kern="1200"/>
        </a:p>
      </dsp:txBody>
      <dsp:txXfrm>
        <a:off x="3946203" y="886531"/>
        <a:ext cx="2810360" cy="1744948"/>
      </dsp:txXfrm>
    </dsp:sp>
    <dsp:sp modelId="{AEBED69B-59F1-49EC-AB8A-F7CA0A2EF0A0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A41D6-F9BE-4B76-B5F3-931EBE582583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Точность и релевантность </a:t>
          </a:r>
          <a:r>
            <a:rPr lang="ru-RU" sz="2800" kern="1200">
              <a:latin typeface="Aptos Display" panose="020F0302020204030204"/>
            </a:rPr>
            <a:t>ответов</a:t>
          </a:r>
          <a:endParaRPr lang="en-US" sz="28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F6D8D-5252-4CC4-9E60-DC9C4AB153B4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ACCAA-1B13-4C4D-805B-19BBBC2C4004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Поисковик выдаёт огромное количество статей, никак их не сортируя по смыслу и не объясняя их релевантность к проблеме пользователя.</a:t>
          </a:r>
          <a:endParaRPr lang="en-US" sz="2600" kern="1200"/>
        </a:p>
      </dsp:txBody>
      <dsp:txXfrm>
        <a:off x="585701" y="1066737"/>
        <a:ext cx="4337991" cy="2693452"/>
      </dsp:txXfrm>
    </dsp:sp>
    <dsp:sp modelId="{22EA9384-9BE2-4333-A9A5-4F5E00DE4A35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469BE-135C-42B1-9A1E-183BFD469BD7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Если пользователь не знает, что ему нужно, </a:t>
          </a:r>
          <a:r>
            <a:rPr lang="ru-RU" sz="2600" kern="1200">
              <a:latin typeface="Aptos Display" panose="020F0302020204030204"/>
            </a:rPr>
            <a:t>то </a:t>
          </a:r>
          <a:r>
            <a:rPr lang="ru-RU" sz="2600" kern="1200"/>
            <a:t>он не найдёт никакой </a:t>
          </a:r>
          <a:r>
            <a:rPr lang="ru-RU" sz="2600" kern="1200">
              <a:latin typeface="Aptos Display" panose="020F0302020204030204"/>
            </a:rPr>
            <a:t>полезной </a:t>
          </a:r>
          <a:r>
            <a:rPr lang="ru-RU" sz="2600" kern="1200"/>
            <a:t>информации.</a:t>
          </a:r>
          <a:endParaRPr lang="en-US" sz="2600" kern="1200"/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DBBB3-4C5D-4A47-A125-35166CFF203C}">
      <dsp:nvSpPr>
        <dsp:cNvPr id="0" name=""/>
        <dsp:cNvSpPr/>
      </dsp:nvSpPr>
      <dsp:spPr>
        <a:xfrm>
          <a:off x="0" y="41510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Простота доступа из любой точки земного шара.</a:t>
          </a:r>
          <a:endParaRPr lang="en-US" sz="3400" kern="1200"/>
        </a:p>
      </dsp:txBody>
      <dsp:txXfrm>
        <a:off x="66267" y="107777"/>
        <a:ext cx="10383066" cy="1224958"/>
      </dsp:txXfrm>
    </dsp:sp>
    <dsp:sp modelId="{36D37C52-AFBB-447E-877C-3167269A8B01}">
      <dsp:nvSpPr>
        <dsp:cNvPr id="0" name=""/>
        <dsp:cNvSpPr/>
      </dsp:nvSpPr>
      <dsp:spPr>
        <a:xfrm>
          <a:off x="0" y="1496922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Удобный для работы с текстом пользовательский интерфейс.</a:t>
          </a:r>
          <a:endParaRPr lang="en-US" sz="3400" kern="1200"/>
        </a:p>
      </dsp:txBody>
      <dsp:txXfrm>
        <a:off x="66267" y="1563189"/>
        <a:ext cx="10383066" cy="1224958"/>
      </dsp:txXfrm>
    </dsp:sp>
    <dsp:sp modelId="{F751AD3D-CA85-460B-8835-5771CDAFB20E}">
      <dsp:nvSpPr>
        <dsp:cNvPr id="0" name=""/>
        <dsp:cNvSpPr/>
      </dsp:nvSpPr>
      <dsp:spPr>
        <a:xfrm>
          <a:off x="0" y="2952335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Удобность разработки.</a:t>
          </a:r>
          <a:endParaRPr lang="en-US" sz="3400" kern="1200"/>
        </a:p>
      </dsp:txBody>
      <dsp:txXfrm>
        <a:off x="66267" y="3018602"/>
        <a:ext cx="10383066" cy="1224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8BFD0-5249-4619-871F-A59987648AFC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D8571-FB7B-44F0-B0D3-B10897A3BC33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B7EA2-AB3D-4DA1-BE8C-FA8AE4FF58A1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Огромное количество законов и статей, многие из которых устарели или были изменены, до сих пор усложняют жизнь простым гражданам (Открытие малого бизнеса, получение гражданского оружия и т</a:t>
          </a:r>
          <a:r>
            <a:rPr lang="ru-RU" sz="1500" kern="1200">
              <a:latin typeface="Aptos Display" panose="020F0302020204030204"/>
            </a:rPr>
            <a:t>.д.).</a:t>
          </a:r>
          <a:r>
            <a:rPr lang="ru-RU" sz="1500" kern="1200"/>
            <a:t> </a:t>
          </a:r>
          <a:endParaRPr lang="en-US" sz="1500" kern="1200">
            <a:latin typeface="Aptos Display" panose="020F0302020204030204"/>
          </a:endParaRPr>
        </a:p>
      </dsp:txBody>
      <dsp:txXfrm>
        <a:off x="1509882" y="708097"/>
        <a:ext cx="9005717" cy="1307257"/>
      </dsp:txXfrm>
    </dsp:sp>
    <dsp:sp modelId="{EC0F746F-944A-4C7A-902A-974D6ED6B322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715E-C932-43A8-B87E-506A9081CD29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50C21-3059-431F-B76A-64DC8F28FE7E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Наш бот будет структурировать законодательство РФ и не просто выдавать логичные и базирующиеся на законе ответы, но и ссылаться на определённые позиции в законодательстве. Благодаря этому пользователь сможет собрать релевантную его вопросу документную базу, с которой уже можно обратиться к юристу для уточнения некоторых непонятных моментов.  </a:t>
          </a:r>
          <a:endParaRPr lang="en-US" sz="1500" kern="1200"/>
        </a:p>
      </dsp:txBody>
      <dsp:txXfrm>
        <a:off x="1509882" y="2342169"/>
        <a:ext cx="9005717" cy="1307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BE86D-0EBE-46F6-B311-0E150D2207AF}">
      <dsp:nvSpPr>
        <dsp:cNvPr id="0" name=""/>
        <dsp:cNvSpPr/>
      </dsp:nvSpPr>
      <dsp:spPr>
        <a:xfrm>
          <a:off x="853" y="21822"/>
          <a:ext cx="3457633" cy="4149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Рекурсивный алгоритм </a:t>
          </a:r>
          <a:r>
            <a:rPr lang="ru-RU" sz="2200" kern="1200" err="1"/>
            <a:t>парсинга</a:t>
          </a:r>
          <a:r>
            <a:rPr lang="ru-RU" sz="2200" kern="1200"/>
            <a:t> </a:t>
          </a:r>
          <a:r>
            <a:rPr lang="ru-RU" sz="2200" kern="1200">
              <a:latin typeface="Aptos Display" panose="020F0302020204030204"/>
            </a:rPr>
            <a:t>страницы </a:t>
          </a:r>
          <a:r>
            <a:rPr lang="ru-RU" sz="2200" kern="1200"/>
            <a:t>кодекса </a:t>
          </a:r>
          <a:r>
            <a:rPr lang="ru-RU" sz="2200" kern="1200">
              <a:latin typeface="Aptos Display" panose="020F0302020204030204"/>
            </a:rPr>
            <a:t>     </a:t>
          </a:r>
          <a:r>
            <a:rPr lang="ru-RU" sz="2200" kern="1200"/>
            <a:t>(извлечение статьи)</a:t>
          </a:r>
          <a:endParaRPr lang="en-US" sz="2200" kern="1200"/>
        </a:p>
      </dsp:txBody>
      <dsp:txXfrm>
        <a:off x="853" y="1681486"/>
        <a:ext cx="3457633" cy="2489496"/>
      </dsp:txXfrm>
    </dsp:sp>
    <dsp:sp modelId="{FADE6ACC-36CB-44A7-9F76-938AE4BC4E9B}">
      <dsp:nvSpPr>
        <dsp:cNvPr id="0" name=""/>
        <dsp:cNvSpPr/>
      </dsp:nvSpPr>
      <dsp:spPr>
        <a:xfrm>
          <a:off x="853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21822"/>
        <a:ext cx="3457633" cy="1659664"/>
      </dsp:txXfrm>
    </dsp:sp>
    <dsp:sp modelId="{64FC4F10-7B38-4687-9C55-5AE66898A991}">
      <dsp:nvSpPr>
        <dsp:cNvPr id="0" name=""/>
        <dsp:cNvSpPr/>
      </dsp:nvSpPr>
      <dsp:spPr>
        <a:xfrm>
          <a:off x="3735097" y="21822"/>
          <a:ext cx="3457633" cy="4149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Отчистка статьи от лишней информации </a:t>
          </a:r>
          <a:r>
            <a:rPr lang="ru-RU" sz="2200" kern="1200">
              <a:latin typeface="Aptos Display" panose="020F0302020204030204"/>
            </a:rPr>
            <a:t>(</a:t>
          </a:r>
          <a:r>
            <a:rPr lang="ru-RU" sz="2200" kern="1200"/>
            <a:t>устаревших абзацев</a:t>
          </a:r>
          <a:r>
            <a:rPr lang="ru-RU" sz="2200" kern="1200">
              <a:latin typeface="Aptos Display" panose="020F0302020204030204"/>
            </a:rPr>
            <a:t> и т.п.),</a:t>
          </a:r>
          <a:r>
            <a:rPr lang="ru-RU" sz="2200" kern="1200"/>
            <a:t> извлечение номера, кодекса статьи и ссылки на неё.</a:t>
          </a:r>
          <a:endParaRPr lang="en-US" sz="2200" kern="1200"/>
        </a:p>
      </dsp:txBody>
      <dsp:txXfrm>
        <a:off x="3735097" y="1681486"/>
        <a:ext cx="3457633" cy="2489496"/>
      </dsp:txXfrm>
    </dsp:sp>
    <dsp:sp modelId="{7B67A09A-A306-4FCB-898B-7C926789352B}">
      <dsp:nvSpPr>
        <dsp:cNvPr id="0" name=""/>
        <dsp:cNvSpPr/>
      </dsp:nvSpPr>
      <dsp:spPr>
        <a:xfrm>
          <a:off x="3735097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21822"/>
        <a:ext cx="3457633" cy="1659664"/>
      </dsp:txXfrm>
    </dsp:sp>
    <dsp:sp modelId="{C2D39C9E-35F9-4FFB-8402-F402FACDDD12}">
      <dsp:nvSpPr>
        <dsp:cNvPr id="0" name=""/>
        <dsp:cNvSpPr/>
      </dsp:nvSpPr>
      <dsp:spPr>
        <a:xfrm>
          <a:off x="7469341" y="21822"/>
          <a:ext cx="3457633" cy="4149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Рекурсивный алгоритм сохранения статьи в указанную папку</a:t>
          </a:r>
          <a:endParaRPr lang="en-US" sz="2200" kern="1200"/>
        </a:p>
      </dsp:txBody>
      <dsp:txXfrm>
        <a:off x="7469341" y="1681486"/>
        <a:ext cx="3457633" cy="2489496"/>
      </dsp:txXfrm>
    </dsp:sp>
    <dsp:sp modelId="{06DD4528-AADA-4B3B-B9F5-64D48D0EC005}">
      <dsp:nvSpPr>
        <dsp:cNvPr id="0" name=""/>
        <dsp:cNvSpPr/>
      </dsp:nvSpPr>
      <dsp:spPr>
        <a:xfrm>
          <a:off x="7469341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21822"/>
        <a:ext cx="3457633" cy="165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1B8FF-03BC-4417-B808-96C865792CC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D40D3-A42A-4118-912E-D3200012E6F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Динамический ответ от GPT</a:t>
          </a:r>
          <a:endParaRPr lang="en-US" sz="2400" kern="1200"/>
        </a:p>
      </dsp:txBody>
      <dsp:txXfrm>
        <a:off x="378614" y="886531"/>
        <a:ext cx="2810360" cy="1744948"/>
      </dsp:txXfrm>
    </dsp:sp>
    <dsp:sp modelId="{3644196C-5946-4D58-8DAC-D0796B4049F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84A06-F56E-4A32-86A6-FA596AF0DF6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Файл с использованными частями документов</a:t>
          </a:r>
          <a:endParaRPr lang="en-US" sz="2400" kern="1200"/>
        </a:p>
      </dsp:txBody>
      <dsp:txXfrm>
        <a:off x="3946203" y="886531"/>
        <a:ext cx="2810360" cy="1744948"/>
      </dsp:txXfrm>
    </dsp:sp>
    <dsp:sp modelId="{89064141-7CD2-4831-99FB-3B676ACDA17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634A5-AF1E-452D-AD27-9C38C5E4FD5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Ссылки на статьи с сайта КонсультантПлюс</a:t>
          </a:r>
          <a:endParaRPr lang="en-US" sz="24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5222" y="937891"/>
            <a:ext cx="615512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Юрист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диване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BBB6D-72AC-9C54-FD9C-8708820FDEA3}"/>
              </a:ext>
            </a:extLst>
          </p:cNvPr>
          <p:cNvSpPr txBox="1"/>
          <p:nvPr/>
        </p:nvSpPr>
        <p:spPr>
          <a:xfrm>
            <a:off x="666108" y="3439337"/>
            <a:ext cx="5425781" cy="1655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err="1"/>
              <a:t>Телеграм-бот-юридический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помощник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на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основе</a:t>
            </a:r>
            <a:r>
              <a:rPr lang="en-US" sz="2400" kern="1200">
                <a:latin typeface="+mn-lt"/>
                <a:ea typeface="+mn-ea"/>
                <a:cs typeface="+mn-cs"/>
              </a:rPr>
              <a:t> RAG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системы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из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базы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данных</a:t>
            </a:r>
            <a:r>
              <a:rPr lang="en-US" sz="2400" kern="1200">
                <a:latin typeface="+mn-lt"/>
                <a:ea typeface="+mn-ea"/>
                <a:cs typeface="+mn-cs"/>
              </a:rPr>
              <a:t> "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КонсультантПлюс</a:t>
            </a:r>
            <a:r>
              <a:rPr lang="en-US" sz="2400" kern="1200">
                <a:latin typeface="+mn-lt"/>
                <a:ea typeface="+mn-ea"/>
                <a:cs typeface="+mn-cs"/>
              </a:rPr>
              <a:t>"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19702-1087-8A33-80EC-B42620D03497}"/>
              </a:ext>
            </a:extLst>
          </p:cNvPr>
          <p:cNvSpPr txBox="1"/>
          <p:nvPr/>
        </p:nvSpPr>
        <p:spPr>
          <a:xfrm>
            <a:off x="661306" y="5719960"/>
            <a:ext cx="43951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Проект разработали: </a:t>
            </a:r>
          </a:p>
          <a:p>
            <a:r>
              <a:rPr lang="ru-RU"/>
              <a:t>Курочкин Артём 11И, Громов Лука 11И, </a:t>
            </a:r>
            <a:r>
              <a:rPr lang="ru-RU" err="1"/>
              <a:t>Тыц</a:t>
            </a:r>
            <a:r>
              <a:rPr lang="ru-RU"/>
              <a:t> Александр 11И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C150F-AEDF-BA68-1BD3-76B24B6EB026}"/>
              </a:ext>
            </a:extLst>
          </p:cNvPr>
          <p:cNvSpPr txBox="1"/>
          <p:nvPr/>
        </p:nvSpPr>
        <p:spPr>
          <a:xfrm>
            <a:off x="661306" y="5092431"/>
            <a:ext cx="43951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Научный руководитель: </a:t>
            </a:r>
          </a:p>
          <a:p>
            <a:r>
              <a:rPr lang="ru-RU" err="1"/>
              <a:t>Тайницкий</a:t>
            </a:r>
            <a:r>
              <a:rPr lang="ru-RU"/>
              <a:t> В. А.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0D054-A614-BD84-4D64-0434EF8D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Как мы получили документы?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F4AC7DB-3C13-0E46-2987-21391F4F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606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18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8DE0977-960A-FFBD-947B-A702FDC2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66088"/>
            <a:ext cx="10905066" cy="392582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ACEDD-DC25-C79C-2995-F0B8553A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Как происходит генерация ответа?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число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C822087-5490-2B0C-4A9C-2A0F7300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1" y="3433064"/>
            <a:ext cx="11017703" cy="270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4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3B16E-3E56-98AB-2476-F14E3FAC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/>
              <a:t>Что видит пользователь?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8383218-B13B-7E95-1C57-FEA1A1ACD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4412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4E856644-80BD-2D56-DE63-65C9E0BBE05D}"/>
              </a:ext>
            </a:extLst>
          </p:cNvPr>
          <p:cNvSpPr/>
          <p:nvPr/>
        </p:nvSpPr>
        <p:spPr>
          <a:xfrm>
            <a:off x="4044410" y="4480059"/>
            <a:ext cx="936171" cy="48985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6585DBFF-115B-DF21-3E25-A3123952C0DD}"/>
              </a:ext>
            </a:extLst>
          </p:cNvPr>
          <p:cNvSpPr/>
          <p:nvPr/>
        </p:nvSpPr>
        <p:spPr>
          <a:xfrm>
            <a:off x="7594330" y="4487708"/>
            <a:ext cx="936171" cy="48985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15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0644B51-A4F1-4636-11BE-04422D5D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Особенности:</a:t>
            </a:r>
          </a:p>
        </p:txBody>
      </p:sp>
      <p:sp>
        <p:nvSpPr>
          <p:cNvPr id="28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399D44-0B2A-82F6-FBA6-17DC9600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Продуманный UI                             (Анимации, ссылки на документы и т.д.)</a:t>
            </a:r>
          </a:p>
          <a:p>
            <a:r>
              <a:rPr lang="ru-RU"/>
              <a:t>Синхронизация конфигурации через сервер (телеграм чат)</a:t>
            </a:r>
          </a:p>
          <a:p>
            <a:r>
              <a:rPr lang="ru-RU"/>
              <a:t>Удобная конфигурация бота и </a:t>
            </a:r>
            <a:r>
              <a:rPr lang="ru-RU" err="1"/>
              <a:t>retrieval</a:t>
            </a:r>
            <a:r>
              <a:rPr lang="ru-RU"/>
              <a:t> сервера без необходимости перезапуска</a:t>
            </a:r>
          </a:p>
          <a:p>
            <a:r>
              <a:rPr lang="ru-RU"/>
              <a:t>Легко масштабируемая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97413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287E-727E-6B6B-7B2F-F1DD99EA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51" y="1967266"/>
            <a:ext cx="308198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@SofaJuristBot</a:t>
            </a:r>
            <a:endParaRPr lang="en-US" sz="3600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Рисунок 3" descr="Изображение выглядит как текст, графический дизайн, Графика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22C61F2-8490-9EF7-2F24-E84545E6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639" y="643466"/>
            <a:ext cx="462205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A7024-7E30-7B78-9899-6120F69B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Инструменты и источники информации: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AA845-18C0-8508-B19F-D00E997A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7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/>
              <a:t>Языки: Python, C#</a:t>
            </a:r>
          </a:p>
          <a:p>
            <a:r>
              <a:rPr lang="ru-RU" sz="2400"/>
              <a:t>Библиотеки: </a:t>
            </a:r>
            <a:r>
              <a:rPr lang="ru-RU" sz="2400" err="1"/>
              <a:t>LLamaSharp</a:t>
            </a:r>
            <a:r>
              <a:rPr lang="ru-RU" sz="2400">
                <a:latin typeface="Aptos"/>
              </a:rPr>
              <a:t> </a:t>
            </a:r>
            <a:r>
              <a:rPr lang="ru-RU" sz="2400"/>
              <a:t>- генеративная нейросеть (AG в RAG), </a:t>
            </a:r>
            <a:r>
              <a:rPr lang="ru-RU" sz="2400" err="1"/>
              <a:t>Telergam.bot</a:t>
            </a:r>
            <a:r>
              <a:rPr lang="ru-RU" sz="2400"/>
              <a:t>(C#) - телеграм-бот, </a:t>
            </a:r>
            <a:r>
              <a:rPr lang="ru-RU" sz="2400" err="1"/>
              <a:t>langchain</a:t>
            </a:r>
            <a:r>
              <a:rPr lang="ru-RU" sz="2400"/>
              <a:t> - поисковик (R в RAG)</a:t>
            </a:r>
          </a:p>
          <a:p>
            <a:r>
              <a:rPr lang="ru-RU" sz="2400"/>
              <a:t>GPT: gemma-3 4b (Google)</a:t>
            </a:r>
          </a:p>
          <a:p>
            <a:r>
              <a:rPr lang="ru-RU" sz="2400"/>
              <a:t>Источники: </a:t>
            </a:r>
            <a:r>
              <a:rPr lang="ru-RU" sz="2400" err="1"/>
              <a:t>HuggingFace</a:t>
            </a:r>
            <a:r>
              <a:rPr lang="ru-RU" sz="2400"/>
              <a:t>, официальная документация библиотек, статьи про RAG и обучение GPT на </a:t>
            </a:r>
            <a:r>
              <a:rPr lang="ru-RU" sz="2400" err="1"/>
              <a:t>habr</a:t>
            </a:r>
            <a:r>
              <a:rPr lang="ru-RU" sz="2400"/>
              <a:t> от ведущих специалистов Yandex и других компаний.</a:t>
            </a:r>
            <a:endParaRPr lang="ru-RU" sz="2400">
              <a:ea typeface="+mn-lt"/>
              <a:cs typeface="+mn-lt"/>
            </a:endParaRPr>
          </a:p>
          <a:p>
            <a:r>
              <a:rPr lang="ru-RU" sz="2400"/>
              <a:t>Консультанты: Владислав Александрович </a:t>
            </a:r>
            <a:r>
              <a:rPr lang="ru-RU" sz="2400" err="1"/>
              <a:t>Тайницкий</a:t>
            </a:r>
            <a:r>
              <a:rPr lang="ru-RU" sz="2400"/>
              <a:t>, действующий </a:t>
            </a:r>
            <a:r>
              <a:rPr lang="ru-RU" sz="2400" err="1"/>
              <a:t>senior</a:t>
            </a:r>
            <a:r>
              <a:rPr lang="ru-RU" sz="2400"/>
              <a:t> ML разработчик ПАО "Газпром", действующий </a:t>
            </a:r>
            <a:r>
              <a:rPr lang="ru-RU" sz="2400" err="1"/>
              <a:t>senior</a:t>
            </a:r>
            <a:r>
              <a:rPr lang="ru-RU" sz="2400"/>
              <a:t> </a:t>
            </a:r>
            <a:r>
              <a:rPr lang="ru-RU" sz="2400" err="1"/>
              <a:t>fullstack</a:t>
            </a:r>
            <a:r>
              <a:rPr lang="ru-RU" sz="2400"/>
              <a:t>-разработчик.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10599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0C628-67A7-1F48-CD23-43AC3A8F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9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3822B-314F-025B-2881-E40BDE78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Что такое RAG?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FDAAC-7A7B-7358-2A10-3268FEA8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RAG – </a:t>
            </a:r>
            <a:r>
              <a:rPr lang="ru-RU" dirty="0" err="1"/>
              <a:t>Retrieval-Augmented</a:t>
            </a:r>
            <a:r>
              <a:rPr lang="ru-RU" dirty="0"/>
              <a:t> Generation</a:t>
            </a:r>
          </a:p>
          <a:p>
            <a:r>
              <a:rPr lang="ru-RU" dirty="0" err="1"/>
              <a:t>Retrieval</a:t>
            </a:r>
            <a:r>
              <a:rPr lang="ru-RU" dirty="0"/>
              <a:t> - поисковик в базе данных.</a:t>
            </a:r>
          </a:p>
          <a:p>
            <a:r>
              <a:rPr lang="ru-RU" dirty="0" err="1"/>
              <a:t>Augmented</a:t>
            </a:r>
            <a:r>
              <a:rPr lang="ru-RU" dirty="0"/>
              <a:t> - информация, полученная из поисковика встраивается в запрос GPT.</a:t>
            </a:r>
          </a:p>
          <a:p>
            <a:r>
              <a:rPr lang="ru-RU" dirty="0"/>
              <a:t>Generation - генерация ответа (с помощью GPT).</a:t>
            </a:r>
          </a:p>
        </p:txBody>
      </p:sp>
    </p:spTree>
    <p:extLst>
      <p:ext uri="{BB962C8B-B14F-4D97-AF65-F5344CB8AC3E}">
        <p14:creationId xmlns:p14="http://schemas.microsoft.com/office/powerpoint/2010/main" val="372087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98BB0-D00E-BA38-DD2C-6B46DB32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/>
              <a:t>Почему RAG?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9F3C4D9-C989-39BD-B2DF-9B7F5A4CA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6820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8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7A5AA-5909-572B-77B0-648F1185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ru-RU" sz="5200"/>
              <a:t>Чем лучше поисковика на сайте?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1A95A1E-FD1B-1F91-0997-17BA32A4E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3364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695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D7B90-FE2F-B09C-B99D-FDDC439B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Интерфейс: почему </a:t>
            </a:r>
            <a:r>
              <a:rPr lang="ru-RU" err="1"/>
              <a:t>телеграм</a:t>
            </a:r>
            <a:r>
              <a:rPr lang="ru-RU"/>
              <a:t>-бот?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D67CB8C-E661-2767-1C2D-0074AFD8A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676930"/>
              </p:ext>
            </p:extLst>
          </p:nvPr>
        </p:nvGraphicFramePr>
        <p:xfrm>
          <a:off x="838200" y="169176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62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35F95-E884-06D7-3E4A-FB005B04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rgbClr val="FFFFFF"/>
                </a:solidFill>
              </a:rPr>
              <a:t>Что такое "КонсультантПлюс" и почему они?</a:t>
            </a:r>
          </a:p>
        </p:txBody>
      </p:sp>
      <p:sp>
        <p:nvSpPr>
          <p:cNvPr id="1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1BA0C4FF-75D0-ED06-ACC7-55F257AA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КонсультантПлюс - постоянно обновляющаяся справочно-правовая система, одна из единственных дающая открытый доступ к релевантным кодексам и законам РФ посредством размещения их на одноимённом сайте.</a:t>
            </a:r>
          </a:p>
          <a:p>
            <a:r>
              <a:rPr lang="ru-RU"/>
              <a:t>Конкуренты (Гарант, Кодекс) являются закрытыми решениями для организаций и бизнесов.</a:t>
            </a:r>
          </a:p>
        </p:txBody>
      </p:sp>
    </p:spTree>
    <p:extLst>
      <p:ext uri="{BB962C8B-B14F-4D97-AF65-F5344CB8AC3E}">
        <p14:creationId xmlns:p14="http://schemas.microsoft.com/office/powerpoint/2010/main" val="411913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B5062-1B81-EECD-B437-A2D3DB68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ru-RU"/>
              <a:t>Актуальность и ценность проекта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680F2EC-8E62-B0BD-BB42-B4F9BFA71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9892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53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F5977-C6C2-36CC-479D-678B88BD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Блок схема работы системы: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37D9DF0-C70E-BB38-D3E8-6900629378EF}"/>
              </a:ext>
            </a:extLst>
          </p:cNvPr>
          <p:cNvSpPr/>
          <p:nvPr/>
        </p:nvSpPr>
        <p:spPr>
          <a:xfrm>
            <a:off x="-473231" y="5943699"/>
            <a:ext cx="1461836" cy="1379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3F37A0A-8518-9BFF-9293-CB0386F32165}"/>
              </a:ext>
            </a:extLst>
          </p:cNvPr>
          <p:cNvSpPr/>
          <p:nvPr/>
        </p:nvSpPr>
        <p:spPr>
          <a:xfrm>
            <a:off x="1608819" y="6638196"/>
            <a:ext cx="10413243" cy="61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снимок экрана, графический дизайн, График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3DFF46B-4E11-96ED-EF14-2B8C0CE7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72" y="1481910"/>
            <a:ext cx="8346216" cy="49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7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2954C-9E58-03BA-70E7-1A7FB90A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err="1">
                <a:latin typeface="+mj-lt"/>
                <a:ea typeface="+mj-ea"/>
                <a:cs typeface="+mj-cs"/>
              </a:rPr>
              <a:t>Блок-схема</a:t>
            </a:r>
            <a:r>
              <a:rPr lang="en-US" sz="5600" kern="1200">
                <a:latin typeface="+mj-lt"/>
                <a:ea typeface="+mj-ea"/>
                <a:cs typeface="+mj-cs"/>
              </a:rPr>
              <a:t> </a:t>
            </a:r>
            <a:r>
              <a:rPr lang="en-US" sz="5600" kern="1200" err="1">
                <a:latin typeface="+mj-lt"/>
                <a:ea typeface="+mj-ea"/>
                <a:cs typeface="+mj-cs"/>
              </a:rPr>
              <a:t>запуска</a:t>
            </a:r>
            <a:r>
              <a:rPr lang="en-US" sz="5600" kern="1200">
                <a:latin typeface="+mj-lt"/>
                <a:ea typeface="+mj-ea"/>
                <a:cs typeface="+mj-cs"/>
              </a:rPr>
              <a:t> </a:t>
            </a:r>
            <a:r>
              <a:rPr lang="en-US" sz="5600"/>
              <a:t>бота</a:t>
            </a:r>
            <a:endParaRPr lang="en-US" sz="5600" kern="1200">
              <a:latin typeface="+mj-l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7FA000E-450F-B366-B64C-17B06CE4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52" y="2298246"/>
            <a:ext cx="8794296" cy="40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39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Юрист на диване</vt:lpstr>
      <vt:lpstr>Что такое RAG?</vt:lpstr>
      <vt:lpstr>Почему RAG?</vt:lpstr>
      <vt:lpstr>Чем лучше поисковика на сайте?</vt:lpstr>
      <vt:lpstr>Интерфейс: почему телеграм-бот?</vt:lpstr>
      <vt:lpstr>Что такое "КонсультантПлюс" и почему они?</vt:lpstr>
      <vt:lpstr>Актуальность и ценность проекта</vt:lpstr>
      <vt:lpstr>Блок схема работы системы:</vt:lpstr>
      <vt:lpstr>Блок-схема запуска бота</vt:lpstr>
      <vt:lpstr>Как мы получили документы?</vt:lpstr>
      <vt:lpstr>Презентация PowerPoint</vt:lpstr>
      <vt:lpstr>Как происходит генерация ответа?</vt:lpstr>
      <vt:lpstr>Что видит пользователь?</vt:lpstr>
      <vt:lpstr>Особенности:</vt:lpstr>
      <vt:lpstr>@SofaJuristBot</vt:lpstr>
      <vt:lpstr>Инструменты и источники информации: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29</cp:revision>
  <dcterms:created xsi:type="dcterms:W3CDTF">2024-11-29T07:11:33Z</dcterms:created>
  <dcterms:modified xsi:type="dcterms:W3CDTF">2025-04-14T14:15:05Z</dcterms:modified>
</cp:coreProperties>
</file>