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86" y="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2EA0F-F10B-4238-A2EC-B1D00CF724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80BDE4-583B-463D-8E9B-5BBD4A013092}">
      <dgm:prSet/>
      <dgm:spPr/>
      <dgm:t>
        <a:bodyPr/>
        <a:lstStyle/>
        <a:p>
          <a:r>
            <a:rPr lang="en-US"/>
            <a:t>UCI Heart Disease Dataset.</a:t>
          </a:r>
        </a:p>
      </dgm:t>
    </dgm:pt>
    <dgm:pt modelId="{4D16E326-F767-479C-B539-C88B4D7914FB}" type="parTrans" cxnId="{39FF2FA6-1324-40C9-A00D-B2D0AB51745C}">
      <dgm:prSet/>
      <dgm:spPr/>
      <dgm:t>
        <a:bodyPr/>
        <a:lstStyle/>
        <a:p>
          <a:endParaRPr lang="en-US"/>
        </a:p>
      </dgm:t>
    </dgm:pt>
    <dgm:pt modelId="{1BFB8DC7-C1B5-4F2C-A743-0499503932C8}" type="sibTrans" cxnId="{39FF2FA6-1324-40C9-A00D-B2D0AB51745C}">
      <dgm:prSet/>
      <dgm:spPr/>
      <dgm:t>
        <a:bodyPr/>
        <a:lstStyle/>
        <a:p>
          <a:endParaRPr lang="en-US"/>
        </a:p>
      </dgm:t>
    </dgm:pt>
    <dgm:pt modelId="{4EA6A797-5FF9-404F-A6B3-2C84DEA46389}">
      <dgm:prSet/>
      <dgm:spPr/>
      <dgm:t>
        <a:bodyPr/>
        <a:lstStyle/>
        <a:p>
          <a:r>
            <a:rPr lang="en-US"/>
            <a:t>Size: 303 instances, 14 attributes</a:t>
          </a:r>
        </a:p>
      </dgm:t>
    </dgm:pt>
    <dgm:pt modelId="{EC446EA4-5EA4-441F-99EB-8E5CCB6D2009}" type="parTrans" cxnId="{A4343280-437A-4BA6-9AD9-6C5910FF9175}">
      <dgm:prSet/>
      <dgm:spPr/>
      <dgm:t>
        <a:bodyPr/>
        <a:lstStyle/>
        <a:p>
          <a:endParaRPr lang="en-US"/>
        </a:p>
      </dgm:t>
    </dgm:pt>
    <dgm:pt modelId="{1B5FF389-B9F4-40A7-8EDB-EE7CA3D04165}" type="sibTrans" cxnId="{A4343280-437A-4BA6-9AD9-6C5910FF9175}">
      <dgm:prSet/>
      <dgm:spPr/>
      <dgm:t>
        <a:bodyPr/>
        <a:lstStyle/>
        <a:p>
          <a:endParaRPr lang="en-US"/>
        </a:p>
      </dgm:t>
    </dgm:pt>
    <dgm:pt modelId="{93E0D140-6920-4B9B-8797-01B4B9423436}">
      <dgm:prSet/>
      <dgm:spPr/>
      <dgm:t>
        <a:bodyPr/>
        <a:lstStyle/>
        <a:p>
          <a:r>
            <a:rPr lang="en-US"/>
            <a:t>Use Case: Predict the presence of heart disease (binary classification: 0 = no disease, 1 = disease).</a:t>
          </a:r>
        </a:p>
      </dgm:t>
    </dgm:pt>
    <dgm:pt modelId="{FA14A745-25D7-45DB-99C4-BDE329FB3CC0}" type="parTrans" cxnId="{DC39715B-14FF-4FC8-8836-10804B083631}">
      <dgm:prSet/>
      <dgm:spPr/>
      <dgm:t>
        <a:bodyPr/>
        <a:lstStyle/>
        <a:p>
          <a:endParaRPr lang="en-US"/>
        </a:p>
      </dgm:t>
    </dgm:pt>
    <dgm:pt modelId="{9E644055-0A94-4BDC-8CDB-7C81503F32F4}" type="sibTrans" cxnId="{DC39715B-14FF-4FC8-8836-10804B083631}">
      <dgm:prSet/>
      <dgm:spPr/>
      <dgm:t>
        <a:bodyPr/>
        <a:lstStyle/>
        <a:p>
          <a:endParaRPr lang="en-US"/>
        </a:p>
      </dgm:t>
    </dgm:pt>
    <dgm:pt modelId="{A76B38FE-D533-40C0-8F77-B5AE3B55E808}">
      <dgm:prSet/>
      <dgm:spPr/>
      <dgm:t>
        <a:bodyPr/>
        <a:lstStyle/>
        <a:p>
          <a:r>
            <a:rPr lang="en-US"/>
            <a:t>Key Features (Attributes):</a:t>
          </a:r>
        </a:p>
      </dgm:t>
    </dgm:pt>
    <dgm:pt modelId="{A5F4FA41-4495-436B-B7B7-4CB1DC9B7B4E}" type="parTrans" cxnId="{CA66B072-77F3-4CB3-AA8A-E618EDD9ACD3}">
      <dgm:prSet/>
      <dgm:spPr/>
      <dgm:t>
        <a:bodyPr/>
        <a:lstStyle/>
        <a:p>
          <a:endParaRPr lang="en-US"/>
        </a:p>
      </dgm:t>
    </dgm:pt>
    <dgm:pt modelId="{30F3004A-648A-4171-9E54-2E08E1D883C4}" type="sibTrans" cxnId="{CA66B072-77F3-4CB3-AA8A-E618EDD9ACD3}">
      <dgm:prSet/>
      <dgm:spPr/>
      <dgm:t>
        <a:bodyPr/>
        <a:lstStyle/>
        <a:p>
          <a:endParaRPr lang="en-US"/>
        </a:p>
      </dgm:t>
    </dgm:pt>
    <dgm:pt modelId="{8404C75F-E204-4A54-9777-0EF9AD2D1D17}">
      <dgm:prSet/>
      <dgm:spPr/>
      <dgm:t>
        <a:bodyPr/>
        <a:lstStyle/>
        <a:p>
          <a:r>
            <a:rPr lang="en-US"/>
            <a:t>age: Age in years.</a:t>
          </a:r>
        </a:p>
      </dgm:t>
    </dgm:pt>
    <dgm:pt modelId="{DC431437-7E43-452E-A443-4E182B97E53C}" type="parTrans" cxnId="{68C779D2-A705-4C27-AAE8-77B34CED19BC}">
      <dgm:prSet/>
      <dgm:spPr/>
      <dgm:t>
        <a:bodyPr/>
        <a:lstStyle/>
        <a:p>
          <a:endParaRPr lang="en-US"/>
        </a:p>
      </dgm:t>
    </dgm:pt>
    <dgm:pt modelId="{0093DA0C-22CF-4DCC-9B79-4C16D07187B8}" type="sibTrans" cxnId="{68C779D2-A705-4C27-AAE8-77B34CED19BC}">
      <dgm:prSet/>
      <dgm:spPr/>
      <dgm:t>
        <a:bodyPr/>
        <a:lstStyle/>
        <a:p>
          <a:endParaRPr lang="en-US"/>
        </a:p>
      </dgm:t>
    </dgm:pt>
    <dgm:pt modelId="{419243E4-99D5-4123-9050-EAAE9CC396CB}">
      <dgm:prSet/>
      <dgm:spPr/>
      <dgm:t>
        <a:bodyPr/>
        <a:lstStyle/>
        <a:p>
          <a:r>
            <a:rPr lang="en-US"/>
            <a:t>sex: Gender (1 = male, 0 = female).</a:t>
          </a:r>
        </a:p>
      </dgm:t>
    </dgm:pt>
    <dgm:pt modelId="{29CA06E4-8CCE-40D6-875A-ECAA482E51A5}" type="parTrans" cxnId="{364C1CD6-1966-4C92-9796-7BF3963019C7}">
      <dgm:prSet/>
      <dgm:spPr/>
      <dgm:t>
        <a:bodyPr/>
        <a:lstStyle/>
        <a:p>
          <a:endParaRPr lang="en-US"/>
        </a:p>
      </dgm:t>
    </dgm:pt>
    <dgm:pt modelId="{4FAEF6F1-04E3-4DC8-8F19-36D830B1BCDA}" type="sibTrans" cxnId="{364C1CD6-1966-4C92-9796-7BF3963019C7}">
      <dgm:prSet/>
      <dgm:spPr/>
      <dgm:t>
        <a:bodyPr/>
        <a:lstStyle/>
        <a:p>
          <a:endParaRPr lang="en-US"/>
        </a:p>
      </dgm:t>
    </dgm:pt>
    <dgm:pt modelId="{3A336B3E-3F34-461D-84A5-96FA0FA28682}">
      <dgm:prSet/>
      <dgm:spPr/>
      <dgm:t>
        <a:bodyPr/>
        <a:lstStyle/>
        <a:p>
          <a:r>
            <a:rPr lang="en-US"/>
            <a:t>cp: Chest pain type (1–4, e.g., typical angina, atypical angina).</a:t>
          </a:r>
        </a:p>
      </dgm:t>
    </dgm:pt>
    <dgm:pt modelId="{133F418E-F1F1-454E-B1EE-5A3B5E1DFF03}" type="parTrans" cxnId="{D2BB3A31-7E06-4EA0-8C31-29442B21134B}">
      <dgm:prSet/>
      <dgm:spPr/>
      <dgm:t>
        <a:bodyPr/>
        <a:lstStyle/>
        <a:p>
          <a:endParaRPr lang="en-US"/>
        </a:p>
      </dgm:t>
    </dgm:pt>
    <dgm:pt modelId="{9D52A31D-67CF-4C96-865E-B9EF10244617}" type="sibTrans" cxnId="{D2BB3A31-7E06-4EA0-8C31-29442B21134B}">
      <dgm:prSet/>
      <dgm:spPr/>
      <dgm:t>
        <a:bodyPr/>
        <a:lstStyle/>
        <a:p>
          <a:endParaRPr lang="en-US"/>
        </a:p>
      </dgm:t>
    </dgm:pt>
    <dgm:pt modelId="{E619C5BA-3681-459F-8C6D-B0C31B9B8EC1}">
      <dgm:prSet/>
      <dgm:spPr/>
      <dgm:t>
        <a:bodyPr/>
        <a:lstStyle/>
        <a:p>
          <a:r>
            <a:rPr lang="en-US"/>
            <a:t>trestbps: Resting blood pressure (mm Hg).</a:t>
          </a:r>
        </a:p>
      </dgm:t>
    </dgm:pt>
    <dgm:pt modelId="{B812864F-67DB-4941-9ABA-D569786169EE}" type="parTrans" cxnId="{6B3A4F13-B401-4827-A696-43EA6374515C}">
      <dgm:prSet/>
      <dgm:spPr/>
      <dgm:t>
        <a:bodyPr/>
        <a:lstStyle/>
        <a:p>
          <a:endParaRPr lang="en-US"/>
        </a:p>
      </dgm:t>
    </dgm:pt>
    <dgm:pt modelId="{B9EEEB80-7AB2-4F5D-8BA0-3B9882A47D38}" type="sibTrans" cxnId="{6B3A4F13-B401-4827-A696-43EA6374515C}">
      <dgm:prSet/>
      <dgm:spPr/>
      <dgm:t>
        <a:bodyPr/>
        <a:lstStyle/>
        <a:p>
          <a:endParaRPr lang="en-US"/>
        </a:p>
      </dgm:t>
    </dgm:pt>
    <dgm:pt modelId="{FD677904-79D3-4C77-91CD-98C12A542258}">
      <dgm:prSet/>
      <dgm:spPr/>
      <dgm:t>
        <a:bodyPr/>
        <a:lstStyle/>
        <a:p>
          <a:r>
            <a:rPr lang="en-US"/>
            <a:t>chol: Serum cholesterol (mg/dl).</a:t>
          </a:r>
        </a:p>
      </dgm:t>
    </dgm:pt>
    <dgm:pt modelId="{9769FDDF-72CD-48C8-9A93-FA9F1D2EBE75}" type="parTrans" cxnId="{795F9F3A-A3AA-445B-9A9D-B707757CD98D}">
      <dgm:prSet/>
      <dgm:spPr/>
      <dgm:t>
        <a:bodyPr/>
        <a:lstStyle/>
        <a:p>
          <a:endParaRPr lang="en-US"/>
        </a:p>
      </dgm:t>
    </dgm:pt>
    <dgm:pt modelId="{E4A164EE-CA13-4425-BE28-1A9E19658D90}" type="sibTrans" cxnId="{795F9F3A-A3AA-445B-9A9D-B707757CD98D}">
      <dgm:prSet/>
      <dgm:spPr/>
      <dgm:t>
        <a:bodyPr/>
        <a:lstStyle/>
        <a:p>
          <a:endParaRPr lang="en-US"/>
        </a:p>
      </dgm:t>
    </dgm:pt>
    <dgm:pt modelId="{E61A6020-A2DA-45A2-B144-FB38F7D1C3A7}">
      <dgm:prSet/>
      <dgm:spPr/>
      <dgm:t>
        <a:bodyPr/>
        <a:lstStyle/>
        <a:p>
          <a:r>
            <a:rPr lang="en-US"/>
            <a:t>fbs: Fasting blood sugar &gt; 120 mg/dl (1 = true, 0 = false).</a:t>
          </a:r>
        </a:p>
      </dgm:t>
    </dgm:pt>
    <dgm:pt modelId="{75E95A75-5A1A-4D5A-9388-7A1197D9B02E}" type="parTrans" cxnId="{52678196-6FEC-4235-8011-D913828FEADB}">
      <dgm:prSet/>
      <dgm:spPr/>
      <dgm:t>
        <a:bodyPr/>
        <a:lstStyle/>
        <a:p>
          <a:endParaRPr lang="en-US"/>
        </a:p>
      </dgm:t>
    </dgm:pt>
    <dgm:pt modelId="{52BBAC8D-B298-4683-A203-8324FD755C9A}" type="sibTrans" cxnId="{52678196-6FEC-4235-8011-D913828FEADB}">
      <dgm:prSet/>
      <dgm:spPr/>
      <dgm:t>
        <a:bodyPr/>
        <a:lstStyle/>
        <a:p>
          <a:endParaRPr lang="en-US"/>
        </a:p>
      </dgm:t>
    </dgm:pt>
    <dgm:pt modelId="{47376BA0-29E7-4BDB-AA73-A2FF6CBE41C1}">
      <dgm:prSet/>
      <dgm:spPr/>
      <dgm:t>
        <a:bodyPr/>
        <a:lstStyle/>
        <a:p>
          <a:r>
            <a:rPr lang="en-US"/>
            <a:t>restecg: Resting electrocardiographic results (0–2).</a:t>
          </a:r>
        </a:p>
      </dgm:t>
    </dgm:pt>
    <dgm:pt modelId="{A0BE0714-66BC-4941-BCE6-5262CC3D7F5D}" type="parTrans" cxnId="{5D9E2C94-43BB-4DD8-B339-2BABFFC481C6}">
      <dgm:prSet/>
      <dgm:spPr/>
      <dgm:t>
        <a:bodyPr/>
        <a:lstStyle/>
        <a:p>
          <a:endParaRPr lang="en-US"/>
        </a:p>
      </dgm:t>
    </dgm:pt>
    <dgm:pt modelId="{B67EACCB-591B-4C4F-8FC2-3B5D2A2015D8}" type="sibTrans" cxnId="{5D9E2C94-43BB-4DD8-B339-2BABFFC481C6}">
      <dgm:prSet/>
      <dgm:spPr/>
      <dgm:t>
        <a:bodyPr/>
        <a:lstStyle/>
        <a:p>
          <a:endParaRPr lang="en-US"/>
        </a:p>
      </dgm:t>
    </dgm:pt>
    <dgm:pt modelId="{E277E07A-1883-49A2-81AE-4C853F3A98F9}">
      <dgm:prSet/>
      <dgm:spPr/>
      <dgm:t>
        <a:bodyPr/>
        <a:lstStyle/>
        <a:p>
          <a:r>
            <a:rPr lang="en-US"/>
            <a:t>thalach: Maximum heart rate achieved.</a:t>
          </a:r>
        </a:p>
      </dgm:t>
    </dgm:pt>
    <dgm:pt modelId="{969C0DEA-128A-4FAD-9AD2-4BBB0D149157}" type="parTrans" cxnId="{044E9CED-0F18-4083-9092-32A62AD06D66}">
      <dgm:prSet/>
      <dgm:spPr/>
      <dgm:t>
        <a:bodyPr/>
        <a:lstStyle/>
        <a:p>
          <a:endParaRPr lang="en-US"/>
        </a:p>
      </dgm:t>
    </dgm:pt>
    <dgm:pt modelId="{9FD48B98-275B-4811-8EA6-ED606CBEC5F7}" type="sibTrans" cxnId="{044E9CED-0F18-4083-9092-32A62AD06D66}">
      <dgm:prSet/>
      <dgm:spPr/>
      <dgm:t>
        <a:bodyPr/>
        <a:lstStyle/>
        <a:p>
          <a:endParaRPr lang="en-US"/>
        </a:p>
      </dgm:t>
    </dgm:pt>
    <dgm:pt modelId="{C1FEDFF1-1AF6-48D4-817B-A21ABCFDB0F3}">
      <dgm:prSet/>
      <dgm:spPr/>
      <dgm:t>
        <a:bodyPr/>
        <a:lstStyle/>
        <a:p>
          <a:r>
            <a:rPr lang="en-US"/>
            <a:t>exang: Exercise-induced angina (1 = yes, 0 = no).</a:t>
          </a:r>
        </a:p>
      </dgm:t>
    </dgm:pt>
    <dgm:pt modelId="{2C5691FE-CF82-44F8-B5DB-2AB2E0107CD3}" type="parTrans" cxnId="{E70D944F-DC03-4832-B070-D382C5DE33D2}">
      <dgm:prSet/>
      <dgm:spPr/>
      <dgm:t>
        <a:bodyPr/>
        <a:lstStyle/>
        <a:p>
          <a:endParaRPr lang="en-US"/>
        </a:p>
      </dgm:t>
    </dgm:pt>
    <dgm:pt modelId="{E419A719-F3EE-4F9A-9940-E7D39884FAC7}" type="sibTrans" cxnId="{E70D944F-DC03-4832-B070-D382C5DE33D2}">
      <dgm:prSet/>
      <dgm:spPr/>
      <dgm:t>
        <a:bodyPr/>
        <a:lstStyle/>
        <a:p>
          <a:endParaRPr lang="en-US"/>
        </a:p>
      </dgm:t>
    </dgm:pt>
    <dgm:pt modelId="{70B5D7DC-BF83-42D0-959A-3B558EFC9755}">
      <dgm:prSet/>
      <dgm:spPr/>
      <dgm:t>
        <a:bodyPr/>
        <a:lstStyle/>
        <a:p>
          <a:r>
            <a:rPr lang="en-US"/>
            <a:t>oldpeak: ST depression induced by exercise relative to rest.</a:t>
          </a:r>
        </a:p>
      </dgm:t>
    </dgm:pt>
    <dgm:pt modelId="{B1265042-AEA0-4ECC-AE48-A078EBFC3953}" type="parTrans" cxnId="{D14213A9-FA5C-4016-883F-305363D6F3D5}">
      <dgm:prSet/>
      <dgm:spPr/>
      <dgm:t>
        <a:bodyPr/>
        <a:lstStyle/>
        <a:p>
          <a:endParaRPr lang="en-US"/>
        </a:p>
      </dgm:t>
    </dgm:pt>
    <dgm:pt modelId="{19FE510D-0F2F-41D1-9433-F4B74780247A}" type="sibTrans" cxnId="{D14213A9-FA5C-4016-883F-305363D6F3D5}">
      <dgm:prSet/>
      <dgm:spPr/>
      <dgm:t>
        <a:bodyPr/>
        <a:lstStyle/>
        <a:p>
          <a:endParaRPr lang="en-US"/>
        </a:p>
      </dgm:t>
    </dgm:pt>
    <dgm:pt modelId="{EEA5931A-74C5-4EFE-9672-92A3F1A998E2}">
      <dgm:prSet/>
      <dgm:spPr/>
      <dgm:t>
        <a:bodyPr/>
        <a:lstStyle/>
        <a:p>
          <a:r>
            <a:rPr lang="en-US"/>
            <a:t>Diagnostic Attributes:</a:t>
          </a:r>
        </a:p>
      </dgm:t>
    </dgm:pt>
    <dgm:pt modelId="{A4B6E935-EF4F-48B3-94FD-5A4E5EDB5E4A}" type="parTrans" cxnId="{FF4045C6-640B-4B23-A66E-154867895DE8}">
      <dgm:prSet/>
      <dgm:spPr/>
      <dgm:t>
        <a:bodyPr/>
        <a:lstStyle/>
        <a:p>
          <a:endParaRPr lang="en-US"/>
        </a:p>
      </dgm:t>
    </dgm:pt>
    <dgm:pt modelId="{DA84DF82-9AB4-42BC-BB23-ABEC6185EE5E}" type="sibTrans" cxnId="{FF4045C6-640B-4B23-A66E-154867895DE8}">
      <dgm:prSet/>
      <dgm:spPr/>
      <dgm:t>
        <a:bodyPr/>
        <a:lstStyle/>
        <a:p>
          <a:endParaRPr lang="en-US"/>
        </a:p>
      </dgm:t>
    </dgm:pt>
    <dgm:pt modelId="{3C6AC8AE-2E45-4E21-9E25-EC0EA1869BD7}">
      <dgm:prSet/>
      <dgm:spPr/>
      <dgm:t>
        <a:bodyPr/>
        <a:lstStyle/>
        <a:p>
          <a:r>
            <a:rPr lang="en-US"/>
            <a:t>slope: Slope of the peak exercise ST segment.</a:t>
          </a:r>
        </a:p>
      </dgm:t>
    </dgm:pt>
    <dgm:pt modelId="{88AF6E99-FB36-43F6-AA32-91FFB4F40033}" type="parTrans" cxnId="{B2ABA7C2-438B-45AE-9602-66B37D3002A3}">
      <dgm:prSet/>
      <dgm:spPr/>
      <dgm:t>
        <a:bodyPr/>
        <a:lstStyle/>
        <a:p>
          <a:endParaRPr lang="en-US"/>
        </a:p>
      </dgm:t>
    </dgm:pt>
    <dgm:pt modelId="{2517EC00-57D4-4F5C-B71B-5E5C72B834E4}" type="sibTrans" cxnId="{B2ABA7C2-438B-45AE-9602-66B37D3002A3}">
      <dgm:prSet/>
      <dgm:spPr/>
      <dgm:t>
        <a:bodyPr/>
        <a:lstStyle/>
        <a:p>
          <a:endParaRPr lang="en-US"/>
        </a:p>
      </dgm:t>
    </dgm:pt>
    <dgm:pt modelId="{BFDAC04D-3CB9-484C-9359-E083E8CC110E}">
      <dgm:prSet/>
      <dgm:spPr/>
      <dgm:t>
        <a:bodyPr/>
        <a:lstStyle/>
        <a:p>
          <a:r>
            <a:rPr lang="en-US"/>
            <a:t>ca: Number of major vessels (0–3) colored by fluoroscopy.</a:t>
          </a:r>
        </a:p>
      </dgm:t>
    </dgm:pt>
    <dgm:pt modelId="{70FE2E18-C8EE-416E-9709-39A97BF0AC4F}" type="parTrans" cxnId="{63A46BBF-A804-40C2-B324-BB118899853A}">
      <dgm:prSet/>
      <dgm:spPr/>
      <dgm:t>
        <a:bodyPr/>
        <a:lstStyle/>
        <a:p>
          <a:endParaRPr lang="en-US"/>
        </a:p>
      </dgm:t>
    </dgm:pt>
    <dgm:pt modelId="{9C196F0A-6327-436C-B775-06F23F377432}" type="sibTrans" cxnId="{63A46BBF-A804-40C2-B324-BB118899853A}">
      <dgm:prSet/>
      <dgm:spPr/>
      <dgm:t>
        <a:bodyPr/>
        <a:lstStyle/>
        <a:p>
          <a:endParaRPr lang="en-US"/>
        </a:p>
      </dgm:t>
    </dgm:pt>
    <dgm:pt modelId="{CFB83264-6B7A-432E-90C9-5C12CD14B6BC}">
      <dgm:prSet/>
      <dgm:spPr/>
      <dgm:t>
        <a:bodyPr/>
        <a:lstStyle/>
        <a:p>
          <a:r>
            <a:rPr lang="en-US"/>
            <a:t>thal: Thalassemia type (3 = normal, 6 = fixed defect, 7 = reversible defect).</a:t>
          </a:r>
        </a:p>
      </dgm:t>
    </dgm:pt>
    <dgm:pt modelId="{8F3049A3-F935-43B5-B579-FBFD25ACB112}" type="parTrans" cxnId="{253E1BE4-A748-4AC3-97B7-23E9AA204B6A}">
      <dgm:prSet/>
      <dgm:spPr/>
      <dgm:t>
        <a:bodyPr/>
        <a:lstStyle/>
        <a:p>
          <a:endParaRPr lang="en-US"/>
        </a:p>
      </dgm:t>
    </dgm:pt>
    <dgm:pt modelId="{37D6FF25-9E18-4ED7-8418-EC5BE4C4E45B}" type="sibTrans" cxnId="{253E1BE4-A748-4AC3-97B7-23E9AA204B6A}">
      <dgm:prSet/>
      <dgm:spPr/>
      <dgm:t>
        <a:bodyPr/>
        <a:lstStyle/>
        <a:p>
          <a:endParaRPr lang="en-US"/>
        </a:p>
      </dgm:t>
    </dgm:pt>
    <dgm:pt modelId="{B3583689-D432-447C-8674-B7AC70593C56}">
      <dgm:prSet/>
      <dgm:spPr/>
      <dgm:t>
        <a:bodyPr/>
        <a:lstStyle/>
        <a:p>
          <a:r>
            <a:rPr lang="en-US"/>
            <a:t>target: Outcome (0 = no disease, 1 = disease).</a:t>
          </a:r>
        </a:p>
      </dgm:t>
    </dgm:pt>
    <dgm:pt modelId="{179F4C47-514E-42F1-8F73-DA10DC8D0815}" type="parTrans" cxnId="{D8E9AC8E-1207-4D80-888D-D041E18BCC6C}">
      <dgm:prSet/>
      <dgm:spPr/>
      <dgm:t>
        <a:bodyPr/>
        <a:lstStyle/>
        <a:p>
          <a:endParaRPr lang="en-US"/>
        </a:p>
      </dgm:t>
    </dgm:pt>
    <dgm:pt modelId="{6CC18DBA-C098-434B-83DC-11270300DF7D}" type="sibTrans" cxnId="{D8E9AC8E-1207-4D80-888D-D041E18BCC6C}">
      <dgm:prSet/>
      <dgm:spPr/>
      <dgm:t>
        <a:bodyPr/>
        <a:lstStyle/>
        <a:p>
          <a:endParaRPr lang="en-US"/>
        </a:p>
      </dgm:t>
    </dgm:pt>
    <dgm:pt modelId="{A480BCBE-6ECF-4C44-AFF1-6795AEF08996}" type="pres">
      <dgm:prSet presAssocID="{7F22EA0F-F10B-4238-A2EC-B1D00CF72425}" presName="diagram" presStyleCnt="0">
        <dgm:presLayoutVars>
          <dgm:dir/>
          <dgm:resizeHandles val="exact"/>
        </dgm:presLayoutVars>
      </dgm:prSet>
      <dgm:spPr/>
    </dgm:pt>
    <dgm:pt modelId="{7CECADBD-E403-422C-8420-6576996782A1}" type="pres">
      <dgm:prSet presAssocID="{5F80BDE4-583B-463D-8E9B-5BBD4A013092}" presName="node" presStyleLbl="node1" presStyleIdx="0" presStyleCnt="19">
        <dgm:presLayoutVars>
          <dgm:bulletEnabled val="1"/>
        </dgm:presLayoutVars>
      </dgm:prSet>
      <dgm:spPr/>
    </dgm:pt>
    <dgm:pt modelId="{3453763B-4DB9-461C-B55F-A1A6A2A5EC5E}" type="pres">
      <dgm:prSet presAssocID="{1BFB8DC7-C1B5-4F2C-A743-0499503932C8}" presName="sibTrans" presStyleCnt="0"/>
      <dgm:spPr/>
    </dgm:pt>
    <dgm:pt modelId="{F76B904C-4B15-48FB-89FA-4DF7308DC7E4}" type="pres">
      <dgm:prSet presAssocID="{4EA6A797-5FF9-404F-A6B3-2C84DEA46389}" presName="node" presStyleLbl="node1" presStyleIdx="1" presStyleCnt="19">
        <dgm:presLayoutVars>
          <dgm:bulletEnabled val="1"/>
        </dgm:presLayoutVars>
      </dgm:prSet>
      <dgm:spPr/>
    </dgm:pt>
    <dgm:pt modelId="{000206F6-88B5-46D8-B66E-A22DC51775D8}" type="pres">
      <dgm:prSet presAssocID="{1B5FF389-B9F4-40A7-8EDB-EE7CA3D04165}" presName="sibTrans" presStyleCnt="0"/>
      <dgm:spPr/>
    </dgm:pt>
    <dgm:pt modelId="{50A5CCA8-D78D-4CED-B333-45099AD566D6}" type="pres">
      <dgm:prSet presAssocID="{93E0D140-6920-4B9B-8797-01B4B9423436}" presName="node" presStyleLbl="node1" presStyleIdx="2" presStyleCnt="19">
        <dgm:presLayoutVars>
          <dgm:bulletEnabled val="1"/>
        </dgm:presLayoutVars>
      </dgm:prSet>
      <dgm:spPr/>
    </dgm:pt>
    <dgm:pt modelId="{49028FDF-9ECF-440C-AA8D-0127707B8FAD}" type="pres">
      <dgm:prSet presAssocID="{9E644055-0A94-4BDC-8CDB-7C81503F32F4}" presName="sibTrans" presStyleCnt="0"/>
      <dgm:spPr/>
    </dgm:pt>
    <dgm:pt modelId="{A04CA719-81BE-4C57-9747-220D72BD88EC}" type="pres">
      <dgm:prSet presAssocID="{A76B38FE-D533-40C0-8F77-B5AE3B55E808}" presName="node" presStyleLbl="node1" presStyleIdx="3" presStyleCnt="19">
        <dgm:presLayoutVars>
          <dgm:bulletEnabled val="1"/>
        </dgm:presLayoutVars>
      </dgm:prSet>
      <dgm:spPr/>
    </dgm:pt>
    <dgm:pt modelId="{83634601-D685-457B-B016-B97674C20033}" type="pres">
      <dgm:prSet presAssocID="{30F3004A-648A-4171-9E54-2E08E1D883C4}" presName="sibTrans" presStyleCnt="0"/>
      <dgm:spPr/>
    </dgm:pt>
    <dgm:pt modelId="{AD55E732-72E8-481E-B71C-AA90FF5270B8}" type="pres">
      <dgm:prSet presAssocID="{8404C75F-E204-4A54-9777-0EF9AD2D1D17}" presName="node" presStyleLbl="node1" presStyleIdx="4" presStyleCnt="19">
        <dgm:presLayoutVars>
          <dgm:bulletEnabled val="1"/>
        </dgm:presLayoutVars>
      </dgm:prSet>
      <dgm:spPr/>
    </dgm:pt>
    <dgm:pt modelId="{33AE9CBB-AFA8-437B-A44C-DB49E28A2CFD}" type="pres">
      <dgm:prSet presAssocID="{0093DA0C-22CF-4DCC-9B79-4C16D07187B8}" presName="sibTrans" presStyleCnt="0"/>
      <dgm:spPr/>
    </dgm:pt>
    <dgm:pt modelId="{3E9B143F-5782-4A4B-9465-EB0E3006A3C7}" type="pres">
      <dgm:prSet presAssocID="{419243E4-99D5-4123-9050-EAAE9CC396CB}" presName="node" presStyleLbl="node1" presStyleIdx="5" presStyleCnt="19">
        <dgm:presLayoutVars>
          <dgm:bulletEnabled val="1"/>
        </dgm:presLayoutVars>
      </dgm:prSet>
      <dgm:spPr/>
    </dgm:pt>
    <dgm:pt modelId="{F69D619A-C34E-4B41-B51C-EFD4996F550F}" type="pres">
      <dgm:prSet presAssocID="{4FAEF6F1-04E3-4DC8-8F19-36D830B1BCDA}" presName="sibTrans" presStyleCnt="0"/>
      <dgm:spPr/>
    </dgm:pt>
    <dgm:pt modelId="{4CF15205-8C29-4FB5-B9C7-1EF2EA79FD69}" type="pres">
      <dgm:prSet presAssocID="{3A336B3E-3F34-461D-84A5-96FA0FA28682}" presName="node" presStyleLbl="node1" presStyleIdx="6" presStyleCnt="19">
        <dgm:presLayoutVars>
          <dgm:bulletEnabled val="1"/>
        </dgm:presLayoutVars>
      </dgm:prSet>
      <dgm:spPr/>
    </dgm:pt>
    <dgm:pt modelId="{15F3B04F-96A7-4E23-94C6-DC34B8F573C2}" type="pres">
      <dgm:prSet presAssocID="{9D52A31D-67CF-4C96-865E-B9EF10244617}" presName="sibTrans" presStyleCnt="0"/>
      <dgm:spPr/>
    </dgm:pt>
    <dgm:pt modelId="{089B1A2A-396E-4A65-9907-FF3577F26297}" type="pres">
      <dgm:prSet presAssocID="{E619C5BA-3681-459F-8C6D-B0C31B9B8EC1}" presName="node" presStyleLbl="node1" presStyleIdx="7" presStyleCnt="19">
        <dgm:presLayoutVars>
          <dgm:bulletEnabled val="1"/>
        </dgm:presLayoutVars>
      </dgm:prSet>
      <dgm:spPr/>
    </dgm:pt>
    <dgm:pt modelId="{E88044A7-C012-4443-A9E4-9FD187D9AEF5}" type="pres">
      <dgm:prSet presAssocID="{B9EEEB80-7AB2-4F5D-8BA0-3B9882A47D38}" presName="sibTrans" presStyleCnt="0"/>
      <dgm:spPr/>
    </dgm:pt>
    <dgm:pt modelId="{B6E021E5-EE38-413D-896B-097B210715FA}" type="pres">
      <dgm:prSet presAssocID="{FD677904-79D3-4C77-91CD-98C12A542258}" presName="node" presStyleLbl="node1" presStyleIdx="8" presStyleCnt="19">
        <dgm:presLayoutVars>
          <dgm:bulletEnabled val="1"/>
        </dgm:presLayoutVars>
      </dgm:prSet>
      <dgm:spPr/>
    </dgm:pt>
    <dgm:pt modelId="{49916515-2385-430A-A468-ACA3CF68DCC2}" type="pres">
      <dgm:prSet presAssocID="{E4A164EE-CA13-4425-BE28-1A9E19658D90}" presName="sibTrans" presStyleCnt="0"/>
      <dgm:spPr/>
    </dgm:pt>
    <dgm:pt modelId="{26888AE2-5042-459B-A889-9BDB744452CF}" type="pres">
      <dgm:prSet presAssocID="{E61A6020-A2DA-45A2-B144-FB38F7D1C3A7}" presName="node" presStyleLbl="node1" presStyleIdx="9" presStyleCnt="19">
        <dgm:presLayoutVars>
          <dgm:bulletEnabled val="1"/>
        </dgm:presLayoutVars>
      </dgm:prSet>
      <dgm:spPr/>
    </dgm:pt>
    <dgm:pt modelId="{BD2D2725-5360-45AC-B0C0-6F99DF64A078}" type="pres">
      <dgm:prSet presAssocID="{52BBAC8D-B298-4683-A203-8324FD755C9A}" presName="sibTrans" presStyleCnt="0"/>
      <dgm:spPr/>
    </dgm:pt>
    <dgm:pt modelId="{79D37BFD-E90F-49FA-8C08-A1E781A1DADC}" type="pres">
      <dgm:prSet presAssocID="{47376BA0-29E7-4BDB-AA73-A2FF6CBE41C1}" presName="node" presStyleLbl="node1" presStyleIdx="10" presStyleCnt="19">
        <dgm:presLayoutVars>
          <dgm:bulletEnabled val="1"/>
        </dgm:presLayoutVars>
      </dgm:prSet>
      <dgm:spPr/>
    </dgm:pt>
    <dgm:pt modelId="{8B3AE219-E60B-45FC-A7B3-3081931FB25E}" type="pres">
      <dgm:prSet presAssocID="{B67EACCB-591B-4C4F-8FC2-3B5D2A2015D8}" presName="sibTrans" presStyleCnt="0"/>
      <dgm:spPr/>
    </dgm:pt>
    <dgm:pt modelId="{D98450CC-C894-4001-A127-75DB53A3E47E}" type="pres">
      <dgm:prSet presAssocID="{E277E07A-1883-49A2-81AE-4C853F3A98F9}" presName="node" presStyleLbl="node1" presStyleIdx="11" presStyleCnt="19">
        <dgm:presLayoutVars>
          <dgm:bulletEnabled val="1"/>
        </dgm:presLayoutVars>
      </dgm:prSet>
      <dgm:spPr/>
    </dgm:pt>
    <dgm:pt modelId="{F086F485-0011-4822-9E11-702B7214DA36}" type="pres">
      <dgm:prSet presAssocID="{9FD48B98-275B-4811-8EA6-ED606CBEC5F7}" presName="sibTrans" presStyleCnt="0"/>
      <dgm:spPr/>
    </dgm:pt>
    <dgm:pt modelId="{462C3E1C-BF7A-4334-8DE7-D90E4A56EC8E}" type="pres">
      <dgm:prSet presAssocID="{C1FEDFF1-1AF6-48D4-817B-A21ABCFDB0F3}" presName="node" presStyleLbl="node1" presStyleIdx="12" presStyleCnt="19">
        <dgm:presLayoutVars>
          <dgm:bulletEnabled val="1"/>
        </dgm:presLayoutVars>
      </dgm:prSet>
      <dgm:spPr/>
    </dgm:pt>
    <dgm:pt modelId="{B658D938-0AE1-4CD8-8646-0521AF792196}" type="pres">
      <dgm:prSet presAssocID="{E419A719-F3EE-4F9A-9940-E7D39884FAC7}" presName="sibTrans" presStyleCnt="0"/>
      <dgm:spPr/>
    </dgm:pt>
    <dgm:pt modelId="{F7D8B35D-F59C-4D68-8F32-B89694B96EE9}" type="pres">
      <dgm:prSet presAssocID="{70B5D7DC-BF83-42D0-959A-3B558EFC9755}" presName="node" presStyleLbl="node1" presStyleIdx="13" presStyleCnt="19">
        <dgm:presLayoutVars>
          <dgm:bulletEnabled val="1"/>
        </dgm:presLayoutVars>
      </dgm:prSet>
      <dgm:spPr/>
    </dgm:pt>
    <dgm:pt modelId="{AF4E64F5-3318-43AE-BA69-8D44D799E454}" type="pres">
      <dgm:prSet presAssocID="{19FE510D-0F2F-41D1-9433-F4B74780247A}" presName="sibTrans" presStyleCnt="0"/>
      <dgm:spPr/>
    </dgm:pt>
    <dgm:pt modelId="{431DAC41-D5B2-44EA-9110-639823C63EB3}" type="pres">
      <dgm:prSet presAssocID="{EEA5931A-74C5-4EFE-9672-92A3F1A998E2}" presName="node" presStyleLbl="node1" presStyleIdx="14" presStyleCnt="19">
        <dgm:presLayoutVars>
          <dgm:bulletEnabled val="1"/>
        </dgm:presLayoutVars>
      </dgm:prSet>
      <dgm:spPr/>
    </dgm:pt>
    <dgm:pt modelId="{B60A33AB-9B8B-476D-AE4E-99885A91FDC8}" type="pres">
      <dgm:prSet presAssocID="{DA84DF82-9AB4-42BC-BB23-ABEC6185EE5E}" presName="sibTrans" presStyleCnt="0"/>
      <dgm:spPr/>
    </dgm:pt>
    <dgm:pt modelId="{6CDB3FC1-2672-4ED7-ACC6-FA9AF12A2E17}" type="pres">
      <dgm:prSet presAssocID="{3C6AC8AE-2E45-4E21-9E25-EC0EA1869BD7}" presName="node" presStyleLbl="node1" presStyleIdx="15" presStyleCnt="19">
        <dgm:presLayoutVars>
          <dgm:bulletEnabled val="1"/>
        </dgm:presLayoutVars>
      </dgm:prSet>
      <dgm:spPr/>
    </dgm:pt>
    <dgm:pt modelId="{192A771D-D137-4E3F-8559-72F8B4FD00B7}" type="pres">
      <dgm:prSet presAssocID="{2517EC00-57D4-4F5C-B71B-5E5C72B834E4}" presName="sibTrans" presStyleCnt="0"/>
      <dgm:spPr/>
    </dgm:pt>
    <dgm:pt modelId="{D41A3CEC-5C07-419A-94FA-6D67868FDEB1}" type="pres">
      <dgm:prSet presAssocID="{BFDAC04D-3CB9-484C-9359-E083E8CC110E}" presName="node" presStyleLbl="node1" presStyleIdx="16" presStyleCnt="19">
        <dgm:presLayoutVars>
          <dgm:bulletEnabled val="1"/>
        </dgm:presLayoutVars>
      </dgm:prSet>
      <dgm:spPr/>
    </dgm:pt>
    <dgm:pt modelId="{C7163F93-541C-4FAA-941C-F9860A6FC7FB}" type="pres">
      <dgm:prSet presAssocID="{9C196F0A-6327-436C-B775-06F23F377432}" presName="sibTrans" presStyleCnt="0"/>
      <dgm:spPr/>
    </dgm:pt>
    <dgm:pt modelId="{00E7D95D-0EBD-404E-883C-96C1732089CA}" type="pres">
      <dgm:prSet presAssocID="{CFB83264-6B7A-432E-90C9-5C12CD14B6BC}" presName="node" presStyleLbl="node1" presStyleIdx="17" presStyleCnt="19">
        <dgm:presLayoutVars>
          <dgm:bulletEnabled val="1"/>
        </dgm:presLayoutVars>
      </dgm:prSet>
      <dgm:spPr/>
    </dgm:pt>
    <dgm:pt modelId="{3797B1E6-E273-446A-AE7F-BEC2CB8A44B2}" type="pres">
      <dgm:prSet presAssocID="{37D6FF25-9E18-4ED7-8418-EC5BE4C4E45B}" presName="sibTrans" presStyleCnt="0"/>
      <dgm:spPr/>
    </dgm:pt>
    <dgm:pt modelId="{92488897-CCFC-42F1-A8E8-7B69A5F9893C}" type="pres">
      <dgm:prSet presAssocID="{B3583689-D432-447C-8674-B7AC70593C56}" presName="node" presStyleLbl="node1" presStyleIdx="18" presStyleCnt="19">
        <dgm:presLayoutVars>
          <dgm:bulletEnabled val="1"/>
        </dgm:presLayoutVars>
      </dgm:prSet>
      <dgm:spPr/>
    </dgm:pt>
  </dgm:ptLst>
  <dgm:cxnLst>
    <dgm:cxn modelId="{6B3A4F13-B401-4827-A696-43EA6374515C}" srcId="{7F22EA0F-F10B-4238-A2EC-B1D00CF72425}" destId="{E619C5BA-3681-459F-8C6D-B0C31B9B8EC1}" srcOrd="7" destOrd="0" parTransId="{B812864F-67DB-4941-9ABA-D569786169EE}" sibTransId="{B9EEEB80-7AB2-4F5D-8BA0-3B9882A47D38}"/>
    <dgm:cxn modelId="{E5E33121-47EC-42B1-AA59-DFA17C71CD05}" type="presOf" srcId="{3A336B3E-3F34-461D-84A5-96FA0FA28682}" destId="{4CF15205-8C29-4FB5-B9C7-1EF2EA79FD69}" srcOrd="0" destOrd="0" presId="urn:microsoft.com/office/officeart/2005/8/layout/default"/>
    <dgm:cxn modelId="{B6529A27-E479-4BE1-B0C1-8DB49DB2F374}" type="presOf" srcId="{C1FEDFF1-1AF6-48D4-817B-A21ABCFDB0F3}" destId="{462C3E1C-BF7A-4334-8DE7-D90E4A56EC8E}" srcOrd="0" destOrd="0" presId="urn:microsoft.com/office/officeart/2005/8/layout/default"/>
    <dgm:cxn modelId="{66F7EF2F-AFB0-4D10-B641-76BF79C51F63}" type="presOf" srcId="{4EA6A797-5FF9-404F-A6B3-2C84DEA46389}" destId="{F76B904C-4B15-48FB-89FA-4DF7308DC7E4}" srcOrd="0" destOrd="0" presId="urn:microsoft.com/office/officeart/2005/8/layout/default"/>
    <dgm:cxn modelId="{D2BB3A31-7E06-4EA0-8C31-29442B21134B}" srcId="{7F22EA0F-F10B-4238-A2EC-B1D00CF72425}" destId="{3A336B3E-3F34-461D-84A5-96FA0FA28682}" srcOrd="6" destOrd="0" parTransId="{133F418E-F1F1-454E-B1EE-5A3B5E1DFF03}" sibTransId="{9D52A31D-67CF-4C96-865E-B9EF10244617}"/>
    <dgm:cxn modelId="{795F9F3A-A3AA-445B-9A9D-B707757CD98D}" srcId="{7F22EA0F-F10B-4238-A2EC-B1D00CF72425}" destId="{FD677904-79D3-4C77-91CD-98C12A542258}" srcOrd="8" destOrd="0" parTransId="{9769FDDF-72CD-48C8-9A93-FA9F1D2EBE75}" sibTransId="{E4A164EE-CA13-4425-BE28-1A9E19658D90}"/>
    <dgm:cxn modelId="{D1E7665B-BDA3-463A-800E-00E8DC82D77D}" type="presOf" srcId="{CFB83264-6B7A-432E-90C9-5C12CD14B6BC}" destId="{00E7D95D-0EBD-404E-883C-96C1732089CA}" srcOrd="0" destOrd="0" presId="urn:microsoft.com/office/officeart/2005/8/layout/default"/>
    <dgm:cxn modelId="{DC39715B-14FF-4FC8-8836-10804B083631}" srcId="{7F22EA0F-F10B-4238-A2EC-B1D00CF72425}" destId="{93E0D140-6920-4B9B-8797-01B4B9423436}" srcOrd="2" destOrd="0" parTransId="{FA14A745-25D7-45DB-99C4-BDE329FB3CC0}" sibTransId="{9E644055-0A94-4BDC-8CDB-7C81503F32F4}"/>
    <dgm:cxn modelId="{6B6D975F-BD09-4EF7-A0D9-319DDF1E7CA5}" type="presOf" srcId="{E277E07A-1883-49A2-81AE-4C853F3A98F9}" destId="{D98450CC-C894-4001-A127-75DB53A3E47E}" srcOrd="0" destOrd="0" presId="urn:microsoft.com/office/officeart/2005/8/layout/default"/>
    <dgm:cxn modelId="{34253A67-1709-49E6-89B2-A04526318999}" type="presOf" srcId="{FD677904-79D3-4C77-91CD-98C12A542258}" destId="{B6E021E5-EE38-413D-896B-097B210715FA}" srcOrd="0" destOrd="0" presId="urn:microsoft.com/office/officeart/2005/8/layout/default"/>
    <dgm:cxn modelId="{E70D944F-DC03-4832-B070-D382C5DE33D2}" srcId="{7F22EA0F-F10B-4238-A2EC-B1D00CF72425}" destId="{C1FEDFF1-1AF6-48D4-817B-A21ABCFDB0F3}" srcOrd="12" destOrd="0" parTransId="{2C5691FE-CF82-44F8-B5DB-2AB2E0107CD3}" sibTransId="{E419A719-F3EE-4F9A-9940-E7D39884FAC7}"/>
    <dgm:cxn modelId="{CA66B072-77F3-4CB3-AA8A-E618EDD9ACD3}" srcId="{7F22EA0F-F10B-4238-A2EC-B1D00CF72425}" destId="{A76B38FE-D533-40C0-8F77-B5AE3B55E808}" srcOrd="3" destOrd="0" parTransId="{A5F4FA41-4495-436B-B7B7-4CB1DC9B7B4E}" sibTransId="{30F3004A-648A-4171-9E54-2E08E1D883C4}"/>
    <dgm:cxn modelId="{217EDD72-B4D5-40EE-BF77-E387C984EB2B}" type="presOf" srcId="{A76B38FE-D533-40C0-8F77-B5AE3B55E808}" destId="{A04CA719-81BE-4C57-9747-220D72BD88EC}" srcOrd="0" destOrd="0" presId="urn:microsoft.com/office/officeart/2005/8/layout/default"/>
    <dgm:cxn modelId="{BD350874-B6A8-488B-B575-5852D3E43CF8}" type="presOf" srcId="{EEA5931A-74C5-4EFE-9672-92A3F1A998E2}" destId="{431DAC41-D5B2-44EA-9110-639823C63EB3}" srcOrd="0" destOrd="0" presId="urn:microsoft.com/office/officeart/2005/8/layout/default"/>
    <dgm:cxn modelId="{2855F577-10AA-4EE6-97D4-9B3ACA7F962B}" type="presOf" srcId="{B3583689-D432-447C-8674-B7AC70593C56}" destId="{92488897-CCFC-42F1-A8E8-7B69A5F9893C}" srcOrd="0" destOrd="0" presId="urn:microsoft.com/office/officeart/2005/8/layout/default"/>
    <dgm:cxn modelId="{A4343280-437A-4BA6-9AD9-6C5910FF9175}" srcId="{7F22EA0F-F10B-4238-A2EC-B1D00CF72425}" destId="{4EA6A797-5FF9-404F-A6B3-2C84DEA46389}" srcOrd="1" destOrd="0" parTransId="{EC446EA4-5EA4-441F-99EB-8E5CCB6D2009}" sibTransId="{1B5FF389-B9F4-40A7-8EDB-EE7CA3D04165}"/>
    <dgm:cxn modelId="{84630281-B3F6-4B74-B1F9-96F9B3DF74F1}" type="presOf" srcId="{47376BA0-29E7-4BDB-AA73-A2FF6CBE41C1}" destId="{79D37BFD-E90F-49FA-8C08-A1E781A1DADC}" srcOrd="0" destOrd="0" presId="urn:microsoft.com/office/officeart/2005/8/layout/default"/>
    <dgm:cxn modelId="{D8E9AC8E-1207-4D80-888D-D041E18BCC6C}" srcId="{7F22EA0F-F10B-4238-A2EC-B1D00CF72425}" destId="{B3583689-D432-447C-8674-B7AC70593C56}" srcOrd="18" destOrd="0" parTransId="{179F4C47-514E-42F1-8F73-DA10DC8D0815}" sibTransId="{6CC18DBA-C098-434B-83DC-11270300DF7D}"/>
    <dgm:cxn modelId="{A3BE7F91-9145-492A-AC15-0FEBAE36B17D}" type="presOf" srcId="{E619C5BA-3681-459F-8C6D-B0C31B9B8EC1}" destId="{089B1A2A-396E-4A65-9907-FF3577F26297}" srcOrd="0" destOrd="0" presId="urn:microsoft.com/office/officeart/2005/8/layout/default"/>
    <dgm:cxn modelId="{5D9E2C94-43BB-4DD8-B339-2BABFFC481C6}" srcId="{7F22EA0F-F10B-4238-A2EC-B1D00CF72425}" destId="{47376BA0-29E7-4BDB-AA73-A2FF6CBE41C1}" srcOrd="10" destOrd="0" parTransId="{A0BE0714-66BC-4941-BCE6-5262CC3D7F5D}" sibTransId="{B67EACCB-591B-4C4F-8FC2-3B5D2A2015D8}"/>
    <dgm:cxn modelId="{52678196-6FEC-4235-8011-D913828FEADB}" srcId="{7F22EA0F-F10B-4238-A2EC-B1D00CF72425}" destId="{E61A6020-A2DA-45A2-B144-FB38F7D1C3A7}" srcOrd="9" destOrd="0" parTransId="{75E95A75-5A1A-4D5A-9388-7A1197D9B02E}" sibTransId="{52BBAC8D-B298-4683-A203-8324FD755C9A}"/>
    <dgm:cxn modelId="{326C4BA3-044C-44B8-A43D-49EFE4A48D8D}" type="presOf" srcId="{3C6AC8AE-2E45-4E21-9E25-EC0EA1869BD7}" destId="{6CDB3FC1-2672-4ED7-ACC6-FA9AF12A2E17}" srcOrd="0" destOrd="0" presId="urn:microsoft.com/office/officeart/2005/8/layout/default"/>
    <dgm:cxn modelId="{39FF2FA6-1324-40C9-A00D-B2D0AB51745C}" srcId="{7F22EA0F-F10B-4238-A2EC-B1D00CF72425}" destId="{5F80BDE4-583B-463D-8E9B-5BBD4A013092}" srcOrd="0" destOrd="0" parTransId="{4D16E326-F767-479C-B539-C88B4D7914FB}" sibTransId="{1BFB8DC7-C1B5-4F2C-A743-0499503932C8}"/>
    <dgm:cxn modelId="{D14213A9-FA5C-4016-883F-305363D6F3D5}" srcId="{7F22EA0F-F10B-4238-A2EC-B1D00CF72425}" destId="{70B5D7DC-BF83-42D0-959A-3B558EFC9755}" srcOrd="13" destOrd="0" parTransId="{B1265042-AEA0-4ECC-AE48-A078EBFC3953}" sibTransId="{19FE510D-0F2F-41D1-9433-F4B74780247A}"/>
    <dgm:cxn modelId="{47F668AD-142D-429E-9F9B-A20F78820BFB}" type="presOf" srcId="{7F22EA0F-F10B-4238-A2EC-B1D00CF72425}" destId="{A480BCBE-6ECF-4C44-AFF1-6795AEF08996}" srcOrd="0" destOrd="0" presId="urn:microsoft.com/office/officeart/2005/8/layout/default"/>
    <dgm:cxn modelId="{8A9573AF-8C84-4A6B-82C6-89AE3E8D3200}" type="presOf" srcId="{93E0D140-6920-4B9B-8797-01B4B9423436}" destId="{50A5CCA8-D78D-4CED-B333-45099AD566D6}" srcOrd="0" destOrd="0" presId="urn:microsoft.com/office/officeart/2005/8/layout/default"/>
    <dgm:cxn modelId="{D6D4FEBA-DB0B-4B62-859D-EB846FAB6270}" type="presOf" srcId="{419243E4-99D5-4123-9050-EAAE9CC396CB}" destId="{3E9B143F-5782-4A4B-9465-EB0E3006A3C7}" srcOrd="0" destOrd="0" presId="urn:microsoft.com/office/officeart/2005/8/layout/default"/>
    <dgm:cxn modelId="{63A46BBF-A804-40C2-B324-BB118899853A}" srcId="{7F22EA0F-F10B-4238-A2EC-B1D00CF72425}" destId="{BFDAC04D-3CB9-484C-9359-E083E8CC110E}" srcOrd="16" destOrd="0" parTransId="{70FE2E18-C8EE-416E-9709-39A97BF0AC4F}" sibTransId="{9C196F0A-6327-436C-B775-06F23F377432}"/>
    <dgm:cxn modelId="{B2ABA7C2-438B-45AE-9602-66B37D3002A3}" srcId="{7F22EA0F-F10B-4238-A2EC-B1D00CF72425}" destId="{3C6AC8AE-2E45-4E21-9E25-EC0EA1869BD7}" srcOrd="15" destOrd="0" parTransId="{88AF6E99-FB36-43F6-AA32-91FFB4F40033}" sibTransId="{2517EC00-57D4-4F5C-B71B-5E5C72B834E4}"/>
    <dgm:cxn modelId="{FF4045C6-640B-4B23-A66E-154867895DE8}" srcId="{7F22EA0F-F10B-4238-A2EC-B1D00CF72425}" destId="{EEA5931A-74C5-4EFE-9672-92A3F1A998E2}" srcOrd="14" destOrd="0" parTransId="{A4B6E935-EF4F-48B3-94FD-5A4E5EDB5E4A}" sibTransId="{DA84DF82-9AB4-42BC-BB23-ABEC6185EE5E}"/>
    <dgm:cxn modelId="{DDA8D8CE-DD09-4368-9B2D-A8AEDFC06C42}" type="presOf" srcId="{BFDAC04D-3CB9-484C-9359-E083E8CC110E}" destId="{D41A3CEC-5C07-419A-94FA-6D67868FDEB1}" srcOrd="0" destOrd="0" presId="urn:microsoft.com/office/officeart/2005/8/layout/default"/>
    <dgm:cxn modelId="{68C779D2-A705-4C27-AAE8-77B34CED19BC}" srcId="{7F22EA0F-F10B-4238-A2EC-B1D00CF72425}" destId="{8404C75F-E204-4A54-9777-0EF9AD2D1D17}" srcOrd="4" destOrd="0" parTransId="{DC431437-7E43-452E-A443-4E182B97E53C}" sibTransId="{0093DA0C-22CF-4DCC-9B79-4C16D07187B8}"/>
    <dgm:cxn modelId="{364C1CD6-1966-4C92-9796-7BF3963019C7}" srcId="{7F22EA0F-F10B-4238-A2EC-B1D00CF72425}" destId="{419243E4-99D5-4123-9050-EAAE9CC396CB}" srcOrd="5" destOrd="0" parTransId="{29CA06E4-8CCE-40D6-875A-ECAA482E51A5}" sibTransId="{4FAEF6F1-04E3-4DC8-8F19-36D830B1BCDA}"/>
    <dgm:cxn modelId="{D03B45DF-06FF-4962-930B-3E35B34A1315}" type="presOf" srcId="{8404C75F-E204-4A54-9777-0EF9AD2D1D17}" destId="{AD55E732-72E8-481E-B71C-AA90FF5270B8}" srcOrd="0" destOrd="0" presId="urn:microsoft.com/office/officeart/2005/8/layout/default"/>
    <dgm:cxn modelId="{253E1BE4-A748-4AC3-97B7-23E9AA204B6A}" srcId="{7F22EA0F-F10B-4238-A2EC-B1D00CF72425}" destId="{CFB83264-6B7A-432E-90C9-5C12CD14B6BC}" srcOrd="17" destOrd="0" parTransId="{8F3049A3-F935-43B5-B579-FBFD25ACB112}" sibTransId="{37D6FF25-9E18-4ED7-8418-EC5BE4C4E45B}"/>
    <dgm:cxn modelId="{A5BE97E7-BF3F-448D-83A8-E5E3A871717C}" type="presOf" srcId="{70B5D7DC-BF83-42D0-959A-3B558EFC9755}" destId="{F7D8B35D-F59C-4D68-8F32-B89694B96EE9}" srcOrd="0" destOrd="0" presId="urn:microsoft.com/office/officeart/2005/8/layout/default"/>
    <dgm:cxn modelId="{044E9CED-0F18-4083-9092-32A62AD06D66}" srcId="{7F22EA0F-F10B-4238-A2EC-B1D00CF72425}" destId="{E277E07A-1883-49A2-81AE-4C853F3A98F9}" srcOrd="11" destOrd="0" parTransId="{969C0DEA-128A-4FAD-9AD2-4BBB0D149157}" sibTransId="{9FD48B98-275B-4811-8EA6-ED606CBEC5F7}"/>
    <dgm:cxn modelId="{39C9FEF1-538D-4F21-975D-3B79385BD9AD}" type="presOf" srcId="{E61A6020-A2DA-45A2-B144-FB38F7D1C3A7}" destId="{26888AE2-5042-459B-A889-9BDB744452CF}" srcOrd="0" destOrd="0" presId="urn:microsoft.com/office/officeart/2005/8/layout/default"/>
    <dgm:cxn modelId="{836EBCF9-6A0E-432C-89D0-C37E720141A5}" type="presOf" srcId="{5F80BDE4-583B-463D-8E9B-5BBD4A013092}" destId="{7CECADBD-E403-422C-8420-6576996782A1}" srcOrd="0" destOrd="0" presId="urn:microsoft.com/office/officeart/2005/8/layout/default"/>
    <dgm:cxn modelId="{520B37DA-1A03-455A-8916-C0B2FB41FB39}" type="presParOf" srcId="{A480BCBE-6ECF-4C44-AFF1-6795AEF08996}" destId="{7CECADBD-E403-422C-8420-6576996782A1}" srcOrd="0" destOrd="0" presId="urn:microsoft.com/office/officeart/2005/8/layout/default"/>
    <dgm:cxn modelId="{29BC6EFE-AA7A-48F4-B577-AF3A49D8EACC}" type="presParOf" srcId="{A480BCBE-6ECF-4C44-AFF1-6795AEF08996}" destId="{3453763B-4DB9-461C-B55F-A1A6A2A5EC5E}" srcOrd="1" destOrd="0" presId="urn:microsoft.com/office/officeart/2005/8/layout/default"/>
    <dgm:cxn modelId="{B2CB96F9-598B-4D78-8344-3E0BE8087A01}" type="presParOf" srcId="{A480BCBE-6ECF-4C44-AFF1-6795AEF08996}" destId="{F76B904C-4B15-48FB-89FA-4DF7308DC7E4}" srcOrd="2" destOrd="0" presId="urn:microsoft.com/office/officeart/2005/8/layout/default"/>
    <dgm:cxn modelId="{8593D260-1FB3-4A9A-8D40-C9DC274BC1B7}" type="presParOf" srcId="{A480BCBE-6ECF-4C44-AFF1-6795AEF08996}" destId="{000206F6-88B5-46D8-B66E-A22DC51775D8}" srcOrd="3" destOrd="0" presId="urn:microsoft.com/office/officeart/2005/8/layout/default"/>
    <dgm:cxn modelId="{0E094ABA-D847-4B6F-ABCF-2D494E0C8720}" type="presParOf" srcId="{A480BCBE-6ECF-4C44-AFF1-6795AEF08996}" destId="{50A5CCA8-D78D-4CED-B333-45099AD566D6}" srcOrd="4" destOrd="0" presId="urn:microsoft.com/office/officeart/2005/8/layout/default"/>
    <dgm:cxn modelId="{23A00233-F567-4186-8B4A-F03361D2A54B}" type="presParOf" srcId="{A480BCBE-6ECF-4C44-AFF1-6795AEF08996}" destId="{49028FDF-9ECF-440C-AA8D-0127707B8FAD}" srcOrd="5" destOrd="0" presId="urn:microsoft.com/office/officeart/2005/8/layout/default"/>
    <dgm:cxn modelId="{BDBDE747-D212-4F34-94E6-7014FB7B9B01}" type="presParOf" srcId="{A480BCBE-6ECF-4C44-AFF1-6795AEF08996}" destId="{A04CA719-81BE-4C57-9747-220D72BD88EC}" srcOrd="6" destOrd="0" presId="urn:microsoft.com/office/officeart/2005/8/layout/default"/>
    <dgm:cxn modelId="{B12D761E-1EC4-4CCE-A391-628B4D85DB63}" type="presParOf" srcId="{A480BCBE-6ECF-4C44-AFF1-6795AEF08996}" destId="{83634601-D685-457B-B016-B97674C20033}" srcOrd="7" destOrd="0" presId="urn:microsoft.com/office/officeart/2005/8/layout/default"/>
    <dgm:cxn modelId="{CE60C009-3C36-4AE7-9D58-770BE5564169}" type="presParOf" srcId="{A480BCBE-6ECF-4C44-AFF1-6795AEF08996}" destId="{AD55E732-72E8-481E-B71C-AA90FF5270B8}" srcOrd="8" destOrd="0" presId="urn:microsoft.com/office/officeart/2005/8/layout/default"/>
    <dgm:cxn modelId="{7B8D296B-4F98-4D9E-B0CE-60DD1665A5CA}" type="presParOf" srcId="{A480BCBE-6ECF-4C44-AFF1-6795AEF08996}" destId="{33AE9CBB-AFA8-437B-A44C-DB49E28A2CFD}" srcOrd="9" destOrd="0" presId="urn:microsoft.com/office/officeart/2005/8/layout/default"/>
    <dgm:cxn modelId="{5334DDB8-DD04-46CA-B31B-3E5557851034}" type="presParOf" srcId="{A480BCBE-6ECF-4C44-AFF1-6795AEF08996}" destId="{3E9B143F-5782-4A4B-9465-EB0E3006A3C7}" srcOrd="10" destOrd="0" presId="urn:microsoft.com/office/officeart/2005/8/layout/default"/>
    <dgm:cxn modelId="{8D62A1E4-5906-4AC9-AB84-3183E1E5E9A2}" type="presParOf" srcId="{A480BCBE-6ECF-4C44-AFF1-6795AEF08996}" destId="{F69D619A-C34E-4B41-B51C-EFD4996F550F}" srcOrd="11" destOrd="0" presId="urn:microsoft.com/office/officeart/2005/8/layout/default"/>
    <dgm:cxn modelId="{47BF4D5B-9ACD-4010-BF69-8BF31E5A953E}" type="presParOf" srcId="{A480BCBE-6ECF-4C44-AFF1-6795AEF08996}" destId="{4CF15205-8C29-4FB5-B9C7-1EF2EA79FD69}" srcOrd="12" destOrd="0" presId="urn:microsoft.com/office/officeart/2005/8/layout/default"/>
    <dgm:cxn modelId="{A58CB935-2341-4186-8F4F-0FAB0A4C900B}" type="presParOf" srcId="{A480BCBE-6ECF-4C44-AFF1-6795AEF08996}" destId="{15F3B04F-96A7-4E23-94C6-DC34B8F573C2}" srcOrd="13" destOrd="0" presId="urn:microsoft.com/office/officeart/2005/8/layout/default"/>
    <dgm:cxn modelId="{3F293A10-F0EB-4037-99FD-0111C40E22CD}" type="presParOf" srcId="{A480BCBE-6ECF-4C44-AFF1-6795AEF08996}" destId="{089B1A2A-396E-4A65-9907-FF3577F26297}" srcOrd="14" destOrd="0" presId="urn:microsoft.com/office/officeart/2005/8/layout/default"/>
    <dgm:cxn modelId="{F44CCFD2-FBF2-47DE-B2EB-B65D1A88FB1B}" type="presParOf" srcId="{A480BCBE-6ECF-4C44-AFF1-6795AEF08996}" destId="{E88044A7-C012-4443-A9E4-9FD187D9AEF5}" srcOrd="15" destOrd="0" presId="urn:microsoft.com/office/officeart/2005/8/layout/default"/>
    <dgm:cxn modelId="{3D30182E-1300-41ED-B554-B4098FC6DE51}" type="presParOf" srcId="{A480BCBE-6ECF-4C44-AFF1-6795AEF08996}" destId="{B6E021E5-EE38-413D-896B-097B210715FA}" srcOrd="16" destOrd="0" presId="urn:microsoft.com/office/officeart/2005/8/layout/default"/>
    <dgm:cxn modelId="{0736FB47-62C2-41A2-991B-9C110684F74E}" type="presParOf" srcId="{A480BCBE-6ECF-4C44-AFF1-6795AEF08996}" destId="{49916515-2385-430A-A468-ACA3CF68DCC2}" srcOrd="17" destOrd="0" presId="urn:microsoft.com/office/officeart/2005/8/layout/default"/>
    <dgm:cxn modelId="{A2C9FC90-C971-46C5-9DDC-7CA85EEB0016}" type="presParOf" srcId="{A480BCBE-6ECF-4C44-AFF1-6795AEF08996}" destId="{26888AE2-5042-459B-A889-9BDB744452CF}" srcOrd="18" destOrd="0" presId="urn:microsoft.com/office/officeart/2005/8/layout/default"/>
    <dgm:cxn modelId="{FF598AFC-BE66-41C3-A79D-F5D99C2D563D}" type="presParOf" srcId="{A480BCBE-6ECF-4C44-AFF1-6795AEF08996}" destId="{BD2D2725-5360-45AC-B0C0-6F99DF64A078}" srcOrd="19" destOrd="0" presId="urn:microsoft.com/office/officeart/2005/8/layout/default"/>
    <dgm:cxn modelId="{A5B6CBEA-3A77-4C04-A902-CF300CDC7614}" type="presParOf" srcId="{A480BCBE-6ECF-4C44-AFF1-6795AEF08996}" destId="{79D37BFD-E90F-49FA-8C08-A1E781A1DADC}" srcOrd="20" destOrd="0" presId="urn:microsoft.com/office/officeart/2005/8/layout/default"/>
    <dgm:cxn modelId="{6AF0A035-9A4B-4981-B52B-DFE90170AA20}" type="presParOf" srcId="{A480BCBE-6ECF-4C44-AFF1-6795AEF08996}" destId="{8B3AE219-E60B-45FC-A7B3-3081931FB25E}" srcOrd="21" destOrd="0" presId="urn:microsoft.com/office/officeart/2005/8/layout/default"/>
    <dgm:cxn modelId="{C12E68FF-FC3B-416D-BA49-28C73E3C94D5}" type="presParOf" srcId="{A480BCBE-6ECF-4C44-AFF1-6795AEF08996}" destId="{D98450CC-C894-4001-A127-75DB53A3E47E}" srcOrd="22" destOrd="0" presId="urn:microsoft.com/office/officeart/2005/8/layout/default"/>
    <dgm:cxn modelId="{3AD7F895-FF66-4CA3-9A4C-D49A3397C6E3}" type="presParOf" srcId="{A480BCBE-6ECF-4C44-AFF1-6795AEF08996}" destId="{F086F485-0011-4822-9E11-702B7214DA36}" srcOrd="23" destOrd="0" presId="urn:microsoft.com/office/officeart/2005/8/layout/default"/>
    <dgm:cxn modelId="{AD1E2085-8EDF-48E2-B48A-5B5F89CE8E58}" type="presParOf" srcId="{A480BCBE-6ECF-4C44-AFF1-6795AEF08996}" destId="{462C3E1C-BF7A-4334-8DE7-D90E4A56EC8E}" srcOrd="24" destOrd="0" presId="urn:microsoft.com/office/officeart/2005/8/layout/default"/>
    <dgm:cxn modelId="{F82A056A-5EC7-43F5-ACEB-A598B9F6803C}" type="presParOf" srcId="{A480BCBE-6ECF-4C44-AFF1-6795AEF08996}" destId="{B658D938-0AE1-4CD8-8646-0521AF792196}" srcOrd="25" destOrd="0" presId="urn:microsoft.com/office/officeart/2005/8/layout/default"/>
    <dgm:cxn modelId="{21A7161A-9DCB-46EB-980F-72214A748FC0}" type="presParOf" srcId="{A480BCBE-6ECF-4C44-AFF1-6795AEF08996}" destId="{F7D8B35D-F59C-4D68-8F32-B89694B96EE9}" srcOrd="26" destOrd="0" presId="urn:microsoft.com/office/officeart/2005/8/layout/default"/>
    <dgm:cxn modelId="{4B60F6F5-D494-46FA-A73E-3BF4231FC8FB}" type="presParOf" srcId="{A480BCBE-6ECF-4C44-AFF1-6795AEF08996}" destId="{AF4E64F5-3318-43AE-BA69-8D44D799E454}" srcOrd="27" destOrd="0" presId="urn:microsoft.com/office/officeart/2005/8/layout/default"/>
    <dgm:cxn modelId="{60611092-7E03-49A7-A2D5-AD5BB40592C8}" type="presParOf" srcId="{A480BCBE-6ECF-4C44-AFF1-6795AEF08996}" destId="{431DAC41-D5B2-44EA-9110-639823C63EB3}" srcOrd="28" destOrd="0" presId="urn:microsoft.com/office/officeart/2005/8/layout/default"/>
    <dgm:cxn modelId="{7EB21CBD-652E-4AA0-BF1C-BA831F71FE5F}" type="presParOf" srcId="{A480BCBE-6ECF-4C44-AFF1-6795AEF08996}" destId="{B60A33AB-9B8B-476D-AE4E-99885A91FDC8}" srcOrd="29" destOrd="0" presId="urn:microsoft.com/office/officeart/2005/8/layout/default"/>
    <dgm:cxn modelId="{3B9A4DE0-FF62-4F9A-A6A7-2288D1BCC6A7}" type="presParOf" srcId="{A480BCBE-6ECF-4C44-AFF1-6795AEF08996}" destId="{6CDB3FC1-2672-4ED7-ACC6-FA9AF12A2E17}" srcOrd="30" destOrd="0" presId="urn:microsoft.com/office/officeart/2005/8/layout/default"/>
    <dgm:cxn modelId="{57D223A2-4912-4C6C-8D29-D6E9B7AE1448}" type="presParOf" srcId="{A480BCBE-6ECF-4C44-AFF1-6795AEF08996}" destId="{192A771D-D137-4E3F-8559-72F8B4FD00B7}" srcOrd="31" destOrd="0" presId="urn:microsoft.com/office/officeart/2005/8/layout/default"/>
    <dgm:cxn modelId="{A18F48FC-30E4-40E6-BAD2-BEB1F5DDC4BA}" type="presParOf" srcId="{A480BCBE-6ECF-4C44-AFF1-6795AEF08996}" destId="{D41A3CEC-5C07-419A-94FA-6D67868FDEB1}" srcOrd="32" destOrd="0" presId="urn:microsoft.com/office/officeart/2005/8/layout/default"/>
    <dgm:cxn modelId="{E9BDCF1F-CDFA-4147-86EC-00F2EE2C93F7}" type="presParOf" srcId="{A480BCBE-6ECF-4C44-AFF1-6795AEF08996}" destId="{C7163F93-541C-4FAA-941C-F9860A6FC7FB}" srcOrd="33" destOrd="0" presId="urn:microsoft.com/office/officeart/2005/8/layout/default"/>
    <dgm:cxn modelId="{04B6E553-17BB-4287-A8D2-40A82E7B81D5}" type="presParOf" srcId="{A480BCBE-6ECF-4C44-AFF1-6795AEF08996}" destId="{00E7D95D-0EBD-404E-883C-96C1732089CA}" srcOrd="34" destOrd="0" presId="urn:microsoft.com/office/officeart/2005/8/layout/default"/>
    <dgm:cxn modelId="{ACA381DD-77ED-4005-A173-35F699B458E0}" type="presParOf" srcId="{A480BCBE-6ECF-4C44-AFF1-6795AEF08996}" destId="{3797B1E6-E273-446A-AE7F-BEC2CB8A44B2}" srcOrd="35" destOrd="0" presId="urn:microsoft.com/office/officeart/2005/8/layout/default"/>
    <dgm:cxn modelId="{57EECF8C-2219-4344-97CD-0BAE0220CDF1}" type="presParOf" srcId="{A480BCBE-6ECF-4C44-AFF1-6795AEF08996}" destId="{92488897-CCFC-42F1-A8E8-7B69A5F9893C}" srcOrd="3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784F7-C58E-449E-A216-C9AFF7CD059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A859A-4E50-43B4-9572-6C65FFD9E6EB}">
      <dgm:prSet/>
      <dgm:spPr/>
      <dgm:t>
        <a:bodyPr/>
        <a:lstStyle/>
        <a:p>
          <a:r>
            <a:rPr lang="en-US"/>
            <a:t>1. Handling Missing Values</a:t>
          </a:r>
        </a:p>
      </dgm:t>
    </dgm:pt>
    <dgm:pt modelId="{585F77B1-2784-40FD-8D9A-44E201FB513B}" type="parTrans" cxnId="{1D651AD2-D5F6-422B-8EEC-00F587783042}">
      <dgm:prSet/>
      <dgm:spPr/>
      <dgm:t>
        <a:bodyPr/>
        <a:lstStyle/>
        <a:p>
          <a:endParaRPr lang="en-US"/>
        </a:p>
      </dgm:t>
    </dgm:pt>
    <dgm:pt modelId="{F80EEEE8-2B06-4EEF-A11B-F1E03132699F}" type="sibTrans" cxnId="{1D651AD2-D5F6-422B-8EEC-00F587783042}">
      <dgm:prSet/>
      <dgm:spPr/>
      <dgm:t>
        <a:bodyPr/>
        <a:lstStyle/>
        <a:p>
          <a:endParaRPr lang="en-US"/>
        </a:p>
      </dgm:t>
    </dgm:pt>
    <dgm:pt modelId="{2130B91A-4296-434D-B3AB-3C15A3FA880E}">
      <dgm:prSet/>
      <dgm:spPr/>
      <dgm:t>
        <a:bodyPr/>
        <a:lstStyle/>
        <a:p>
          <a:r>
            <a:rPr lang="en-US" dirty="0"/>
            <a:t>Applied mean imputation for numerical features (e.g., </a:t>
          </a:r>
          <a:r>
            <a:rPr lang="en-US" dirty="0" err="1"/>
            <a:t>chol</a:t>
          </a:r>
          <a:r>
            <a:rPr lang="en-US" dirty="0"/>
            <a:t>, </a:t>
          </a:r>
          <a:r>
            <a:rPr lang="en-US" dirty="0" err="1"/>
            <a:t>trestbps</a:t>
          </a:r>
          <a:r>
            <a:rPr lang="en-US" dirty="0"/>
            <a:t>) to preserve data integrity.</a:t>
          </a:r>
        </a:p>
      </dgm:t>
    </dgm:pt>
    <dgm:pt modelId="{C62F39B6-D146-4905-AD0C-C08D1750C5E7}" type="parTrans" cxnId="{63CA46CA-220A-4044-925A-6C586A2532A4}">
      <dgm:prSet/>
      <dgm:spPr/>
      <dgm:t>
        <a:bodyPr/>
        <a:lstStyle/>
        <a:p>
          <a:endParaRPr lang="en-US"/>
        </a:p>
      </dgm:t>
    </dgm:pt>
    <dgm:pt modelId="{83C4F860-CAE3-4501-9BE9-1584332D7161}" type="sibTrans" cxnId="{63CA46CA-220A-4044-925A-6C586A2532A4}">
      <dgm:prSet/>
      <dgm:spPr/>
      <dgm:t>
        <a:bodyPr/>
        <a:lstStyle/>
        <a:p>
          <a:endParaRPr lang="en-US"/>
        </a:p>
      </dgm:t>
    </dgm:pt>
    <dgm:pt modelId="{018E4F88-68D7-494A-8C74-BD3099E1C6E5}">
      <dgm:prSet/>
      <dgm:spPr/>
      <dgm:t>
        <a:bodyPr/>
        <a:lstStyle/>
        <a:p>
          <a:r>
            <a:rPr lang="en-US" dirty="0"/>
            <a:t>Rationale: Avoids bias from deletion while maintaining statistical properties.</a:t>
          </a:r>
        </a:p>
      </dgm:t>
    </dgm:pt>
    <dgm:pt modelId="{71693ADC-1588-4D43-A6E0-322B3B3620B5}" type="parTrans" cxnId="{6313381F-0034-4C77-A5E5-73B820AD5233}">
      <dgm:prSet/>
      <dgm:spPr/>
      <dgm:t>
        <a:bodyPr/>
        <a:lstStyle/>
        <a:p>
          <a:endParaRPr lang="en-US"/>
        </a:p>
      </dgm:t>
    </dgm:pt>
    <dgm:pt modelId="{C4ADDA50-929F-4B6A-8327-4D124387C083}" type="sibTrans" cxnId="{6313381F-0034-4C77-A5E5-73B820AD5233}">
      <dgm:prSet/>
      <dgm:spPr/>
      <dgm:t>
        <a:bodyPr/>
        <a:lstStyle/>
        <a:p>
          <a:endParaRPr lang="en-US"/>
        </a:p>
      </dgm:t>
    </dgm:pt>
    <dgm:pt modelId="{410253BB-7BA5-411D-B42E-9419FB8B2F2A}">
      <dgm:prSet/>
      <dgm:spPr/>
      <dgm:t>
        <a:bodyPr/>
        <a:lstStyle/>
        <a:p>
          <a:r>
            <a:rPr lang="en-US"/>
            <a:t>2. Encoding Categorical Variables</a:t>
          </a:r>
        </a:p>
      </dgm:t>
    </dgm:pt>
    <dgm:pt modelId="{D9A23232-AAC6-4D78-A39F-978917A65EE6}" type="parTrans" cxnId="{613641E4-A820-496A-B880-C5355ACB3ACD}">
      <dgm:prSet/>
      <dgm:spPr/>
      <dgm:t>
        <a:bodyPr/>
        <a:lstStyle/>
        <a:p>
          <a:endParaRPr lang="en-US"/>
        </a:p>
      </dgm:t>
    </dgm:pt>
    <dgm:pt modelId="{5579F0AA-77A2-43AF-8805-FE90364B72BF}" type="sibTrans" cxnId="{613641E4-A820-496A-B880-C5355ACB3ACD}">
      <dgm:prSet/>
      <dgm:spPr/>
      <dgm:t>
        <a:bodyPr/>
        <a:lstStyle/>
        <a:p>
          <a:endParaRPr lang="en-US"/>
        </a:p>
      </dgm:t>
    </dgm:pt>
    <dgm:pt modelId="{8D27AE4E-83E7-4AE4-A66E-73CD50D76529}">
      <dgm:prSet/>
      <dgm:spPr/>
      <dgm:t>
        <a:bodyPr/>
        <a:lstStyle/>
        <a:p>
          <a:r>
            <a:rPr lang="en-US" dirty="0"/>
            <a:t>Ordinal encoding for ordinal features (e.g., cp: chest pain type).</a:t>
          </a:r>
        </a:p>
      </dgm:t>
    </dgm:pt>
    <dgm:pt modelId="{4FE53A1F-A524-4422-AAEB-6FE77C956F76}" type="parTrans" cxnId="{9B1F447F-E56A-47B5-B12A-DFCE5811447C}">
      <dgm:prSet/>
      <dgm:spPr/>
      <dgm:t>
        <a:bodyPr/>
        <a:lstStyle/>
        <a:p>
          <a:endParaRPr lang="en-US"/>
        </a:p>
      </dgm:t>
    </dgm:pt>
    <dgm:pt modelId="{C448B926-E434-4EA7-AABD-78AB2489126B}" type="sibTrans" cxnId="{9B1F447F-E56A-47B5-B12A-DFCE5811447C}">
      <dgm:prSet/>
      <dgm:spPr/>
      <dgm:t>
        <a:bodyPr/>
        <a:lstStyle/>
        <a:p>
          <a:endParaRPr lang="en-US"/>
        </a:p>
      </dgm:t>
    </dgm:pt>
    <dgm:pt modelId="{015AE31E-A871-49EA-AAFB-E9F02EE8DD5D}">
      <dgm:prSet/>
      <dgm:spPr/>
      <dgm:t>
        <a:bodyPr/>
        <a:lstStyle/>
        <a:p>
          <a:r>
            <a:rPr lang="en-US" dirty="0"/>
            <a:t>One-hot encoding for nominal features (e.g., </a:t>
          </a:r>
          <a:r>
            <a:rPr lang="en-US" dirty="0" err="1"/>
            <a:t>thal</a:t>
          </a:r>
          <a:r>
            <a:rPr lang="en-US" dirty="0"/>
            <a:t>) to prevent artificial ordinal relationships.</a:t>
          </a:r>
        </a:p>
      </dgm:t>
    </dgm:pt>
    <dgm:pt modelId="{8B73FCFB-7F07-432C-BB06-2D26CEEB45CA}" type="parTrans" cxnId="{E02A416A-1900-4B54-BE44-513F3B2825BE}">
      <dgm:prSet/>
      <dgm:spPr/>
      <dgm:t>
        <a:bodyPr/>
        <a:lstStyle/>
        <a:p>
          <a:endParaRPr lang="en-US"/>
        </a:p>
      </dgm:t>
    </dgm:pt>
    <dgm:pt modelId="{4D77F2FB-4BCA-4D37-984F-A54C8A16E535}" type="sibTrans" cxnId="{E02A416A-1900-4B54-BE44-513F3B2825BE}">
      <dgm:prSet/>
      <dgm:spPr/>
      <dgm:t>
        <a:bodyPr/>
        <a:lstStyle/>
        <a:p>
          <a:endParaRPr lang="en-US"/>
        </a:p>
      </dgm:t>
    </dgm:pt>
    <dgm:pt modelId="{200A1DAA-BA37-44D2-A49A-FEB8BD2A6A5E}">
      <dgm:prSet/>
      <dgm:spPr/>
      <dgm:t>
        <a:bodyPr/>
        <a:lstStyle/>
        <a:p>
          <a:r>
            <a:rPr lang="en-US"/>
            <a:t>3. Feature Standardization</a:t>
          </a:r>
        </a:p>
      </dgm:t>
    </dgm:pt>
    <dgm:pt modelId="{837AE597-358A-4DAB-A957-703CF5CB2C7D}" type="parTrans" cxnId="{8FF85C59-74F1-4309-B4A1-C830CC924083}">
      <dgm:prSet/>
      <dgm:spPr/>
      <dgm:t>
        <a:bodyPr/>
        <a:lstStyle/>
        <a:p>
          <a:endParaRPr lang="en-US"/>
        </a:p>
      </dgm:t>
    </dgm:pt>
    <dgm:pt modelId="{540DEEF7-5BE5-4442-A39C-2A097DB4A5BC}" type="sibTrans" cxnId="{8FF85C59-74F1-4309-B4A1-C830CC924083}">
      <dgm:prSet/>
      <dgm:spPr/>
      <dgm:t>
        <a:bodyPr/>
        <a:lstStyle/>
        <a:p>
          <a:endParaRPr lang="en-US"/>
        </a:p>
      </dgm:t>
    </dgm:pt>
    <dgm:pt modelId="{45796640-9AD6-49AB-AFC2-971D039EB748}">
      <dgm:prSet/>
      <dgm:spPr/>
      <dgm:t>
        <a:bodyPr/>
        <a:lstStyle/>
        <a:p>
          <a:r>
            <a:rPr lang="en-US" dirty="0"/>
            <a:t>Scaled numerical features (e.g., age, </a:t>
          </a:r>
          <a:r>
            <a:rPr lang="en-US" dirty="0" err="1"/>
            <a:t>chol</a:t>
          </a:r>
          <a:r>
            <a:rPr lang="en-US" dirty="0"/>
            <a:t>) using </a:t>
          </a:r>
          <a:r>
            <a:rPr lang="en-US" dirty="0" err="1"/>
            <a:t>StandardScaler</a:t>
          </a:r>
          <a:r>
            <a:rPr lang="en-US" dirty="0"/>
            <a:t> (mean=0, variance=1).</a:t>
          </a:r>
        </a:p>
      </dgm:t>
    </dgm:pt>
    <dgm:pt modelId="{CD7972F7-F9C6-4700-A3DF-489145607EBF}" type="parTrans" cxnId="{7BBD669F-A8E5-40E3-B769-121FEC1DBD98}">
      <dgm:prSet/>
      <dgm:spPr/>
      <dgm:t>
        <a:bodyPr/>
        <a:lstStyle/>
        <a:p>
          <a:endParaRPr lang="en-US"/>
        </a:p>
      </dgm:t>
    </dgm:pt>
    <dgm:pt modelId="{8603689F-8CD7-4843-9F23-E2110B132B74}" type="sibTrans" cxnId="{7BBD669F-A8E5-40E3-B769-121FEC1DBD98}">
      <dgm:prSet/>
      <dgm:spPr/>
      <dgm:t>
        <a:bodyPr/>
        <a:lstStyle/>
        <a:p>
          <a:endParaRPr lang="en-US"/>
        </a:p>
      </dgm:t>
    </dgm:pt>
    <dgm:pt modelId="{CE73D7BA-9524-4FC8-9DFD-29B2E425A838}">
      <dgm:prSet/>
      <dgm:spPr/>
      <dgm:t>
        <a:bodyPr/>
        <a:lstStyle/>
        <a:p>
          <a:r>
            <a:rPr lang="en-US" dirty="0"/>
            <a:t>Why? Ensures equal weight in models like SVM and logistic regression.</a:t>
          </a:r>
        </a:p>
      </dgm:t>
    </dgm:pt>
    <dgm:pt modelId="{7584F7D2-61D6-4121-AAF1-3FFE8F11A563}" type="parTrans" cxnId="{88796F82-69B7-4781-BD7E-639670F0ED49}">
      <dgm:prSet/>
      <dgm:spPr/>
      <dgm:t>
        <a:bodyPr/>
        <a:lstStyle/>
        <a:p>
          <a:endParaRPr lang="en-US"/>
        </a:p>
      </dgm:t>
    </dgm:pt>
    <dgm:pt modelId="{EEDE22DD-1F9A-4274-935E-60EA286F2AE0}" type="sibTrans" cxnId="{88796F82-69B7-4781-BD7E-639670F0ED49}">
      <dgm:prSet/>
      <dgm:spPr/>
      <dgm:t>
        <a:bodyPr/>
        <a:lstStyle/>
        <a:p>
          <a:endParaRPr lang="en-US"/>
        </a:p>
      </dgm:t>
    </dgm:pt>
    <dgm:pt modelId="{DC9D3D3B-B576-41F2-AED0-7314A77D874F}">
      <dgm:prSet/>
      <dgm:spPr/>
      <dgm:t>
        <a:bodyPr/>
        <a:lstStyle/>
        <a:p>
          <a:r>
            <a:rPr lang="en-US"/>
            <a:t>4. Train-Test Split</a:t>
          </a:r>
        </a:p>
      </dgm:t>
    </dgm:pt>
    <dgm:pt modelId="{EBF709AD-FAB9-4AFB-B9F8-6EF7FB4FAF59}" type="parTrans" cxnId="{935E9253-406B-43FD-A0E9-68F4B48A579D}">
      <dgm:prSet/>
      <dgm:spPr/>
      <dgm:t>
        <a:bodyPr/>
        <a:lstStyle/>
        <a:p>
          <a:endParaRPr lang="en-US"/>
        </a:p>
      </dgm:t>
    </dgm:pt>
    <dgm:pt modelId="{02C36753-98AC-49CD-885F-6AFF97B37B79}" type="sibTrans" cxnId="{935E9253-406B-43FD-A0E9-68F4B48A579D}">
      <dgm:prSet/>
      <dgm:spPr/>
      <dgm:t>
        <a:bodyPr/>
        <a:lstStyle/>
        <a:p>
          <a:endParaRPr lang="en-US"/>
        </a:p>
      </dgm:t>
    </dgm:pt>
    <dgm:pt modelId="{2577C434-E2B7-4224-8690-7A9F922B6C87}">
      <dgm:prSet/>
      <dgm:spPr/>
      <dgm:t>
        <a:bodyPr/>
        <a:lstStyle/>
        <a:p>
          <a:r>
            <a:rPr lang="en-US" dirty="0"/>
            <a:t>Partitioned data into 80% training and 20% testing sets (</a:t>
          </a:r>
          <a:r>
            <a:rPr lang="en-US" dirty="0" err="1"/>
            <a:t>random_state</a:t>
          </a:r>
          <a:r>
            <a:rPr lang="en-US" dirty="0"/>
            <a:t>=42 for reproducibility).</a:t>
          </a:r>
        </a:p>
      </dgm:t>
    </dgm:pt>
    <dgm:pt modelId="{10B7B9BB-D559-431B-A51E-51AE0DAF0025}" type="parTrans" cxnId="{595B83B0-7833-4DF5-83FF-518AB22BC192}">
      <dgm:prSet/>
      <dgm:spPr/>
      <dgm:t>
        <a:bodyPr/>
        <a:lstStyle/>
        <a:p>
          <a:endParaRPr lang="en-US"/>
        </a:p>
      </dgm:t>
    </dgm:pt>
    <dgm:pt modelId="{7276E1D0-4170-4F16-83AA-543A7CE1EBCF}" type="sibTrans" cxnId="{595B83B0-7833-4DF5-83FF-518AB22BC192}">
      <dgm:prSet/>
      <dgm:spPr/>
      <dgm:t>
        <a:bodyPr/>
        <a:lstStyle/>
        <a:p>
          <a:endParaRPr lang="en-US"/>
        </a:p>
      </dgm:t>
    </dgm:pt>
    <dgm:pt modelId="{67C6B1AE-5BF6-4326-9C48-DBAD35590EBC}">
      <dgm:prSet/>
      <dgm:spPr/>
      <dgm:t>
        <a:bodyPr/>
        <a:lstStyle/>
        <a:p>
          <a:r>
            <a:rPr lang="en-US" dirty="0"/>
            <a:t>Goal: Evaluate model performance on unseen data.</a:t>
          </a:r>
        </a:p>
      </dgm:t>
    </dgm:pt>
    <dgm:pt modelId="{73770218-4290-4F69-AB6F-7BA2BC0B87C1}" type="parTrans" cxnId="{991C0E4D-37EB-4A51-8F93-21DF28E93201}">
      <dgm:prSet/>
      <dgm:spPr/>
      <dgm:t>
        <a:bodyPr/>
        <a:lstStyle/>
        <a:p>
          <a:endParaRPr lang="en-US"/>
        </a:p>
      </dgm:t>
    </dgm:pt>
    <dgm:pt modelId="{9E48640F-BBD6-49D2-BAC5-14B6A613BCB4}" type="sibTrans" cxnId="{991C0E4D-37EB-4A51-8F93-21DF28E93201}">
      <dgm:prSet/>
      <dgm:spPr/>
      <dgm:t>
        <a:bodyPr/>
        <a:lstStyle/>
        <a:p>
          <a:endParaRPr lang="en-US"/>
        </a:p>
      </dgm:t>
    </dgm:pt>
    <dgm:pt modelId="{FD630173-DCF6-473E-960D-530F9087AC45}" type="pres">
      <dgm:prSet presAssocID="{BDF784F7-C58E-449E-A216-C9AFF7CD059B}" presName="Name0" presStyleCnt="0">
        <dgm:presLayoutVars>
          <dgm:dir/>
          <dgm:resizeHandles val="exact"/>
        </dgm:presLayoutVars>
      </dgm:prSet>
      <dgm:spPr/>
    </dgm:pt>
    <dgm:pt modelId="{3095F953-AECB-4950-AA3D-7D6D95B12DD7}" type="pres">
      <dgm:prSet presAssocID="{07BA859A-4E50-43B4-9572-6C65FFD9E6EB}" presName="node" presStyleLbl="node1" presStyleIdx="0" presStyleCnt="12">
        <dgm:presLayoutVars>
          <dgm:bulletEnabled val="1"/>
        </dgm:presLayoutVars>
      </dgm:prSet>
      <dgm:spPr/>
    </dgm:pt>
    <dgm:pt modelId="{4CDDB585-9400-4645-AD15-ABBECB6001A7}" type="pres">
      <dgm:prSet presAssocID="{F80EEEE8-2B06-4EEF-A11B-F1E03132699F}" presName="sibTrans" presStyleLbl="sibTrans1D1" presStyleIdx="0" presStyleCnt="11"/>
      <dgm:spPr/>
    </dgm:pt>
    <dgm:pt modelId="{FE46D0A6-1E35-42A1-B973-8B826ED4D073}" type="pres">
      <dgm:prSet presAssocID="{F80EEEE8-2B06-4EEF-A11B-F1E03132699F}" presName="connectorText" presStyleLbl="sibTrans1D1" presStyleIdx="0" presStyleCnt="11"/>
      <dgm:spPr/>
    </dgm:pt>
    <dgm:pt modelId="{40309CE2-9E7B-4D5B-9EB0-84A93FD4C834}" type="pres">
      <dgm:prSet presAssocID="{2130B91A-4296-434D-B3AB-3C15A3FA880E}" presName="node" presStyleLbl="node1" presStyleIdx="1" presStyleCnt="12" custScaleY="126197">
        <dgm:presLayoutVars>
          <dgm:bulletEnabled val="1"/>
        </dgm:presLayoutVars>
      </dgm:prSet>
      <dgm:spPr/>
    </dgm:pt>
    <dgm:pt modelId="{CBE58222-ACC2-4518-9EE9-18E806C6D6B1}" type="pres">
      <dgm:prSet presAssocID="{83C4F860-CAE3-4501-9BE9-1584332D7161}" presName="sibTrans" presStyleLbl="sibTrans1D1" presStyleIdx="1" presStyleCnt="11"/>
      <dgm:spPr/>
    </dgm:pt>
    <dgm:pt modelId="{E21668D1-A50B-49CE-8BD3-CEA7415953A6}" type="pres">
      <dgm:prSet presAssocID="{83C4F860-CAE3-4501-9BE9-1584332D7161}" presName="connectorText" presStyleLbl="sibTrans1D1" presStyleIdx="1" presStyleCnt="11"/>
      <dgm:spPr/>
    </dgm:pt>
    <dgm:pt modelId="{E25B8191-9C07-40EE-9043-89338BF83FF5}" type="pres">
      <dgm:prSet presAssocID="{018E4F88-68D7-494A-8C74-BD3099E1C6E5}" presName="node" presStyleLbl="node1" presStyleIdx="2" presStyleCnt="12" custScaleY="119102">
        <dgm:presLayoutVars>
          <dgm:bulletEnabled val="1"/>
        </dgm:presLayoutVars>
      </dgm:prSet>
      <dgm:spPr/>
    </dgm:pt>
    <dgm:pt modelId="{3CFEC6BF-D163-4D19-9949-4BFCBD58C154}" type="pres">
      <dgm:prSet presAssocID="{C4ADDA50-929F-4B6A-8327-4D124387C083}" presName="sibTrans" presStyleLbl="sibTrans1D1" presStyleIdx="2" presStyleCnt="11"/>
      <dgm:spPr/>
    </dgm:pt>
    <dgm:pt modelId="{C0CBF830-F789-4BB8-AD5D-63E62D6906AE}" type="pres">
      <dgm:prSet presAssocID="{C4ADDA50-929F-4B6A-8327-4D124387C083}" presName="connectorText" presStyleLbl="sibTrans1D1" presStyleIdx="2" presStyleCnt="11"/>
      <dgm:spPr/>
    </dgm:pt>
    <dgm:pt modelId="{6B3BB7D5-0985-4421-82C0-C470C71D7635}" type="pres">
      <dgm:prSet presAssocID="{410253BB-7BA5-411D-B42E-9419FB8B2F2A}" presName="node" presStyleLbl="node1" presStyleIdx="3" presStyleCnt="12">
        <dgm:presLayoutVars>
          <dgm:bulletEnabled val="1"/>
        </dgm:presLayoutVars>
      </dgm:prSet>
      <dgm:spPr/>
    </dgm:pt>
    <dgm:pt modelId="{22B0D44A-EF1C-481F-812D-8DFF813AD859}" type="pres">
      <dgm:prSet presAssocID="{5579F0AA-77A2-43AF-8805-FE90364B72BF}" presName="sibTrans" presStyleLbl="sibTrans1D1" presStyleIdx="3" presStyleCnt="11"/>
      <dgm:spPr/>
    </dgm:pt>
    <dgm:pt modelId="{2093ACAD-1B13-46F3-81D0-9F83759E2B1D}" type="pres">
      <dgm:prSet presAssocID="{5579F0AA-77A2-43AF-8805-FE90364B72BF}" presName="connectorText" presStyleLbl="sibTrans1D1" presStyleIdx="3" presStyleCnt="11"/>
      <dgm:spPr/>
    </dgm:pt>
    <dgm:pt modelId="{FE8DEBCC-6E89-4CC0-9E54-91C7106AE720}" type="pres">
      <dgm:prSet presAssocID="{8D27AE4E-83E7-4AE4-A66E-73CD50D76529}" presName="node" presStyleLbl="node1" presStyleIdx="4" presStyleCnt="12" custScaleY="160057">
        <dgm:presLayoutVars>
          <dgm:bulletEnabled val="1"/>
        </dgm:presLayoutVars>
      </dgm:prSet>
      <dgm:spPr/>
    </dgm:pt>
    <dgm:pt modelId="{7F8BE3F2-FF51-4BED-A635-AEA05D0F60D1}" type="pres">
      <dgm:prSet presAssocID="{C448B926-E434-4EA7-AABD-78AB2489126B}" presName="sibTrans" presStyleLbl="sibTrans1D1" presStyleIdx="4" presStyleCnt="11"/>
      <dgm:spPr/>
    </dgm:pt>
    <dgm:pt modelId="{95478D48-155E-4CFB-9B62-05EAED051460}" type="pres">
      <dgm:prSet presAssocID="{C448B926-E434-4EA7-AABD-78AB2489126B}" presName="connectorText" presStyleLbl="sibTrans1D1" presStyleIdx="4" presStyleCnt="11"/>
      <dgm:spPr/>
    </dgm:pt>
    <dgm:pt modelId="{20DD9FF3-88A3-4913-AF31-33CE91A8488E}" type="pres">
      <dgm:prSet presAssocID="{015AE31E-A871-49EA-AAFB-E9F02EE8DD5D}" presName="node" presStyleLbl="node1" presStyleIdx="5" presStyleCnt="12" custScaleY="147227">
        <dgm:presLayoutVars>
          <dgm:bulletEnabled val="1"/>
        </dgm:presLayoutVars>
      </dgm:prSet>
      <dgm:spPr/>
    </dgm:pt>
    <dgm:pt modelId="{19C38C14-4360-41DB-A3D5-F11AAFEA5BCC}" type="pres">
      <dgm:prSet presAssocID="{4D77F2FB-4BCA-4D37-984F-A54C8A16E535}" presName="sibTrans" presStyleLbl="sibTrans1D1" presStyleIdx="5" presStyleCnt="11"/>
      <dgm:spPr/>
    </dgm:pt>
    <dgm:pt modelId="{ADBA9816-7C97-43F7-8536-6A3CDA968B88}" type="pres">
      <dgm:prSet presAssocID="{4D77F2FB-4BCA-4D37-984F-A54C8A16E535}" presName="connectorText" presStyleLbl="sibTrans1D1" presStyleIdx="5" presStyleCnt="11"/>
      <dgm:spPr/>
    </dgm:pt>
    <dgm:pt modelId="{E0136A71-178A-4182-8F9C-DD6F6FCEAE70}" type="pres">
      <dgm:prSet presAssocID="{200A1DAA-BA37-44D2-A49A-FEB8BD2A6A5E}" presName="node" presStyleLbl="node1" presStyleIdx="6" presStyleCnt="12">
        <dgm:presLayoutVars>
          <dgm:bulletEnabled val="1"/>
        </dgm:presLayoutVars>
      </dgm:prSet>
      <dgm:spPr/>
    </dgm:pt>
    <dgm:pt modelId="{2CD66FB1-2D56-43D5-AC25-E611C74897CC}" type="pres">
      <dgm:prSet presAssocID="{540DEEF7-5BE5-4442-A39C-2A097DB4A5BC}" presName="sibTrans" presStyleLbl="sibTrans1D1" presStyleIdx="6" presStyleCnt="11"/>
      <dgm:spPr/>
    </dgm:pt>
    <dgm:pt modelId="{022CE5B6-1B1A-4B34-BB6E-5BB5F21D7924}" type="pres">
      <dgm:prSet presAssocID="{540DEEF7-5BE5-4442-A39C-2A097DB4A5BC}" presName="connectorText" presStyleLbl="sibTrans1D1" presStyleIdx="6" presStyleCnt="11"/>
      <dgm:spPr/>
    </dgm:pt>
    <dgm:pt modelId="{88F03185-0A82-44DE-B2A3-08DFE55B9174}" type="pres">
      <dgm:prSet presAssocID="{45796640-9AD6-49AB-AFC2-971D039EB748}" presName="node" presStyleLbl="node1" presStyleIdx="7" presStyleCnt="12" custScaleY="142453">
        <dgm:presLayoutVars>
          <dgm:bulletEnabled val="1"/>
        </dgm:presLayoutVars>
      </dgm:prSet>
      <dgm:spPr/>
    </dgm:pt>
    <dgm:pt modelId="{EB40E3DE-DEF0-441B-A6AB-A6AC9BC663E9}" type="pres">
      <dgm:prSet presAssocID="{8603689F-8CD7-4843-9F23-E2110B132B74}" presName="sibTrans" presStyleLbl="sibTrans1D1" presStyleIdx="7" presStyleCnt="11"/>
      <dgm:spPr/>
    </dgm:pt>
    <dgm:pt modelId="{D4E28C5D-E34C-4E41-ADD9-A40B6E4C06DB}" type="pres">
      <dgm:prSet presAssocID="{8603689F-8CD7-4843-9F23-E2110B132B74}" presName="connectorText" presStyleLbl="sibTrans1D1" presStyleIdx="7" presStyleCnt="11"/>
      <dgm:spPr/>
    </dgm:pt>
    <dgm:pt modelId="{26C75B6D-93E6-47A5-B864-DF1DA1451966}" type="pres">
      <dgm:prSet presAssocID="{CE73D7BA-9524-4FC8-9DFD-29B2E425A838}" presName="node" presStyleLbl="node1" presStyleIdx="8" presStyleCnt="12" custScaleY="133180">
        <dgm:presLayoutVars>
          <dgm:bulletEnabled val="1"/>
        </dgm:presLayoutVars>
      </dgm:prSet>
      <dgm:spPr/>
    </dgm:pt>
    <dgm:pt modelId="{07E25B73-9983-45F5-AD83-EA64F740B4F7}" type="pres">
      <dgm:prSet presAssocID="{EEDE22DD-1F9A-4274-935E-60EA286F2AE0}" presName="sibTrans" presStyleLbl="sibTrans1D1" presStyleIdx="8" presStyleCnt="11"/>
      <dgm:spPr/>
    </dgm:pt>
    <dgm:pt modelId="{6A5E9A88-D962-461D-A5E2-527B1954FAA8}" type="pres">
      <dgm:prSet presAssocID="{EEDE22DD-1F9A-4274-935E-60EA286F2AE0}" presName="connectorText" presStyleLbl="sibTrans1D1" presStyleIdx="8" presStyleCnt="11"/>
      <dgm:spPr/>
    </dgm:pt>
    <dgm:pt modelId="{D1B550B5-DEE8-45F7-8C6C-A60238BDDDA1}" type="pres">
      <dgm:prSet presAssocID="{DC9D3D3B-B576-41F2-AED0-7314A77D874F}" presName="node" presStyleLbl="node1" presStyleIdx="9" presStyleCnt="12">
        <dgm:presLayoutVars>
          <dgm:bulletEnabled val="1"/>
        </dgm:presLayoutVars>
      </dgm:prSet>
      <dgm:spPr/>
    </dgm:pt>
    <dgm:pt modelId="{73B1B6F6-9B3D-4D6E-B7C2-631D38DA63F4}" type="pres">
      <dgm:prSet presAssocID="{02C36753-98AC-49CD-885F-6AFF97B37B79}" presName="sibTrans" presStyleLbl="sibTrans1D1" presStyleIdx="9" presStyleCnt="11"/>
      <dgm:spPr/>
    </dgm:pt>
    <dgm:pt modelId="{559882B0-A17E-4D9B-961D-58D8DD1F985C}" type="pres">
      <dgm:prSet presAssocID="{02C36753-98AC-49CD-885F-6AFF97B37B79}" presName="connectorText" presStyleLbl="sibTrans1D1" presStyleIdx="9" presStyleCnt="11"/>
      <dgm:spPr/>
    </dgm:pt>
    <dgm:pt modelId="{DBE48F5C-3C94-4B1F-BCF4-4D7CD3763F17}" type="pres">
      <dgm:prSet presAssocID="{2577C434-E2B7-4224-8690-7A9F922B6C87}" presName="node" presStyleLbl="node1" presStyleIdx="10" presStyleCnt="12" custScaleY="137201">
        <dgm:presLayoutVars>
          <dgm:bulletEnabled val="1"/>
        </dgm:presLayoutVars>
      </dgm:prSet>
      <dgm:spPr/>
    </dgm:pt>
    <dgm:pt modelId="{5056101F-1089-43E1-8C12-ECEDF9494EE0}" type="pres">
      <dgm:prSet presAssocID="{7276E1D0-4170-4F16-83AA-543A7CE1EBCF}" presName="sibTrans" presStyleLbl="sibTrans1D1" presStyleIdx="10" presStyleCnt="11"/>
      <dgm:spPr/>
    </dgm:pt>
    <dgm:pt modelId="{02421D08-3821-4847-BA8B-00FA59EA2076}" type="pres">
      <dgm:prSet presAssocID="{7276E1D0-4170-4F16-83AA-543A7CE1EBCF}" presName="connectorText" presStyleLbl="sibTrans1D1" presStyleIdx="10" presStyleCnt="11"/>
      <dgm:spPr/>
    </dgm:pt>
    <dgm:pt modelId="{D55629A2-B8CA-4461-87D8-9674D96FDD7D}" type="pres">
      <dgm:prSet presAssocID="{67C6B1AE-5BF6-4326-9C48-DBAD35590EBC}" presName="node" presStyleLbl="node1" presStyleIdx="11" presStyleCnt="12" custScaleY="131904">
        <dgm:presLayoutVars>
          <dgm:bulletEnabled val="1"/>
        </dgm:presLayoutVars>
      </dgm:prSet>
      <dgm:spPr/>
    </dgm:pt>
  </dgm:ptLst>
  <dgm:cxnLst>
    <dgm:cxn modelId="{4FE71A07-B45B-4B60-A1AF-37236CB39570}" type="presOf" srcId="{5579F0AA-77A2-43AF-8805-FE90364B72BF}" destId="{22B0D44A-EF1C-481F-812D-8DFF813AD859}" srcOrd="0" destOrd="0" presId="urn:microsoft.com/office/officeart/2016/7/layout/RepeatingBendingProcessNew"/>
    <dgm:cxn modelId="{6D89210B-020F-446F-8B95-B5116AF355A5}" type="presOf" srcId="{67C6B1AE-5BF6-4326-9C48-DBAD35590EBC}" destId="{D55629A2-B8CA-4461-87D8-9674D96FDD7D}" srcOrd="0" destOrd="0" presId="urn:microsoft.com/office/officeart/2016/7/layout/RepeatingBendingProcessNew"/>
    <dgm:cxn modelId="{C3594313-0433-4D61-9A7B-5D3140821B14}" type="presOf" srcId="{015AE31E-A871-49EA-AAFB-E9F02EE8DD5D}" destId="{20DD9FF3-88A3-4913-AF31-33CE91A8488E}" srcOrd="0" destOrd="0" presId="urn:microsoft.com/office/officeart/2016/7/layout/RepeatingBendingProcessNew"/>
    <dgm:cxn modelId="{EBB98013-F9B6-4073-87F4-D9D4814C0F83}" type="presOf" srcId="{CE73D7BA-9524-4FC8-9DFD-29B2E425A838}" destId="{26C75B6D-93E6-47A5-B864-DF1DA1451966}" srcOrd="0" destOrd="0" presId="urn:microsoft.com/office/officeart/2016/7/layout/RepeatingBendingProcessNew"/>
    <dgm:cxn modelId="{C864E218-9D0A-4B0E-AD44-C12E1C9430B3}" type="presOf" srcId="{540DEEF7-5BE5-4442-A39C-2A097DB4A5BC}" destId="{2CD66FB1-2D56-43D5-AC25-E611C74897CC}" srcOrd="0" destOrd="0" presId="urn:microsoft.com/office/officeart/2016/7/layout/RepeatingBendingProcessNew"/>
    <dgm:cxn modelId="{850C391D-B832-401D-8ACA-145290719EE3}" type="presOf" srcId="{C448B926-E434-4EA7-AABD-78AB2489126B}" destId="{95478D48-155E-4CFB-9B62-05EAED051460}" srcOrd="1" destOrd="0" presId="urn:microsoft.com/office/officeart/2016/7/layout/RepeatingBendingProcessNew"/>
    <dgm:cxn modelId="{6313381F-0034-4C77-A5E5-73B820AD5233}" srcId="{BDF784F7-C58E-449E-A216-C9AFF7CD059B}" destId="{018E4F88-68D7-494A-8C74-BD3099E1C6E5}" srcOrd="2" destOrd="0" parTransId="{71693ADC-1588-4D43-A6E0-322B3B3620B5}" sibTransId="{C4ADDA50-929F-4B6A-8327-4D124387C083}"/>
    <dgm:cxn modelId="{10F64E28-3D4D-492D-8073-36A0968D3F8D}" type="presOf" srcId="{F80EEEE8-2B06-4EEF-A11B-F1E03132699F}" destId="{4CDDB585-9400-4645-AD15-ABBECB6001A7}" srcOrd="0" destOrd="0" presId="urn:microsoft.com/office/officeart/2016/7/layout/RepeatingBendingProcessNew"/>
    <dgm:cxn modelId="{E1839329-A300-476F-9BC8-5E739742EFB0}" type="presOf" srcId="{8603689F-8CD7-4843-9F23-E2110B132B74}" destId="{EB40E3DE-DEF0-441B-A6AB-A6AC9BC663E9}" srcOrd="0" destOrd="0" presId="urn:microsoft.com/office/officeart/2016/7/layout/RepeatingBendingProcessNew"/>
    <dgm:cxn modelId="{7F50C25B-4076-4C85-AA1D-0D019A733E02}" type="presOf" srcId="{02C36753-98AC-49CD-885F-6AFF97B37B79}" destId="{73B1B6F6-9B3D-4D6E-B7C2-631D38DA63F4}" srcOrd="0" destOrd="0" presId="urn:microsoft.com/office/officeart/2016/7/layout/RepeatingBendingProcessNew"/>
    <dgm:cxn modelId="{7623FF5B-695B-4C18-9FB5-A8FE27BC0002}" type="presOf" srcId="{83C4F860-CAE3-4501-9BE9-1584332D7161}" destId="{E21668D1-A50B-49CE-8BD3-CEA7415953A6}" srcOrd="1" destOrd="0" presId="urn:microsoft.com/office/officeart/2016/7/layout/RepeatingBendingProcessNew"/>
    <dgm:cxn modelId="{127C8D5C-D5E4-4872-BD20-25B8552CDEA9}" type="presOf" srcId="{EEDE22DD-1F9A-4274-935E-60EA286F2AE0}" destId="{6A5E9A88-D962-461D-A5E2-527B1954FAA8}" srcOrd="1" destOrd="0" presId="urn:microsoft.com/office/officeart/2016/7/layout/RepeatingBendingProcessNew"/>
    <dgm:cxn modelId="{DDD57564-E3B2-4C39-AFC1-550B7EE2DBCE}" type="presOf" srcId="{540DEEF7-5BE5-4442-A39C-2A097DB4A5BC}" destId="{022CE5B6-1B1A-4B34-BB6E-5BB5F21D7924}" srcOrd="1" destOrd="0" presId="urn:microsoft.com/office/officeart/2016/7/layout/RepeatingBendingProcessNew"/>
    <dgm:cxn modelId="{EC081867-ABD6-49EE-B205-5078D5BDF95F}" type="presOf" srcId="{83C4F860-CAE3-4501-9BE9-1584332D7161}" destId="{CBE58222-ACC2-4518-9EE9-18E806C6D6B1}" srcOrd="0" destOrd="0" presId="urn:microsoft.com/office/officeart/2016/7/layout/RepeatingBendingProcessNew"/>
    <dgm:cxn modelId="{85E14F49-FFD2-497D-86EF-AD8AEE9A0D88}" type="presOf" srcId="{2130B91A-4296-434D-B3AB-3C15A3FA880E}" destId="{40309CE2-9E7B-4D5B-9EB0-84A93FD4C834}" srcOrd="0" destOrd="0" presId="urn:microsoft.com/office/officeart/2016/7/layout/RepeatingBendingProcessNew"/>
    <dgm:cxn modelId="{E02A416A-1900-4B54-BE44-513F3B2825BE}" srcId="{BDF784F7-C58E-449E-A216-C9AFF7CD059B}" destId="{015AE31E-A871-49EA-AAFB-E9F02EE8DD5D}" srcOrd="5" destOrd="0" parTransId="{8B73FCFB-7F07-432C-BB06-2D26CEEB45CA}" sibTransId="{4D77F2FB-4BCA-4D37-984F-A54C8A16E535}"/>
    <dgm:cxn modelId="{3E15734C-2A66-434E-8FB5-ED498944FB53}" type="presOf" srcId="{7276E1D0-4170-4F16-83AA-543A7CE1EBCF}" destId="{02421D08-3821-4847-BA8B-00FA59EA2076}" srcOrd="1" destOrd="0" presId="urn:microsoft.com/office/officeart/2016/7/layout/RepeatingBendingProcessNew"/>
    <dgm:cxn modelId="{991C0E4D-37EB-4A51-8F93-21DF28E93201}" srcId="{BDF784F7-C58E-449E-A216-C9AFF7CD059B}" destId="{67C6B1AE-5BF6-4326-9C48-DBAD35590EBC}" srcOrd="11" destOrd="0" parTransId="{73770218-4290-4F69-AB6F-7BA2BC0B87C1}" sibTransId="{9E48640F-BBD6-49D2-BAC5-14B6A613BCB4}"/>
    <dgm:cxn modelId="{935E9253-406B-43FD-A0E9-68F4B48A579D}" srcId="{BDF784F7-C58E-449E-A216-C9AFF7CD059B}" destId="{DC9D3D3B-B576-41F2-AED0-7314A77D874F}" srcOrd="9" destOrd="0" parTransId="{EBF709AD-FAB9-4AFB-B9F8-6EF7FB4FAF59}" sibTransId="{02C36753-98AC-49CD-885F-6AFF97B37B79}"/>
    <dgm:cxn modelId="{E43B7476-E3D0-42FA-AD89-1DBE63BB8C5A}" type="presOf" srcId="{C4ADDA50-929F-4B6A-8327-4D124387C083}" destId="{3CFEC6BF-D163-4D19-9949-4BFCBD58C154}" srcOrd="0" destOrd="0" presId="urn:microsoft.com/office/officeart/2016/7/layout/RepeatingBendingProcessNew"/>
    <dgm:cxn modelId="{12380679-C461-4D07-A5B0-5E83304471D0}" type="presOf" srcId="{7276E1D0-4170-4F16-83AA-543A7CE1EBCF}" destId="{5056101F-1089-43E1-8C12-ECEDF9494EE0}" srcOrd="0" destOrd="0" presId="urn:microsoft.com/office/officeart/2016/7/layout/RepeatingBendingProcessNew"/>
    <dgm:cxn modelId="{82A83979-F50B-43B2-9D24-F0907543A57B}" type="presOf" srcId="{4D77F2FB-4BCA-4D37-984F-A54C8A16E535}" destId="{19C38C14-4360-41DB-A3D5-F11AAFEA5BCC}" srcOrd="0" destOrd="0" presId="urn:microsoft.com/office/officeart/2016/7/layout/RepeatingBendingProcessNew"/>
    <dgm:cxn modelId="{8FF85C59-74F1-4309-B4A1-C830CC924083}" srcId="{BDF784F7-C58E-449E-A216-C9AFF7CD059B}" destId="{200A1DAA-BA37-44D2-A49A-FEB8BD2A6A5E}" srcOrd="6" destOrd="0" parTransId="{837AE597-358A-4DAB-A957-703CF5CB2C7D}" sibTransId="{540DEEF7-5BE5-4442-A39C-2A097DB4A5BC}"/>
    <dgm:cxn modelId="{9B1F447F-E56A-47B5-B12A-DFCE5811447C}" srcId="{BDF784F7-C58E-449E-A216-C9AFF7CD059B}" destId="{8D27AE4E-83E7-4AE4-A66E-73CD50D76529}" srcOrd="4" destOrd="0" parTransId="{4FE53A1F-A524-4422-AAEB-6FE77C956F76}" sibTransId="{C448B926-E434-4EA7-AABD-78AB2489126B}"/>
    <dgm:cxn modelId="{88796F82-69B7-4781-BD7E-639670F0ED49}" srcId="{BDF784F7-C58E-449E-A216-C9AFF7CD059B}" destId="{CE73D7BA-9524-4FC8-9DFD-29B2E425A838}" srcOrd="8" destOrd="0" parTransId="{7584F7D2-61D6-4121-AAF1-3FFE8F11A563}" sibTransId="{EEDE22DD-1F9A-4274-935E-60EA286F2AE0}"/>
    <dgm:cxn modelId="{F536D284-3552-4859-B3C5-9D374542444A}" type="presOf" srcId="{02C36753-98AC-49CD-885F-6AFF97B37B79}" destId="{559882B0-A17E-4D9B-961D-58D8DD1F985C}" srcOrd="1" destOrd="0" presId="urn:microsoft.com/office/officeart/2016/7/layout/RepeatingBendingProcessNew"/>
    <dgm:cxn modelId="{AAD8E288-979F-4C32-878C-81B8FEAD10BB}" type="presOf" srcId="{F80EEEE8-2B06-4EEF-A11B-F1E03132699F}" destId="{FE46D0A6-1E35-42A1-B973-8B826ED4D073}" srcOrd="1" destOrd="0" presId="urn:microsoft.com/office/officeart/2016/7/layout/RepeatingBendingProcessNew"/>
    <dgm:cxn modelId="{7BBD669F-A8E5-40E3-B769-121FEC1DBD98}" srcId="{BDF784F7-C58E-449E-A216-C9AFF7CD059B}" destId="{45796640-9AD6-49AB-AFC2-971D039EB748}" srcOrd="7" destOrd="0" parTransId="{CD7972F7-F9C6-4700-A3DF-489145607EBF}" sibTransId="{8603689F-8CD7-4843-9F23-E2110B132B74}"/>
    <dgm:cxn modelId="{C7AE8FA2-64AA-42BD-AD31-F7DFDCB59F72}" type="presOf" srcId="{2577C434-E2B7-4224-8690-7A9F922B6C87}" destId="{DBE48F5C-3C94-4B1F-BCF4-4D7CD3763F17}" srcOrd="0" destOrd="0" presId="urn:microsoft.com/office/officeart/2016/7/layout/RepeatingBendingProcessNew"/>
    <dgm:cxn modelId="{51747FA3-5B25-4E30-A30D-27FDE6647E74}" type="presOf" srcId="{410253BB-7BA5-411D-B42E-9419FB8B2F2A}" destId="{6B3BB7D5-0985-4421-82C0-C470C71D7635}" srcOrd="0" destOrd="0" presId="urn:microsoft.com/office/officeart/2016/7/layout/RepeatingBendingProcessNew"/>
    <dgm:cxn modelId="{3F0EA9A5-B5D5-4844-9AE6-8C2117A823DA}" type="presOf" srcId="{BDF784F7-C58E-449E-A216-C9AFF7CD059B}" destId="{FD630173-DCF6-473E-960D-530F9087AC45}" srcOrd="0" destOrd="0" presId="urn:microsoft.com/office/officeart/2016/7/layout/RepeatingBendingProcessNew"/>
    <dgm:cxn modelId="{595B83B0-7833-4DF5-83FF-518AB22BC192}" srcId="{BDF784F7-C58E-449E-A216-C9AFF7CD059B}" destId="{2577C434-E2B7-4224-8690-7A9F922B6C87}" srcOrd="10" destOrd="0" parTransId="{10B7B9BB-D559-431B-A51E-51AE0DAF0025}" sibTransId="{7276E1D0-4170-4F16-83AA-543A7CE1EBCF}"/>
    <dgm:cxn modelId="{9323CAB1-9101-460B-AD66-3722CD2CCD10}" type="presOf" srcId="{8603689F-8CD7-4843-9F23-E2110B132B74}" destId="{D4E28C5D-E34C-4E41-ADD9-A40B6E4C06DB}" srcOrd="1" destOrd="0" presId="urn:microsoft.com/office/officeart/2016/7/layout/RepeatingBendingProcessNew"/>
    <dgm:cxn modelId="{339922B6-E079-41E8-8733-5E4D1B26616C}" type="presOf" srcId="{C448B926-E434-4EA7-AABD-78AB2489126B}" destId="{7F8BE3F2-FF51-4BED-A635-AEA05D0F60D1}" srcOrd="0" destOrd="0" presId="urn:microsoft.com/office/officeart/2016/7/layout/RepeatingBendingProcessNew"/>
    <dgm:cxn modelId="{E51D0ABE-20B6-4D73-AF79-34B625E5F72E}" type="presOf" srcId="{07BA859A-4E50-43B4-9572-6C65FFD9E6EB}" destId="{3095F953-AECB-4950-AA3D-7D6D95B12DD7}" srcOrd="0" destOrd="0" presId="urn:microsoft.com/office/officeart/2016/7/layout/RepeatingBendingProcessNew"/>
    <dgm:cxn modelId="{F081C2C6-16FB-45DB-A4AF-1351A1D268D6}" type="presOf" srcId="{EEDE22DD-1F9A-4274-935E-60EA286F2AE0}" destId="{07E25B73-9983-45F5-AD83-EA64F740B4F7}" srcOrd="0" destOrd="0" presId="urn:microsoft.com/office/officeart/2016/7/layout/RepeatingBendingProcessNew"/>
    <dgm:cxn modelId="{63CA46CA-220A-4044-925A-6C586A2532A4}" srcId="{BDF784F7-C58E-449E-A216-C9AFF7CD059B}" destId="{2130B91A-4296-434D-B3AB-3C15A3FA880E}" srcOrd="1" destOrd="0" parTransId="{C62F39B6-D146-4905-AD0C-C08D1750C5E7}" sibTransId="{83C4F860-CAE3-4501-9BE9-1584332D7161}"/>
    <dgm:cxn modelId="{1D651AD2-D5F6-422B-8EEC-00F587783042}" srcId="{BDF784F7-C58E-449E-A216-C9AFF7CD059B}" destId="{07BA859A-4E50-43B4-9572-6C65FFD9E6EB}" srcOrd="0" destOrd="0" parTransId="{585F77B1-2784-40FD-8D9A-44E201FB513B}" sibTransId="{F80EEEE8-2B06-4EEF-A11B-F1E03132699F}"/>
    <dgm:cxn modelId="{210F67DC-D9F3-4BCC-96D4-4A8E940189F9}" type="presOf" srcId="{DC9D3D3B-B576-41F2-AED0-7314A77D874F}" destId="{D1B550B5-DEE8-45F7-8C6C-A60238BDDDA1}" srcOrd="0" destOrd="0" presId="urn:microsoft.com/office/officeart/2016/7/layout/RepeatingBendingProcessNew"/>
    <dgm:cxn modelId="{9D7FFDE0-18C6-4C2D-A5F8-502639658B39}" type="presOf" srcId="{5579F0AA-77A2-43AF-8805-FE90364B72BF}" destId="{2093ACAD-1B13-46F3-81D0-9F83759E2B1D}" srcOrd="1" destOrd="0" presId="urn:microsoft.com/office/officeart/2016/7/layout/RepeatingBendingProcessNew"/>
    <dgm:cxn modelId="{9A5209E2-6067-470F-9A60-91A2562BD6B4}" type="presOf" srcId="{45796640-9AD6-49AB-AFC2-971D039EB748}" destId="{88F03185-0A82-44DE-B2A3-08DFE55B9174}" srcOrd="0" destOrd="0" presId="urn:microsoft.com/office/officeart/2016/7/layout/RepeatingBendingProcessNew"/>
    <dgm:cxn modelId="{613641E4-A820-496A-B880-C5355ACB3ACD}" srcId="{BDF784F7-C58E-449E-A216-C9AFF7CD059B}" destId="{410253BB-7BA5-411D-B42E-9419FB8B2F2A}" srcOrd="3" destOrd="0" parTransId="{D9A23232-AAC6-4D78-A39F-978917A65EE6}" sibTransId="{5579F0AA-77A2-43AF-8805-FE90364B72BF}"/>
    <dgm:cxn modelId="{CA6253E6-7660-4A02-A245-F40E3C969369}" type="presOf" srcId="{8D27AE4E-83E7-4AE4-A66E-73CD50D76529}" destId="{FE8DEBCC-6E89-4CC0-9E54-91C7106AE720}" srcOrd="0" destOrd="0" presId="urn:microsoft.com/office/officeart/2016/7/layout/RepeatingBendingProcessNew"/>
    <dgm:cxn modelId="{5A33E9ED-C294-46EC-BB4B-7569B40C4F63}" type="presOf" srcId="{200A1DAA-BA37-44D2-A49A-FEB8BD2A6A5E}" destId="{E0136A71-178A-4182-8F9C-DD6F6FCEAE70}" srcOrd="0" destOrd="0" presId="urn:microsoft.com/office/officeart/2016/7/layout/RepeatingBendingProcessNew"/>
    <dgm:cxn modelId="{8DC218F4-2438-45F4-A42D-6ABB92A9F660}" type="presOf" srcId="{4D77F2FB-4BCA-4D37-984F-A54C8A16E535}" destId="{ADBA9816-7C97-43F7-8536-6A3CDA968B88}" srcOrd="1" destOrd="0" presId="urn:microsoft.com/office/officeart/2016/7/layout/RepeatingBendingProcessNew"/>
    <dgm:cxn modelId="{516345F6-24C7-43B9-B6D4-AD68DA26348C}" type="presOf" srcId="{018E4F88-68D7-494A-8C74-BD3099E1C6E5}" destId="{E25B8191-9C07-40EE-9043-89338BF83FF5}" srcOrd="0" destOrd="0" presId="urn:microsoft.com/office/officeart/2016/7/layout/RepeatingBendingProcessNew"/>
    <dgm:cxn modelId="{27E8B4F6-61D9-4591-91F6-9517A67BC3BE}" type="presOf" srcId="{C4ADDA50-929F-4B6A-8327-4D124387C083}" destId="{C0CBF830-F789-4BB8-AD5D-63E62D6906AE}" srcOrd="1" destOrd="0" presId="urn:microsoft.com/office/officeart/2016/7/layout/RepeatingBendingProcessNew"/>
    <dgm:cxn modelId="{85867A86-A77C-4971-A7B5-A7F8CBC18198}" type="presParOf" srcId="{FD630173-DCF6-473E-960D-530F9087AC45}" destId="{3095F953-AECB-4950-AA3D-7D6D95B12DD7}" srcOrd="0" destOrd="0" presId="urn:microsoft.com/office/officeart/2016/7/layout/RepeatingBendingProcessNew"/>
    <dgm:cxn modelId="{B759EDB4-EBC9-4EF2-99EE-7332F048D98A}" type="presParOf" srcId="{FD630173-DCF6-473E-960D-530F9087AC45}" destId="{4CDDB585-9400-4645-AD15-ABBECB6001A7}" srcOrd="1" destOrd="0" presId="urn:microsoft.com/office/officeart/2016/7/layout/RepeatingBendingProcessNew"/>
    <dgm:cxn modelId="{E178E356-C6C1-482D-9258-B6D679CF95A2}" type="presParOf" srcId="{4CDDB585-9400-4645-AD15-ABBECB6001A7}" destId="{FE46D0A6-1E35-42A1-B973-8B826ED4D073}" srcOrd="0" destOrd="0" presId="urn:microsoft.com/office/officeart/2016/7/layout/RepeatingBendingProcessNew"/>
    <dgm:cxn modelId="{74F0D5E9-00A1-4972-BB96-DFAB51A2A6E5}" type="presParOf" srcId="{FD630173-DCF6-473E-960D-530F9087AC45}" destId="{40309CE2-9E7B-4D5B-9EB0-84A93FD4C834}" srcOrd="2" destOrd="0" presId="urn:microsoft.com/office/officeart/2016/7/layout/RepeatingBendingProcessNew"/>
    <dgm:cxn modelId="{2130A73B-175E-4728-BE38-9757439EFCE6}" type="presParOf" srcId="{FD630173-DCF6-473E-960D-530F9087AC45}" destId="{CBE58222-ACC2-4518-9EE9-18E806C6D6B1}" srcOrd="3" destOrd="0" presId="urn:microsoft.com/office/officeart/2016/7/layout/RepeatingBendingProcessNew"/>
    <dgm:cxn modelId="{90D52D67-1EC5-4AC5-BDBA-F51DE482318B}" type="presParOf" srcId="{CBE58222-ACC2-4518-9EE9-18E806C6D6B1}" destId="{E21668D1-A50B-49CE-8BD3-CEA7415953A6}" srcOrd="0" destOrd="0" presId="urn:microsoft.com/office/officeart/2016/7/layout/RepeatingBendingProcessNew"/>
    <dgm:cxn modelId="{6D7DB897-1CC7-450D-AF35-B13406B16E59}" type="presParOf" srcId="{FD630173-DCF6-473E-960D-530F9087AC45}" destId="{E25B8191-9C07-40EE-9043-89338BF83FF5}" srcOrd="4" destOrd="0" presId="urn:microsoft.com/office/officeart/2016/7/layout/RepeatingBendingProcessNew"/>
    <dgm:cxn modelId="{441396B5-1DCD-4580-8ECA-E50EC0587358}" type="presParOf" srcId="{FD630173-DCF6-473E-960D-530F9087AC45}" destId="{3CFEC6BF-D163-4D19-9949-4BFCBD58C154}" srcOrd="5" destOrd="0" presId="urn:microsoft.com/office/officeart/2016/7/layout/RepeatingBendingProcessNew"/>
    <dgm:cxn modelId="{056ABC0F-E520-45FB-AA11-7098A44E4C20}" type="presParOf" srcId="{3CFEC6BF-D163-4D19-9949-4BFCBD58C154}" destId="{C0CBF830-F789-4BB8-AD5D-63E62D6906AE}" srcOrd="0" destOrd="0" presId="urn:microsoft.com/office/officeart/2016/7/layout/RepeatingBendingProcessNew"/>
    <dgm:cxn modelId="{B6B748CA-05E5-4F77-9F68-37DBEBA08E6F}" type="presParOf" srcId="{FD630173-DCF6-473E-960D-530F9087AC45}" destId="{6B3BB7D5-0985-4421-82C0-C470C71D7635}" srcOrd="6" destOrd="0" presId="urn:microsoft.com/office/officeart/2016/7/layout/RepeatingBendingProcessNew"/>
    <dgm:cxn modelId="{9472EDA3-B1DA-49CE-B2DB-E4B569D64488}" type="presParOf" srcId="{FD630173-DCF6-473E-960D-530F9087AC45}" destId="{22B0D44A-EF1C-481F-812D-8DFF813AD859}" srcOrd="7" destOrd="0" presId="urn:microsoft.com/office/officeart/2016/7/layout/RepeatingBendingProcessNew"/>
    <dgm:cxn modelId="{FFD94265-D3F5-449A-886A-5D354072A3FE}" type="presParOf" srcId="{22B0D44A-EF1C-481F-812D-8DFF813AD859}" destId="{2093ACAD-1B13-46F3-81D0-9F83759E2B1D}" srcOrd="0" destOrd="0" presId="urn:microsoft.com/office/officeart/2016/7/layout/RepeatingBendingProcessNew"/>
    <dgm:cxn modelId="{89C392F1-65B6-43A6-ACED-55052C1DDE70}" type="presParOf" srcId="{FD630173-DCF6-473E-960D-530F9087AC45}" destId="{FE8DEBCC-6E89-4CC0-9E54-91C7106AE720}" srcOrd="8" destOrd="0" presId="urn:microsoft.com/office/officeart/2016/7/layout/RepeatingBendingProcessNew"/>
    <dgm:cxn modelId="{E8AF8DF5-D169-4CEC-8126-F81862A2C191}" type="presParOf" srcId="{FD630173-DCF6-473E-960D-530F9087AC45}" destId="{7F8BE3F2-FF51-4BED-A635-AEA05D0F60D1}" srcOrd="9" destOrd="0" presId="urn:microsoft.com/office/officeart/2016/7/layout/RepeatingBendingProcessNew"/>
    <dgm:cxn modelId="{59EE5911-E9F0-48FF-BCD4-DC0D24DDB372}" type="presParOf" srcId="{7F8BE3F2-FF51-4BED-A635-AEA05D0F60D1}" destId="{95478D48-155E-4CFB-9B62-05EAED051460}" srcOrd="0" destOrd="0" presId="urn:microsoft.com/office/officeart/2016/7/layout/RepeatingBendingProcessNew"/>
    <dgm:cxn modelId="{8C644685-FAB3-4538-8FAA-3A2E312DEB4E}" type="presParOf" srcId="{FD630173-DCF6-473E-960D-530F9087AC45}" destId="{20DD9FF3-88A3-4913-AF31-33CE91A8488E}" srcOrd="10" destOrd="0" presId="urn:microsoft.com/office/officeart/2016/7/layout/RepeatingBendingProcessNew"/>
    <dgm:cxn modelId="{BD644C91-AD9E-4BC8-8CCA-27329A4491BD}" type="presParOf" srcId="{FD630173-DCF6-473E-960D-530F9087AC45}" destId="{19C38C14-4360-41DB-A3D5-F11AAFEA5BCC}" srcOrd="11" destOrd="0" presId="urn:microsoft.com/office/officeart/2016/7/layout/RepeatingBendingProcessNew"/>
    <dgm:cxn modelId="{6DBAB590-5D41-4C84-B0DF-9707522A38AD}" type="presParOf" srcId="{19C38C14-4360-41DB-A3D5-F11AAFEA5BCC}" destId="{ADBA9816-7C97-43F7-8536-6A3CDA968B88}" srcOrd="0" destOrd="0" presId="urn:microsoft.com/office/officeart/2016/7/layout/RepeatingBendingProcessNew"/>
    <dgm:cxn modelId="{AD3B9020-7764-47E1-B3BB-4E7FD5805F9F}" type="presParOf" srcId="{FD630173-DCF6-473E-960D-530F9087AC45}" destId="{E0136A71-178A-4182-8F9C-DD6F6FCEAE70}" srcOrd="12" destOrd="0" presId="urn:microsoft.com/office/officeart/2016/7/layout/RepeatingBendingProcessNew"/>
    <dgm:cxn modelId="{9BD2F47E-C088-4795-86E4-1B0D337DF26E}" type="presParOf" srcId="{FD630173-DCF6-473E-960D-530F9087AC45}" destId="{2CD66FB1-2D56-43D5-AC25-E611C74897CC}" srcOrd="13" destOrd="0" presId="urn:microsoft.com/office/officeart/2016/7/layout/RepeatingBendingProcessNew"/>
    <dgm:cxn modelId="{639E10AC-CF65-49CE-8393-1707D8BED95F}" type="presParOf" srcId="{2CD66FB1-2D56-43D5-AC25-E611C74897CC}" destId="{022CE5B6-1B1A-4B34-BB6E-5BB5F21D7924}" srcOrd="0" destOrd="0" presId="urn:microsoft.com/office/officeart/2016/7/layout/RepeatingBendingProcessNew"/>
    <dgm:cxn modelId="{0664020B-47EB-43A4-B440-FAF311E8C510}" type="presParOf" srcId="{FD630173-DCF6-473E-960D-530F9087AC45}" destId="{88F03185-0A82-44DE-B2A3-08DFE55B9174}" srcOrd="14" destOrd="0" presId="urn:microsoft.com/office/officeart/2016/7/layout/RepeatingBendingProcessNew"/>
    <dgm:cxn modelId="{31EEF404-570E-4188-8E07-6E837303430A}" type="presParOf" srcId="{FD630173-DCF6-473E-960D-530F9087AC45}" destId="{EB40E3DE-DEF0-441B-A6AB-A6AC9BC663E9}" srcOrd="15" destOrd="0" presId="urn:microsoft.com/office/officeart/2016/7/layout/RepeatingBendingProcessNew"/>
    <dgm:cxn modelId="{ED2CD947-A0A7-48F3-829F-E9735E6C7F08}" type="presParOf" srcId="{EB40E3DE-DEF0-441B-A6AB-A6AC9BC663E9}" destId="{D4E28C5D-E34C-4E41-ADD9-A40B6E4C06DB}" srcOrd="0" destOrd="0" presId="urn:microsoft.com/office/officeart/2016/7/layout/RepeatingBendingProcessNew"/>
    <dgm:cxn modelId="{E758AE6C-7AE0-49CD-8331-4476EC03995F}" type="presParOf" srcId="{FD630173-DCF6-473E-960D-530F9087AC45}" destId="{26C75B6D-93E6-47A5-B864-DF1DA1451966}" srcOrd="16" destOrd="0" presId="urn:microsoft.com/office/officeart/2016/7/layout/RepeatingBendingProcessNew"/>
    <dgm:cxn modelId="{598B26AC-1111-45E6-8558-CFB5EAAF81EC}" type="presParOf" srcId="{FD630173-DCF6-473E-960D-530F9087AC45}" destId="{07E25B73-9983-45F5-AD83-EA64F740B4F7}" srcOrd="17" destOrd="0" presId="urn:microsoft.com/office/officeart/2016/7/layout/RepeatingBendingProcessNew"/>
    <dgm:cxn modelId="{9A9D707C-72B7-4932-9FF2-4B1AE2C7F613}" type="presParOf" srcId="{07E25B73-9983-45F5-AD83-EA64F740B4F7}" destId="{6A5E9A88-D962-461D-A5E2-527B1954FAA8}" srcOrd="0" destOrd="0" presId="urn:microsoft.com/office/officeart/2016/7/layout/RepeatingBendingProcessNew"/>
    <dgm:cxn modelId="{35FADA0D-71C3-4D06-91EF-8E4514141167}" type="presParOf" srcId="{FD630173-DCF6-473E-960D-530F9087AC45}" destId="{D1B550B5-DEE8-45F7-8C6C-A60238BDDDA1}" srcOrd="18" destOrd="0" presId="urn:microsoft.com/office/officeart/2016/7/layout/RepeatingBendingProcessNew"/>
    <dgm:cxn modelId="{8BF91297-9FB2-41E4-9023-546B77EFBF4C}" type="presParOf" srcId="{FD630173-DCF6-473E-960D-530F9087AC45}" destId="{73B1B6F6-9B3D-4D6E-B7C2-631D38DA63F4}" srcOrd="19" destOrd="0" presId="urn:microsoft.com/office/officeart/2016/7/layout/RepeatingBendingProcessNew"/>
    <dgm:cxn modelId="{8318F249-1752-4D7D-A6EB-43CD9F9971D9}" type="presParOf" srcId="{73B1B6F6-9B3D-4D6E-B7C2-631D38DA63F4}" destId="{559882B0-A17E-4D9B-961D-58D8DD1F985C}" srcOrd="0" destOrd="0" presId="urn:microsoft.com/office/officeart/2016/7/layout/RepeatingBendingProcessNew"/>
    <dgm:cxn modelId="{646E0415-E984-45A4-80E8-1201892B358A}" type="presParOf" srcId="{FD630173-DCF6-473E-960D-530F9087AC45}" destId="{DBE48F5C-3C94-4B1F-BCF4-4D7CD3763F17}" srcOrd="20" destOrd="0" presId="urn:microsoft.com/office/officeart/2016/7/layout/RepeatingBendingProcessNew"/>
    <dgm:cxn modelId="{8FDCDBCC-3F7C-4B51-8223-0F18401F2D9A}" type="presParOf" srcId="{FD630173-DCF6-473E-960D-530F9087AC45}" destId="{5056101F-1089-43E1-8C12-ECEDF9494EE0}" srcOrd="21" destOrd="0" presId="urn:microsoft.com/office/officeart/2016/7/layout/RepeatingBendingProcessNew"/>
    <dgm:cxn modelId="{4F9663EA-0472-46D8-993E-45051658A8BD}" type="presParOf" srcId="{5056101F-1089-43E1-8C12-ECEDF9494EE0}" destId="{02421D08-3821-4847-BA8B-00FA59EA2076}" srcOrd="0" destOrd="0" presId="urn:microsoft.com/office/officeart/2016/7/layout/RepeatingBendingProcessNew"/>
    <dgm:cxn modelId="{D27DD959-2EF7-4480-99C4-6AC517700ACE}" type="presParOf" srcId="{FD630173-DCF6-473E-960D-530F9087AC45}" destId="{D55629A2-B8CA-4461-87D8-9674D96FDD7D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A95C0A-B8B3-415A-A3FC-77A968F6C4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90D8377-049F-45A2-B697-C31695F3505F}">
      <dgm:prSet/>
      <dgm:spPr/>
      <dgm:t>
        <a:bodyPr/>
        <a:lstStyle/>
        <a:p>
          <a:r>
            <a:rPr lang="en-US"/>
            <a:t>Best accuracy among all models.</a:t>
          </a:r>
        </a:p>
      </dgm:t>
    </dgm:pt>
    <dgm:pt modelId="{56C2AF64-3119-4144-AED7-3D17589B4F15}" type="parTrans" cxnId="{901CB0EC-5696-44CD-949B-464EEB1B3121}">
      <dgm:prSet/>
      <dgm:spPr/>
      <dgm:t>
        <a:bodyPr/>
        <a:lstStyle/>
        <a:p>
          <a:endParaRPr lang="en-US"/>
        </a:p>
      </dgm:t>
    </dgm:pt>
    <dgm:pt modelId="{66B3FA50-C52E-4AB3-B565-585809D0108E}" type="sibTrans" cxnId="{901CB0EC-5696-44CD-949B-464EEB1B3121}">
      <dgm:prSet/>
      <dgm:spPr/>
      <dgm:t>
        <a:bodyPr/>
        <a:lstStyle/>
        <a:p>
          <a:endParaRPr lang="en-US"/>
        </a:p>
      </dgm:t>
    </dgm:pt>
    <dgm:pt modelId="{31767828-EAAF-4790-B50E-5017B870FC68}">
      <dgm:prSet/>
      <dgm:spPr/>
      <dgm:t>
        <a:bodyPr/>
        <a:lstStyle/>
        <a:p>
          <a:r>
            <a:rPr lang="en-US"/>
            <a:t>• Handles complex patterns and non-linearity.</a:t>
          </a:r>
        </a:p>
      </dgm:t>
    </dgm:pt>
    <dgm:pt modelId="{209F076C-8534-43BA-B460-F35FE68E2464}" type="parTrans" cxnId="{0AEC5F70-1973-4584-8E3E-F4489CB5EF83}">
      <dgm:prSet/>
      <dgm:spPr/>
      <dgm:t>
        <a:bodyPr/>
        <a:lstStyle/>
        <a:p>
          <a:endParaRPr lang="en-US"/>
        </a:p>
      </dgm:t>
    </dgm:pt>
    <dgm:pt modelId="{237199FF-6EF6-4D5E-8FB6-07B3E2CB9A0D}" type="sibTrans" cxnId="{0AEC5F70-1973-4584-8E3E-F4489CB5EF83}">
      <dgm:prSet/>
      <dgm:spPr/>
      <dgm:t>
        <a:bodyPr/>
        <a:lstStyle/>
        <a:p>
          <a:endParaRPr lang="en-US"/>
        </a:p>
      </dgm:t>
    </dgm:pt>
    <dgm:pt modelId="{E543BCE5-A96A-487C-9ABF-903D564E5D21}">
      <dgm:prSet/>
      <dgm:spPr/>
      <dgm:t>
        <a:bodyPr/>
        <a:lstStyle/>
        <a:p>
          <a:r>
            <a:rPr lang="en-US"/>
            <a:t>• Provides feature importance insights.</a:t>
          </a:r>
        </a:p>
      </dgm:t>
    </dgm:pt>
    <dgm:pt modelId="{BD79B3BA-4F74-4A30-BBAB-2AFA4FD69D4D}" type="parTrans" cxnId="{05BE89A3-727C-4694-9710-7B6564B2F6C4}">
      <dgm:prSet/>
      <dgm:spPr/>
      <dgm:t>
        <a:bodyPr/>
        <a:lstStyle/>
        <a:p>
          <a:endParaRPr lang="en-US"/>
        </a:p>
      </dgm:t>
    </dgm:pt>
    <dgm:pt modelId="{8F6FAA4E-ACE9-4A38-916B-2BB59B3BEE58}" type="sibTrans" cxnId="{05BE89A3-727C-4694-9710-7B6564B2F6C4}">
      <dgm:prSet/>
      <dgm:spPr/>
      <dgm:t>
        <a:bodyPr/>
        <a:lstStyle/>
        <a:p>
          <a:endParaRPr lang="en-US"/>
        </a:p>
      </dgm:t>
    </dgm:pt>
    <dgm:pt modelId="{885483B2-E2E6-43F3-A301-08D7800CEF81}" type="pres">
      <dgm:prSet presAssocID="{BBA95C0A-B8B3-415A-A3FC-77A968F6C4E9}" presName="root" presStyleCnt="0">
        <dgm:presLayoutVars>
          <dgm:dir/>
          <dgm:resizeHandles val="exact"/>
        </dgm:presLayoutVars>
      </dgm:prSet>
      <dgm:spPr/>
    </dgm:pt>
    <dgm:pt modelId="{995EE234-FFAA-410E-85C5-DF93860801A2}" type="pres">
      <dgm:prSet presAssocID="{790D8377-049F-45A2-B697-C31695F3505F}" presName="compNode" presStyleCnt="0"/>
      <dgm:spPr/>
    </dgm:pt>
    <dgm:pt modelId="{2AF2AB46-FBA9-4081-97B7-C5FE4EE94BE8}" type="pres">
      <dgm:prSet presAssocID="{790D8377-049F-45A2-B697-C31695F350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F7A5680-0EFD-4AD5-BC14-08DD4FABD545}" type="pres">
      <dgm:prSet presAssocID="{790D8377-049F-45A2-B697-C31695F3505F}" presName="spaceRect" presStyleCnt="0"/>
      <dgm:spPr/>
    </dgm:pt>
    <dgm:pt modelId="{3785A892-F49D-40CB-88EC-81E2EEA70A90}" type="pres">
      <dgm:prSet presAssocID="{790D8377-049F-45A2-B697-C31695F3505F}" presName="textRect" presStyleLbl="revTx" presStyleIdx="0" presStyleCnt="3">
        <dgm:presLayoutVars>
          <dgm:chMax val="1"/>
          <dgm:chPref val="1"/>
        </dgm:presLayoutVars>
      </dgm:prSet>
      <dgm:spPr/>
    </dgm:pt>
    <dgm:pt modelId="{6971CBE1-C7CC-49C2-8732-7B354208E6EE}" type="pres">
      <dgm:prSet presAssocID="{66B3FA50-C52E-4AB3-B565-585809D0108E}" presName="sibTrans" presStyleCnt="0"/>
      <dgm:spPr/>
    </dgm:pt>
    <dgm:pt modelId="{784038D8-2807-444A-BF86-89AF28C3999D}" type="pres">
      <dgm:prSet presAssocID="{31767828-EAAF-4790-B50E-5017B870FC68}" presName="compNode" presStyleCnt="0"/>
      <dgm:spPr/>
    </dgm:pt>
    <dgm:pt modelId="{CE1FF949-F326-45B7-9C10-7883BF5C8B57}" type="pres">
      <dgm:prSet presAssocID="{31767828-EAAF-4790-B50E-5017B870FC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0313667-B9C2-4843-B6E7-94C9D219F7A2}" type="pres">
      <dgm:prSet presAssocID="{31767828-EAAF-4790-B50E-5017B870FC68}" presName="spaceRect" presStyleCnt="0"/>
      <dgm:spPr/>
    </dgm:pt>
    <dgm:pt modelId="{106B6144-256B-4143-89C7-BF295FC385DE}" type="pres">
      <dgm:prSet presAssocID="{31767828-EAAF-4790-B50E-5017B870FC68}" presName="textRect" presStyleLbl="revTx" presStyleIdx="1" presStyleCnt="3">
        <dgm:presLayoutVars>
          <dgm:chMax val="1"/>
          <dgm:chPref val="1"/>
        </dgm:presLayoutVars>
      </dgm:prSet>
      <dgm:spPr/>
    </dgm:pt>
    <dgm:pt modelId="{6C4F531D-6C35-4289-8A19-08DC3105B71E}" type="pres">
      <dgm:prSet presAssocID="{237199FF-6EF6-4D5E-8FB6-07B3E2CB9A0D}" presName="sibTrans" presStyleCnt="0"/>
      <dgm:spPr/>
    </dgm:pt>
    <dgm:pt modelId="{66474865-804A-4920-A6E6-8278937189E0}" type="pres">
      <dgm:prSet presAssocID="{E543BCE5-A96A-487C-9ABF-903D564E5D21}" presName="compNode" presStyleCnt="0"/>
      <dgm:spPr/>
    </dgm:pt>
    <dgm:pt modelId="{1111FD36-A2BA-488F-A9F3-5411D10C8C5B}" type="pres">
      <dgm:prSet presAssocID="{E543BCE5-A96A-487C-9ABF-903D564E5D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6206877-D208-4CC7-B6B5-E3BC65D57BE9}" type="pres">
      <dgm:prSet presAssocID="{E543BCE5-A96A-487C-9ABF-903D564E5D21}" presName="spaceRect" presStyleCnt="0"/>
      <dgm:spPr/>
    </dgm:pt>
    <dgm:pt modelId="{73AF5330-5BF1-44DF-9B5C-F2469F770978}" type="pres">
      <dgm:prSet presAssocID="{E543BCE5-A96A-487C-9ABF-903D564E5D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4EBF34-95CE-4A88-8085-32A64CA49834}" type="presOf" srcId="{790D8377-049F-45A2-B697-C31695F3505F}" destId="{3785A892-F49D-40CB-88EC-81E2EEA70A90}" srcOrd="0" destOrd="0" presId="urn:microsoft.com/office/officeart/2018/2/layout/IconLabelList"/>
    <dgm:cxn modelId="{7F293464-0EFD-4D26-BCAA-743A486DC9C0}" type="presOf" srcId="{E543BCE5-A96A-487C-9ABF-903D564E5D21}" destId="{73AF5330-5BF1-44DF-9B5C-F2469F770978}" srcOrd="0" destOrd="0" presId="urn:microsoft.com/office/officeart/2018/2/layout/IconLabelList"/>
    <dgm:cxn modelId="{0AEC5F70-1973-4584-8E3E-F4489CB5EF83}" srcId="{BBA95C0A-B8B3-415A-A3FC-77A968F6C4E9}" destId="{31767828-EAAF-4790-B50E-5017B870FC68}" srcOrd="1" destOrd="0" parTransId="{209F076C-8534-43BA-B460-F35FE68E2464}" sibTransId="{237199FF-6EF6-4D5E-8FB6-07B3E2CB9A0D}"/>
    <dgm:cxn modelId="{0F9D5B87-F5AF-4BC9-8947-1A1F64CC7DA9}" type="presOf" srcId="{BBA95C0A-B8B3-415A-A3FC-77A968F6C4E9}" destId="{885483B2-E2E6-43F3-A301-08D7800CEF81}" srcOrd="0" destOrd="0" presId="urn:microsoft.com/office/officeart/2018/2/layout/IconLabelList"/>
    <dgm:cxn modelId="{B47C609E-0589-4BB5-B223-43605A80ED90}" type="presOf" srcId="{31767828-EAAF-4790-B50E-5017B870FC68}" destId="{106B6144-256B-4143-89C7-BF295FC385DE}" srcOrd="0" destOrd="0" presId="urn:microsoft.com/office/officeart/2018/2/layout/IconLabelList"/>
    <dgm:cxn modelId="{05BE89A3-727C-4694-9710-7B6564B2F6C4}" srcId="{BBA95C0A-B8B3-415A-A3FC-77A968F6C4E9}" destId="{E543BCE5-A96A-487C-9ABF-903D564E5D21}" srcOrd="2" destOrd="0" parTransId="{BD79B3BA-4F74-4A30-BBAB-2AFA4FD69D4D}" sibTransId="{8F6FAA4E-ACE9-4A38-916B-2BB59B3BEE58}"/>
    <dgm:cxn modelId="{901CB0EC-5696-44CD-949B-464EEB1B3121}" srcId="{BBA95C0A-B8B3-415A-A3FC-77A968F6C4E9}" destId="{790D8377-049F-45A2-B697-C31695F3505F}" srcOrd="0" destOrd="0" parTransId="{56C2AF64-3119-4144-AED7-3D17589B4F15}" sibTransId="{66B3FA50-C52E-4AB3-B565-585809D0108E}"/>
    <dgm:cxn modelId="{AEDA60CB-8429-46A3-A1CE-AE8E369451FE}" type="presParOf" srcId="{885483B2-E2E6-43F3-A301-08D7800CEF81}" destId="{995EE234-FFAA-410E-85C5-DF93860801A2}" srcOrd="0" destOrd="0" presId="urn:microsoft.com/office/officeart/2018/2/layout/IconLabelList"/>
    <dgm:cxn modelId="{C9D67068-2FC5-4807-8A93-3B876B9F8DA5}" type="presParOf" srcId="{995EE234-FFAA-410E-85C5-DF93860801A2}" destId="{2AF2AB46-FBA9-4081-97B7-C5FE4EE94BE8}" srcOrd="0" destOrd="0" presId="urn:microsoft.com/office/officeart/2018/2/layout/IconLabelList"/>
    <dgm:cxn modelId="{34B670DF-7CFC-4CF1-9316-31477AC3903E}" type="presParOf" srcId="{995EE234-FFAA-410E-85C5-DF93860801A2}" destId="{AF7A5680-0EFD-4AD5-BC14-08DD4FABD545}" srcOrd="1" destOrd="0" presId="urn:microsoft.com/office/officeart/2018/2/layout/IconLabelList"/>
    <dgm:cxn modelId="{61F7B70F-FCD2-442A-96DD-CCA2C72CE953}" type="presParOf" srcId="{995EE234-FFAA-410E-85C5-DF93860801A2}" destId="{3785A892-F49D-40CB-88EC-81E2EEA70A90}" srcOrd="2" destOrd="0" presId="urn:microsoft.com/office/officeart/2018/2/layout/IconLabelList"/>
    <dgm:cxn modelId="{8F8D1F3F-4D65-439F-911B-843BCF2104F5}" type="presParOf" srcId="{885483B2-E2E6-43F3-A301-08D7800CEF81}" destId="{6971CBE1-C7CC-49C2-8732-7B354208E6EE}" srcOrd="1" destOrd="0" presId="urn:microsoft.com/office/officeart/2018/2/layout/IconLabelList"/>
    <dgm:cxn modelId="{B3448766-2A5A-4627-920F-E94FD8817513}" type="presParOf" srcId="{885483B2-E2E6-43F3-A301-08D7800CEF81}" destId="{784038D8-2807-444A-BF86-89AF28C3999D}" srcOrd="2" destOrd="0" presId="urn:microsoft.com/office/officeart/2018/2/layout/IconLabelList"/>
    <dgm:cxn modelId="{941D3FE8-9D03-457F-8650-1E4B47C60ABC}" type="presParOf" srcId="{784038D8-2807-444A-BF86-89AF28C3999D}" destId="{CE1FF949-F326-45B7-9C10-7883BF5C8B57}" srcOrd="0" destOrd="0" presId="urn:microsoft.com/office/officeart/2018/2/layout/IconLabelList"/>
    <dgm:cxn modelId="{A81D5510-0F51-4DA7-932A-C8CF2BF812FF}" type="presParOf" srcId="{784038D8-2807-444A-BF86-89AF28C3999D}" destId="{B0313667-B9C2-4843-B6E7-94C9D219F7A2}" srcOrd="1" destOrd="0" presId="urn:microsoft.com/office/officeart/2018/2/layout/IconLabelList"/>
    <dgm:cxn modelId="{B7A8674E-3003-4F28-9377-6CEBCB96E051}" type="presParOf" srcId="{784038D8-2807-444A-BF86-89AF28C3999D}" destId="{106B6144-256B-4143-89C7-BF295FC385DE}" srcOrd="2" destOrd="0" presId="urn:microsoft.com/office/officeart/2018/2/layout/IconLabelList"/>
    <dgm:cxn modelId="{775EC0B4-1F69-4A1C-92CB-015BE4EAE544}" type="presParOf" srcId="{885483B2-E2E6-43F3-A301-08D7800CEF81}" destId="{6C4F531D-6C35-4289-8A19-08DC3105B71E}" srcOrd="3" destOrd="0" presId="urn:microsoft.com/office/officeart/2018/2/layout/IconLabelList"/>
    <dgm:cxn modelId="{C9D4C4D4-D522-4CB5-B961-41697C3E233D}" type="presParOf" srcId="{885483B2-E2E6-43F3-A301-08D7800CEF81}" destId="{66474865-804A-4920-A6E6-8278937189E0}" srcOrd="4" destOrd="0" presId="urn:microsoft.com/office/officeart/2018/2/layout/IconLabelList"/>
    <dgm:cxn modelId="{EAF38646-F143-4B20-9706-D74F70A6F7B5}" type="presParOf" srcId="{66474865-804A-4920-A6E6-8278937189E0}" destId="{1111FD36-A2BA-488F-A9F3-5411D10C8C5B}" srcOrd="0" destOrd="0" presId="urn:microsoft.com/office/officeart/2018/2/layout/IconLabelList"/>
    <dgm:cxn modelId="{468679B0-4FF2-4CEF-BA70-0E9923AA7AFC}" type="presParOf" srcId="{66474865-804A-4920-A6E6-8278937189E0}" destId="{56206877-D208-4CC7-B6B5-E3BC65D57BE9}" srcOrd="1" destOrd="0" presId="urn:microsoft.com/office/officeart/2018/2/layout/IconLabelList"/>
    <dgm:cxn modelId="{DEB26986-19C8-4089-A28C-C500C4EBB6EA}" type="presParOf" srcId="{66474865-804A-4920-A6E6-8278937189E0}" destId="{73AF5330-5BF1-44DF-9B5C-F2469F7709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2F2C0-DAC3-46C3-8A9B-29E8DE6A53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28C94D-1230-41F6-9876-3AE25D2DCC14}">
      <dgm:prSet/>
      <dgm:spPr/>
      <dgm:t>
        <a:bodyPr/>
        <a:lstStyle/>
        <a:p>
          <a:pPr>
            <a:defRPr cap="all"/>
          </a:pPr>
          <a:r>
            <a:rPr lang="en-US"/>
            <a:t>Supports early diagnosis in hospitals.</a:t>
          </a:r>
        </a:p>
      </dgm:t>
    </dgm:pt>
    <dgm:pt modelId="{1B202821-5655-48BA-80CE-C1EF3E686554}" type="parTrans" cxnId="{74DEF41E-CC5B-42D7-8D63-D5F950B80B02}">
      <dgm:prSet/>
      <dgm:spPr/>
      <dgm:t>
        <a:bodyPr/>
        <a:lstStyle/>
        <a:p>
          <a:endParaRPr lang="en-US"/>
        </a:p>
      </dgm:t>
    </dgm:pt>
    <dgm:pt modelId="{09B8E624-F033-445A-9076-2A445D05A335}" type="sibTrans" cxnId="{74DEF41E-CC5B-42D7-8D63-D5F950B80B02}">
      <dgm:prSet/>
      <dgm:spPr/>
      <dgm:t>
        <a:bodyPr/>
        <a:lstStyle/>
        <a:p>
          <a:endParaRPr lang="en-US"/>
        </a:p>
      </dgm:t>
    </dgm:pt>
    <dgm:pt modelId="{C73940DB-5CF8-483F-8C7C-870A2B06A4E6}">
      <dgm:prSet/>
      <dgm:spPr/>
      <dgm:t>
        <a:bodyPr/>
        <a:lstStyle/>
        <a:p>
          <a:pPr>
            <a:defRPr cap="all"/>
          </a:pPr>
          <a:r>
            <a:rPr lang="en-US"/>
            <a:t>• Reduces doctors’ workload.</a:t>
          </a:r>
        </a:p>
      </dgm:t>
    </dgm:pt>
    <dgm:pt modelId="{367374F3-FE2E-42AA-AA8D-AE10A79EBA9D}" type="parTrans" cxnId="{A8251D50-9FB7-485C-B6C4-1977B40E4D17}">
      <dgm:prSet/>
      <dgm:spPr/>
      <dgm:t>
        <a:bodyPr/>
        <a:lstStyle/>
        <a:p>
          <a:endParaRPr lang="en-US"/>
        </a:p>
      </dgm:t>
    </dgm:pt>
    <dgm:pt modelId="{4AC4B91C-E26E-4B14-8928-435FA5EB6AB1}" type="sibTrans" cxnId="{A8251D50-9FB7-485C-B6C4-1977B40E4D17}">
      <dgm:prSet/>
      <dgm:spPr/>
      <dgm:t>
        <a:bodyPr/>
        <a:lstStyle/>
        <a:p>
          <a:endParaRPr lang="en-US"/>
        </a:p>
      </dgm:t>
    </dgm:pt>
    <dgm:pt modelId="{83C9A437-2216-4D5D-93D7-700740876883}">
      <dgm:prSet/>
      <dgm:spPr/>
      <dgm:t>
        <a:bodyPr/>
        <a:lstStyle/>
        <a:p>
          <a:pPr>
            <a:defRPr cap="all"/>
          </a:pPr>
          <a:r>
            <a:rPr lang="en-US"/>
            <a:t>• Improves decision-making speed.</a:t>
          </a:r>
        </a:p>
      </dgm:t>
    </dgm:pt>
    <dgm:pt modelId="{57ACDBB7-EDF8-4752-B50B-2670706D7EA4}" type="parTrans" cxnId="{C4A83AC8-9767-4E92-B4E8-92FD5DF44606}">
      <dgm:prSet/>
      <dgm:spPr/>
      <dgm:t>
        <a:bodyPr/>
        <a:lstStyle/>
        <a:p>
          <a:endParaRPr lang="en-US"/>
        </a:p>
      </dgm:t>
    </dgm:pt>
    <dgm:pt modelId="{303E6970-F9DC-48EF-88FC-DE90663B1BCF}" type="sibTrans" cxnId="{C4A83AC8-9767-4E92-B4E8-92FD5DF44606}">
      <dgm:prSet/>
      <dgm:spPr/>
      <dgm:t>
        <a:bodyPr/>
        <a:lstStyle/>
        <a:p>
          <a:endParaRPr lang="en-US"/>
        </a:p>
      </dgm:t>
    </dgm:pt>
    <dgm:pt modelId="{A00F4B37-316E-496D-9115-0F68A9BEE2F4}" type="pres">
      <dgm:prSet presAssocID="{8D52F2C0-DAC3-46C3-8A9B-29E8DE6A5391}" presName="root" presStyleCnt="0">
        <dgm:presLayoutVars>
          <dgm:dir/>
          <dgm:resizeHandles val="exact"/>
        </dgm:presLayoutVars>
      </dgm:prSet>
      <dgm:spPr/>
    </dgm:pt>
    <dgm:pt modelId="{C1B09593-3B6B-4683-AE1E-40FBFC9B5799}" type="pres">
      <dgm:prSet presAssocID="{FE28C94D-1230-41F6-9876-3AE25D2DCC14}" presName="compNode" presStyleCnt="0"/>
      <dgm:spPr/>
    </dgm:pt>
    <dgm:pt modelId="{61ABF9FA-82F1-40C6-9748-1EEB2BEE5881}" type="pres">
      <dgm:prSet presAssocID="{FE28C94D-1230-41F6-9876-3AE25D2DCC14}" presName="iconBgRect" presStyleLbl="bgShp" presStyleIdx="0" presStyleCnt="3"/>
      <dgm:spPr/>
    </dgm:pt>
    <dgm:pt modelId="{65588745-616E-4DEB-8BF4-E1F928679576}" type="pres">
      <dgm:prSet presAssocID="{FE28C94D-1230-41F6-9876-3AE25D2DCC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D69076D-5CE4-4C76-BF27-14793D8C0974}" type="pres">
      <dgm:prSet presAssocID="{FE28C94D-1230-41F6-9876-3AE25D2DCC14}" presName="spaceRect" presStyleCnt="0"/>
      <dgm:spPr/>
    </dgm:pt>
    <dgm:pt modelId="{9083DD03-4BC9-4A23-BEA3-957F1F3A737A}" type="pres">
      <dgm:prSet presAssocID="{FE28C94D-1230-41F6-9876-3AE25D2DCC14}" presName="textRect" presStyleLbl="revTx" presStyleIdx="0" presStyleCnt="3">
        <dgm:presLayoutVars>
          <dgm:chMax val="1"/>
          <dgm:chPref val="1"/>
        </dgm:presLayoutVars>
      </dgm:prSet>
      <dgm:spPr/>
    </dgm:pt>
    <dgm:pt modelId="{CD38F31F-580F-41B4-A491-3E1DBDE36AEE}" type="pres">
      <dgm:prSet presAssocID="{09B8E624-F033-445A-9076-2A445D05A335}" presName="sibTrans" presStyleCnt="0"/>
      <dgm:spPr/>
    </dgm:pt>
    <dgm:pt modelId="{63ABD253-84B5-439B-A109-BB0A62E33A11}" type="pres">
      <dgm:prSet presAssocID="{C73940DB-5CF8-483F-8C7C-870A2B06A4E6}" presName="compNode" presStyleCnt="0"/>
      <dgm:spPr/>
    </dgm:pt>
    <dgm:pt modelId="{712C8255-0A6B-4FFC-A6E9-B3B2AC249BCA}" type="pres">
      <dgm:prSet presAssocID="{C73940DB-5CF8-483F-8C7C-870A2B06A4E6}" presName="iconBgRect" presStyleLbl="bgShp" presStyleIdx="1" presStyleCnt="3"/>
      <dgm:spPr/>
    </dgm:pt>
    <dgm:pt modelId="{E5BD2A13-33C8-415B-8393-30A6082760F3}" type="pres">
      <dgm:prSet presAssocID="{C73940DB-5CF8-483F-8C7C-870A2B06A4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0F4A178-7F7D-4E0D-914C-4D839F476C49}" type="pres">
      <dgm:prSet presAssocID="{C73940DB-5CF8-483F-8C7C-870A2B06A4E6}" presName="spaceRect" presStyleCnt="0"/>
      <dgm:spPr/>
    </dgm:pt>
    <dgm:pt modelId="{3CA22540-E0E7-407C-83C4-F144AE483E93}" type="pres">
      <dgm:prSet presAssocID="{C73940DB-5CF8-483F-8C7C-870A2B06A4E6}" presName="textRect" presStyleLbl="revTx" presStyleIdx="1" presStyleCnt="3">
        <dgm:presLayoutVars>
          <dgm:chMax val="1"/>
          <dgm:chPref val="1"/>
        </dgm:presLayoutVars>
      </dgm:prSet>
      <dgm:spPr/>
    </dgm:pt>
    <dgm:pt modelId="{CEC09E48-6995-4F66-B5DC-A292A692BC7F}" type="pres">
      <dgm:prSet presAssocID="{4AC4B91C-E26E-4B14-8928-435FA5EB6AB1}" presName="sibTrans" presStyleCnt="0"/>
      <dgm:spPr/>
    </dgm:pt>
    <dgm:pt modelId="{880FC780-6C1B-4B7A-90DC-477AE5C095F9}" type="pres">
      <dgm:prSet presAssocID="{83C9A437-2216-4D5D-93D7-700740876883}" presName="compNode" presStyleCnt="0"/>
      <dgm:spPr/>
    </dgm:pt>
    <dgm:pt modelId="{6FAEAA23-3F58-4239-9D7B-C893F49D7787}" type="pres">
      <dgm:prSet presAssocID="{83C9A437-2216-4D5D-93D7-700740876883}" presName="iconBgRect" presStyleLbl="bgShp" presStyleIdx="2" presStyleCnt="3"/>
      <dgm:spPr/>
    </dgm:pt>
    <dgm:pt modelId="{D1C3E6A8-2BB8-489E-8402-8FE5F9854B8F}" type="pres">
      <dgm:prSet presAssocID="{83C9A437-2216-4D5D-93D7-7007408768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0EC4D1D-2F59-4F18-8F1D-C6758531EF0A}" type="pres">
      <dgm:prSet presAssocID="{83C9A437-2216-4D5D-93D7-700740876883}" presName="spaceRect" presStyleCnt="0"/>
      <dgm:spPr/>
    </dgm:pt>
    <dgm:pt modelId="{8FA45A01-DAFD-4235-8F1E-16B7E607E5E0}" type="pres">
      <dgm:prSet presAssocID="{83C9A437-2216-4D5D-93D7-7007408768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DEF41E-CC5B-42D7-8D63-D5F950B80B02}" srcId="{8D52F2C0-DAC3-46C3-8A9B-29E8DE6A5391}" destId="{FE28C94D-1230-41F6-9876-3AE25D2DCC14}" srcOrd="0" destOrd="0" parTransId="{1B202821-5655-48BA-80CE-C1EF3E686554}" sibTransId="{09B8E624-F033-445A-9076-2A445D05A335}"/>
    <dgm:cxn modelId="{A4917332-B192-4F66-89FD-221AB692414B}" type="presOf" srcId="{FE28C94D-1230-41F6-9876-3AE25D2DCC14}" destId="{9083DD03-4BC9-4A23-BEA3-957F1F3A737A}" srcOrd="0" destOrd="0" presId="urn:microsoft.com/office/officeart/2018/5/layout/IconCircleLabelList"/>
    <dgm:cxn modelId="{A8251D50-9FB7-485C-B6C4-1977B40E4D17}" srcId="{8D52F2C0-DAC3-46C3-8A9B-29E8DE6A5391}" destId="{C73940DB-5CF8-483F-8C7C-870A2B06A4E6}" srcOrd="1" destOrd="0" parTransId="{367374F3-FE2E-42AA-AA8D-AE10A79EBA9D}" sibTransId="{4AC4B91C-E26E-4B14-8928-435FA5EB6AB1}"/>
    <dgm:cxn modelId="{7B4BA075-B54A-4522-B978-6F8211A35766}" type="presOf" srcId="{83C9A437-2216-4D5D-93D7-700740876883}" destId="{8FA45A01-DAFD-4235-8F1E-16B7E607E5E0}" srcOrd="0" destOrd="0" presId="urn:microsoft.com/office/officeart/2018/5/layout/IconCircleLabelList"/>
    <dgm:cxn modelId="{C4A83AC8-9767-4E92-B4E8-92FD5DF44606}" srcId="{8D52F2C0-DAC3-46C3-8A9B-29E8DE6A5391}" destId="{83C9A437-2216-4D5D-93D7-700740876883}" srcOrd="2" destOrd="0" parTransId="{57ACDBB7-EDF8-4752-B50B-2670706D7EA4}" sibTransId="{303E6970-F9DC-48EF-88FC-DE90663B1BCF}"/>
    <dgm:cxn modelId="{F7E74BE5-688E-4301-9423-63E36F9C0C1A}" type="presOf" srcId="{C73940DB-5CF8-483F-8C7C-870A2B06A4E6}" destId="{3CA22540-E0E7-407C-83C4-F144AE483E93}" srcOrd="0" destOrd="0" presId="urn:microsoft.com/office/officeart/2018/5/layout/IconCircleLabelList"/>
    <dgm:cxn modelId="{913097EC-DF18-424C-9710-E170A0081509}" type="presOf" srcId="{8D52F2C0-DAC3-46C3-8A9B-29E8DE6A5391}" destId="{A00F4B37-316E-496D-9115-0F68A9BEE2F4}" srcOrd="0" destOrd="0" presId="urn:microsoft.com/office/officeart/2018/5/layout/IconCircleLabelList"/>
    <dgm:cxn modelId="{B5193AF4-3ABA-4748-A367-EE9FD056DEB5}" type="presParOf" srcId="{A00F4B37-316E-496D-9115-0F68A9BEE2F4}" destId="{C1B09593-3B6B-4683-AE1E-40FBFC9B5799}" srcOrd="0" destOrd="0" presId="urn:microsoft.com/office/officeart/2018/5/layout/IconCircleLabelList"/>
    <dgm:cxn modelId="{EC5054A7-02F4-441B-9F35-CD10313608C4}" type="presParOf" srcId="{C1B09593-3B6B-4683-AE1E-40FBFC9B5799}" destId="{61ABF9FA-82F1-40C6-9748-1EEB2BEE5881}" srcOrd="0" destOrd="0" presId="urn:microsoft.com/office/officeart/2018/5/layout/IconCircleLabelList"/>
    <dgm:cxn modelId="{F5854933-A944-4B19-8FD5-8AEA98089616}" type="presParOf" srcId="{C1B09593-3B6B-4683-AE1E-40FBFC9B5799}" destId="{65588745-616E-4DEB-8BF4-E1F928679576}" srcOrd="1" destOrd="0" presId="urn:microsoft.com/office/officeart/2018/5/layout/IconCircleLabelList"/>
    <dgm:cxn modelId="{7C01172D-C13C-4BB8-8470-BDB79364DE0C}" type="presParOf" srcId="{C1B09593-3B6B-4683-AE1E-40FBFC9B5799}" destId="{DD69076D-5CE4-4C76-BF27-14793D8C0974}" srcOrd="2" destOrd="0" presId="urn:microsoft.com/office/officeart/2018/5/layout/IconCircleLabelList"/>
    <dgm:cxn modelId="{B9A3E3D9-68CF-46CD-9735-5D294BC8A34C}" type="presParOf" srcId="{C1B09593-3B6B-4683-AE1E-40FBFC9B5799}" destId="{9083DD03-4BC9-4A23-BEA3-957F1F3A737A}" srcOrd="3" destOrd="0" presId="urn:microsoft.com/office/officeart/2018/5/layout/IconCircleLabelList"/>
    <dgm:cxn modelId="{71E58DE0-1F7B-4C29-8032-8125B3F6CDF6}" type="presParOf" srcId="{A00F4B37-316E-496D-9115-0F68A9BEE2F4}" destId="{CD38F31F-580F-41B4-A491-3E1DBDE36AEE}" srcOrd="1" destOrd="0" presId="urn:microsoft.com/office/officeart/2018/5/layout/IconCircleLabelList"/>
    <dgm:cxn modelId="{9613E919-D7AE-46F5-89C2-4A0CDF2BFBAC}" type="presParOf" srcId="{A00F4B37-316E-496D-9115-0F68A9BEE2F4}" destId="{63ABD253-84B5-439B-A109-BB0A62E33A11}" srcOrd="2" destOrd="0" presId="urn:microsoft.com/office/officeart/2018/5/layout/IconCircleLabelList"/>
    <dgm:cxn modelId="{9B572584-2875-46F7-BB0C-4B058ABF6AB9}" type="presParOf" srcId="{63ABD253-84B5-439B-A109-BB0A62E33A11}" destId="{712C8255-0A6B-4FFC-A6E9-B3B2AC249BCA}" srcOrd="0" destOrd="0" presId="urn:microsoft.com/office/officeart/2018/5/layout/IconCircleLabelList"/>
    <dgm:cxn modelId="{6E71CF66-2315-49A6-AF44-AB2ED3DBFEEC}" type="presParOf" srcId="{63ABD253-84B5-439B-A109-BB0A62E33A11}" destId="{E5BD2A13-33C8-415B-8393-30A6082760F3}" srcOrd="1" destOrd="0" presId="urn:microsoft.com/office/officeart/2018/5/layout/IconCircleLabelList"/>
    <dgm:cxn modelId="{43990BA5-2EF1-4B5A-8F85-48D60819F43A}" type="presParOf" srcId="{63ABD253-84B5-439B-A109-BB0A62E33A11}" destId="{60F4A178-7F7D-4E0D-914C-4D839F476C49}" srcOrd="2" destOrd="0" presId="urn:microsoft.com/office/officeart/2018/5/layout/IconCircleLabelList"/>
    <dgm:cxn modelId="{5D88D19A-F97D-415B-8B58-E2A5646CFD01}" type="presParOf" srcId="{63ABD253-84B5-439B-A109-BB0A62E33A11}" destId="{3CA22540-E0E7-407C-83C4-F144AE483E93}" srcOrd="3" destOrd="0" presId="urn:microsoft.com/office/officeart/2018/5/layout/IconCircleLabelList"/>
    <dgm:cxn modelId="{26376B0A-B00C-4E17-B7C6-ECD202FEA626}" type="presParOf" srcId="{A00F4B37-316E-496D-9115-0F68A9BEE2F4}" destId="{CEC09E48-6995-4F66-B5DC-A292A692BC7F}" srcOrd="3" destOrd="0" presId="urn:microsoft.com/office/officeart/2018/5/layout/IconCircleLabelList"/>
    <dgm:cxn modelId="{A6BED759-1687-4670-9BDB-FC883E744B47}" type="presParOf" srcId="{A00F4B37-316E-496D-9115-0F68A9BEE2F4}" destId="{880FC780-6C1B-4B7A-90DC-477AE5C095F9}" srcOrd="4" destOrd="0" presId="urn:microsoft.com/office/officeart/2018/5/layout/IconCircleLabelList"/>
    <dgm:cxn modelId="{E0EA1303-0B4A-430F-A2D5-271CE2F1C407}" type="presParOf" srcId="{880FC780-6C1B-4B7A-90DC-477AE5C095F9}" destId="{6FAEAA23-3F58-4239-9D7B-C893F49D7787}" srcOrd="0" destOrd="0" presId="urn:microsoft.com/office/officeart/2018/5/layout/IconCircleLabelList"/>
    <dgm:cxn modelId="{4A52ACFF-11E3-4876-BC0C-1096BCF91A06}" type="presParOf" srcId="{880FC780-6C1B-4B7A-90DC-477AE5C095F9}" destId="{D1C3E6A8-2BB8-489E-8402-8FE5F9854B8F}" srcOrd="1" destOrd="0" presId="urn:microsoft.com/office/officeart/2018/5/layout/IconCircleLabelList"/>
    <dgm:cxn modelId="{DA67EE6A-3359-4BF1-97E4-270B035D498C}" type="presParOf" srcId="{880FC780-6C1B-4B7A-90DC-477AE5C095F9}" destId="{10EC4D1D-2F59-4F18-8F1D-C6758531EF0A}" srcOrd="2" destOrd="0" presId="urn:microsoft.com/office/officeart/2018/5/layout/IconCircleLabelList"/>
    <dgm:cxn modelId="{650DAA94-AF14-4D6B-BCBE-3FACDBAD8D39}" type="presParOf" srcId="{880FC780-6C1B-4B7A-90DC-477AE5C095F9}" destId="{8FA45A01-DAFD-4235-8F1E-16B7E607E5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9AEC03-0D1B-45A5-A6AA-9D9815833B4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513CA9-3E2F-437B-B3E6-05F2FF0D6892}">
      <dgm:prSet/>
      <dgm:spPr/>
      <dgm:t>
        <a:bodyPr/>
        <a:lstStyle/>
        <a:p>
          <a:pPr>
            <a:defRPr cap="all"/>
          </a:pPr>
          <a:r>
            <a:rPr lang="en-US"/>
            <a:t>Achieved strong performance with XGBoost.</a:t>
          </a:r>
        </a:p>
      </dgm:t>
    </dgm:pt>
    <dgm:pt modelId="{5230FE9A-0498-4AC3-B40D-38F0CE4F8832}" type="parTrans" cxnId="{3725F122-ED18-44CF-B695-30D13F45AC1C}">
      <dgm:prSet/>
      <dgm:spPr/>
      <dgm:t>
        <a:bodyPr/>
        <a:lstStyle/>
        <a:p>
          <a:endParaRPr lang="en-US"/>
        </a:p>
      </dgm:t>
    </dgm:pt>
    <dgm:pt modelId="{DADAD924-AC9F-46D3-AA01-834DEE7BAA4A}" type="sibTrans" cxnId="{3725F122-ED18-44CF-B695-30D13F45AC1C}">
      <dgm:prSet/>
      <dgm:spPr/>
      <dgm:t>
        <a:bodyPr/>
        <a:lstStyle/>
        <a:p>
          <a:endParaRPr lang="en-US"/>
        </a:p>
      </dgm:t>
    </dgm:pt>
    <dgm:pt modelId="{DCE3F945-6F19-4BBA-BAA9-1D83AA43C1F3}">
      <dgm:prSet/>
      <dgm:spPr/>
      <dgm:t>
        <a:bodyPr/>
        <a:lstStyle/>
        <a:p>
          <a:pPr>
            <a:defRPr cap="all"/>
          </a:pPr>
          <a:r>
            <a:rPr lang="en-US"/>
            <a:t>• Potential for real-time integration.</a:t>
          </a:r>
        </a:p>
      </dgm:t>
    </dgm:pt>
    <dgm:pt modelId="{901B1545-76EC-4453-9039-C561CAB7C373}" type="parTrans" cxnId="{86C43B34-122B-41A4-B26A-E9BB7BA216F6}">
      <dgm:prSet/>
      <dgm:spPr/>
      <dgm:t>
        <a:bodyPr/>
        <a:lstStyle/>
        <a:p>
          <a:endParaRPr lang="en-US"/>
        </a:p>
      </dgm:t>
    </dgm:pt>
    <dgm:pt modelId="{EACCEF30-A105-4BD4-83B8-BA418721876B}" type="sibTrans" cxnId="{86C43B34-122B-41A4-B26A-E9BB7BA216F6}">
      <dgm:prSet/>
      <dgm:spPr/>
      <dgm:t>
        <a:bodyPr/>
        <a:lstStyle/>
        <a:p>
          <a:endParaRPr lang="en-US"/>
        </a:p>
      </dgm:t>
    </dgm:pt>
    <dgm:pt modelId="{8F657322-DDA2-48B5-8B18-6D02260DD26F}">
      <dgm:prSet/>
      <dgm:spPr/>
      <dgm:t>
        <a:bodyPr/>
        <a:lstStyle/>
        <a:p>
          <a:pPr>
            <a:defRPr cap="all"/>
          </a:pPr>
          <a:r>
            <a:rPr lang="en-US"/>
            <a:t>• Future: expand dataset, try deep learning.</a:t>
          </a:r>
        </a:p>
      </dgm:t>
    </dgm:pt>
    <dgm:pt modelId="{E905F25A-E1FC-43C3-A620-EB146DCCF853}" type="parTrans" cxnId="{773DA681-D94D-43AF-924F-99CEC5310E55}">
      <dgm:prSet/>
      <dgm:spPr/>
      <dgm:t>
        <a:bodyPr/>
        <a:lstStyle/>
        <a:p>
          <a:endParaRPr lang="en-US"/>
        </a:p>
      </dgm:t>
    </dgm:pt>
    <dgm:pt modelId="{E82ACD06-C9C4-40A9-B26A-C1F1EC8F98EF}" type="sibTrans" cxnId="{773DA681-D94D-43AF-924F-99CEC5310E55}">
      <dgm:prSet/>
      <dgm:spPr/>
      <dgm:t>
        <a:bodyPr/>
        <a:lstStyle/>
        <a:p>
          <a:endParaRPr lang="en-US"/>
        </a:p>
      </dgm:t>
    </dgm:pt>
    <dgm:pt modelId="{E722FF5F-980D-4517-B5F0-C6D4464F530F}" type="pres">
      <dgm:prSet presAssocID="{3D9AEC03-0D1B-45A5-A6AA-9D9815833B49}" presName="root" presStyleCnt="0">
        <dgm:presLayoutVars>
          <dgm:dir/>
          <dgm:resizeHandles val="exact"/>
        </dgm:presLayoutVars>
      </dgm:prSet>
      <dgm:spPr/>
    </dgm:pt>
    <dgm:pt modelId="{78187147-93F5-483C-8AD3-76EB25D2433A}" type="pres">
      <dgm:prSet presAssocID="{3C513CA9-3E2F-437B-B3E6-05F2FF0D6892}" presName="compNode" presStyleCnt="0"/>
      <dgm:spPr/>
    </dgm:pt>
    <dgm:pt modelId="{0479DC64-B78D-4A06-95E8-20C878E11FF3}" type="pres">
      <dgm:prSet presAssocID="{3C513CA9-3E2F-437B-B3E6-05F2FF0D6892}" presName="iconBgRect" presStyleLbl="bgShp" presStyleIdx="0" presStyleCnt="3"/>
      <dgm:spPr/>
    </dgm:pt>
    <dgm:pt modelId="{C2B74B0C-29E0-43DE-9EC3-D90A9B99FC8E}" type="pres">
      <dgm:prSet presAssocID="{3C513CA9-3E2F-437B-B3E6-05F2FF0D68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786E4839-5B9A-44FC-B3CD-CA8EB09AADA3}" type="pres">
      <dgm:prSet presAssocID="{3C513CA9-3E2F-437B-B3E6-05F2FF0D6892}" presName="spaceRect" presStyleCnt="0"/>
      <dgm:spPr/>
    </dgm:pt>
    <dgm:pt modelId="{9153EA71-0BCC-4ED3-9DBF-FDACE8C4AB3F}" type="pres">
      <dgm:prSet presAssocID="{3C513CA9-3E2F-437B-B3E6-05F2FF0D6892}" presName="textRect" presStyleLbl="revTx" presStyleIdx="0" presStyleCnt="3">
        <dgm:presLayoutVars>
          <dgm:chMax val="1"/>
          <dgm:chPref val="1"/>
        </dgm:presLayoutVars>
      </dgm:prSet>
      <dgm:spPr/>
    </dgm:pt>
    <dgm:pt modelId="{710EAFC0-0762-4021-B11D-4C6497644848}" type="pres">
      <dgm:prSet presAssocID="{DADAD924-AC9F-46D3-AA01-834DEE7BAA4A}" presName="sibTrans" presStyleCnt="0"/>
      <dgm:spPr/>
    </dgm:pt>
    <dgm:pt modelId="{1A8B553A-60BF-4F23-B842-773798408A91}" type="pres">
      <dgm:prSet presAssocID="{DCE3F945-6F19-4BBA-BAA9-1D83AA43C1F3}" presName="compNode" presStyleCnt="0"/>
      <dgm:spPr/>
    </dgm:pt>
    <dgm:pt modelId="{7E0D42D0-4AFD-4C17-99D3-4B2984F03CC3}" type="pres">
      <dgm:prSet presAssocID="{DCE3F945-6F19-4BBA-BAA9-1D83AA43C1F3}" presName="iconBgRect" presStyleLbl="bgShp" presStyleIdx="1" presStyleCnt="3"/>
      <dgm:spPr/>
    </dgm:pt>
    <dgm:pt modelId="{C4CCFC54-4832-4F6E-B7C6-4B2D6A6BD4CF}" type="pres">
      <dgm:prSet presAssocID="{DCE3F945-6F19-4BBA-BAA9-1D83AA43C1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749A26C-79D1-41E7-A793-7ACD084A6178}" type="pres">
      <dgm:prSet presAssocID="{DCE3F945-6F19-4BBA-BAA9-1D83AA43C1F3}" presName="spaceRect" presStyleCnt="0"/>
      <dgm:spPr/>
    </dgm:pt>
    <dgm:pt modelId="{7294CC60-C546-4846-A86C-FFC577E45D7D}" type="pres">
      <dgm:prSet presAssocID="{DCE3F945-6F19-4BBA-BAA9-1D83AA43C1F3}" presName="textRect" presStyleLbl="revTx" presStyleIdx="1" presStyleCnt="3">
        <dgm:presLayoutVars>
          <dgm:chMax val="1"/>
          <dgm:chPref val="1"/>
        </dgm:presLayoutVars>
      </dgm:prSet>
      <dgm:spPr/>
    </dgm:pt>
    <dgm:pt modelId="{D18732FC-204D-4696-967B-F1E8AB0F683A}" type="pres">
      <dgm:prSet presAssocID="{EACCEF30-A105-4BD4-83B8-BA418721876B}" presName="sibTrans" presStyleCnt="0"/>
      <dgm:spPr/>
    </dgm:pt>
    <dgm:pt modelId="{2F248224-6B31-47FA-A9B6-C3E176396656}" type="pres">
      <dgm:prSet presAssocID="{8F657322-DDA2-48B5-8B18-6D02260DD26F}" presName="compNode" presStyleCnt="0"/>
      <dgm:spPr/>
    </dgm:pt>
    <dgm:pt modelId="{AAA65B03-8C1A-41A8-8B18-846EFA163846}" type="pres">
      <dgm:prSet presAssocID="{8F657322-DDA2-48B5-8B18-6D02260DD26F}" presName="iconBgRect" presStyleLbl="bgShp" presStyleIdx="2" presStyleCnt="3"/>
      <dgm:spPr/>
    </dgm:pt>
    <dgm:pt modelId="{9C139C4D-ABF5-43B3-980C-4A8EBF767BE7}" type="pres">
      <dgm:prSet presAssocID="{8F657322-DDA2-48B5-8B18-6D02260DD2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89783D8-2543-4092-8A6E-CA719A913D77}" type="pres">
      <dgm:prSet presAssocID="{8F657322-DDA2-48B5-8B18-6D02260DD26F}" presName="spaceRect" presStyleCnt="0"/>
      <dgm:spPr/>
    </dgm:pt>
    <dgm:pt modelId="{868722AA-4169-458E-BF9A-A6692D5FD93E}" type="pres">
      <dgm:prSet presAssocID="{8F657322-DDA2-48B5-8B18-6D02260DD2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25F122-ED18-44CF-B695-30D13F45AC1C}" srcId="{3D9AEC03-0D1B-45A5-A6AA-9D9815833B49}" destId="{3C513CA9-3E2F-437B-B3E6-05F2FF0D6892}" srcOrd="0" destOrd="0" parTransId="{5230FE9A-0498-4AC3-B40D-38F0CE4F8832}" sibTransId="{DADAD924-AC9F-46D3-AA01-834DEE7BAA4A}"/>
    <dgm:cxn modelId="{86C43B34-122B-41A4-B26A-E9BB7BA216F6}" srcId="{3D9AEC03-0D1B-45A5-A6AA-9D9815833B49}" destId="{DCE3F945-6F19-4BBA-BAA9-1D83AA43C1F3}" srcOrd="1" destOrd="0" parTransId="{901B1545-76EC-4453-9039-C561CAB7C373}" sibTransId="{EACCEF30-A105-4BD4-83B8-BA418721876B}"/>
    <dgm:cxn modelId="{FF475D37-6205-4F39-8DCE-7381B132C7EB}" type="presOf" srcId="{DCE3F945-6F19-4BBA-BAA9-1D83AA43C1F3}" destId="{7294CC60-C546-4846-A86C-FFC577E45D7D}" srcOrd="0" destOrd="0" presId="urn:microsoft.com/office/officeart/2018/5/layout/IconCircleLabelList"/>
    <dgm:cxn modelId="{97795138-4DE1-436B-A161-F568DD779B98}" type="presOf" srcId="{3D9AEC03-0D1B-45A5-A6AA-9D9815833B49}" destId="{E722FF5F-980D-4517-B5F0-C6D4464F530F}" srcOrd="0" destOrd="0" presId="urn:microsoft.com/office/officeart/2018/5/layout/IconCircleLabelList"/>
    <dgm:cxn modelId="{773DA681-D94D-43AF-924F-99CEC5310E55}" srcId="{3D9AEC03-0D1B-45A5-A6AA-9D9815833B49}" destId="{8F657322-DDA2-48B5-8B18-6D02260DD26F}" srcOrd="2" destOrd="0" parTransId="{E905F25A-E1FC-43C3-A620-EB146DCCF853}" sibTransId="{E82ACD06-C9C4-40A9-B26A-C1F1EC8F98EF}"/>
    <dgm:cxn modelId="{030F539A-D4BF-4906-BE69-4E83AC3DDFF9}" type="presOf" srcId="{8F657322-DDA2-48B5-8B18-6D02260DD26F}" destId="{868722AA-4169-458E-BF9A-A6692D5FD93E}" srcOrd="0" destOrd="0" presId="urn:microsoft.com/office/officeart/2018/5/layout/IconCircleLabelList"/>
    <dgm:cxn modelId="{D87955BE-7280-40C4-971B-9129EF8C6723}" type="presOf" srcId="{3C513CA9-3E2F-437B-B3E6-05F2FF0D6892}" destId="{9153EA71-0BCC-4ED3-9DBF-FDACE8C4AB3F}" srcOrd="0" destOrd="0" presId="urn:microsoft.com/office/officeart/2018/5/layout/IconCircleLabelList"/>
    <dgm:cxn modelId="{D1D4F88A-19C7-4E9C-93FA-05AFEF240DE8}" type="presParOf" srcId="{E722FF5F-980D-4517-B5F0-C6D4464F530F}" destId="{78187147-93F5-483C-8AD3-76EB25D2433A}" srcOrd="0" destOrd="0" presId="urn:microsoft.com/office/officeart/2018/5/layout/IconCircleLabelList"/>
    <dgm:cxn modelId="{D4ECE687-8C10-4218-8279-1E551BCD8476}" type="presParOf" srcId="{78187147-93F5-483C-8AD3-76EB25D2433A}" destId="{0479DC64-B78D-4A06-95E8-20C878E11FF3}" srcOrd="0" destOrd="0" presId="urn:microsoft.com/office/officeart/2018/5/layout/IconCircleLabelList"/>
    <dgm:cxn modelId="{BD0AF768-AACB-4DDF-8FCE-91FE0835CC39}" type="presParOf" srcId="{78187147-93F5-483C-8AD3-76EB25D2433A}" destId="{C2B74B0C-29E0-43DE-9EC3-D90A9B99FC8E}" srcOrd="1" destOrd="0" presId="urn:microsoft.com/office/officeart/2018/5/layout/IconCircleLabelList"/>
    <dgm:cxn modelId="{C35CF9FA-1E64-4718-970A-CA0911CF48BA}" type="presParOf" srcId="{78187147-93F5-483C-8AD3-76EB25D2433A}" destId="{786E4839-5B9A-44FC-B3CD-CA8EB09AADA3}" srcOrd="2" destOrd="0" presId="urn:microsoft.com/office/officeart/2018/5/layout/IconCircleLabelList"/>
    <dgm:cxn modelId="{74E151FF-863C-49F3-8E43-6F33B18B2386}" type="presParOf" srcId="{78187147-93F5-483C-8AD3-76EB25D2433A}" destId="{9153EA71-0BCC-4ED3-9DBF-FDACE8C4AB3F}" srcOrd="3" destOrd="0" presId="urn:microsoft.com/office/officeart/2018/5/layout/IconCircleLabelList"/>
    <dgm:cxn modelId="{0314693F-729A-4603-9527-2C766A5073CE}" type="presParOf" srcId="{E722FF5F-980D-4517-B5F0-C6D4464F530F}" destId="{710EAFC0-0762-4021-B11D-4C6497644848}" srcOrd="1" destOrd="0" presId="urn:microsoft.com/office/officeart/2018/5/layout/IconCircleLabelList"/>
    <dgm:cxn modelId="{733F96D9-2368-43F9-ACDD-192093CDABB4}" type="presParOf" srcId="{E722FF5F-980D-4517-B5F0-C6D4464F530F}" destId="{1A8B553A-60BF-4F23-B842-773798408A91}" srcOrd="2" destOrd="0" presId="urn:microsoft.com/office/officeart/2018/5/layout/IconCircleLabelList"/>
    <dgm:cxn modelId="{E90CFBC5-7204-4E91-8FC3-4B5EA261E481}" type="presParOf" srcId="{1A8B553A-60BF-4F23-B842-773798408A91}" destId="{7E0D42D0-4AFD-4C17-99D3-4B2984F03CC3}" srcOrd="0" destOrd="0" presId="urn:microsoft.com/office/officeart/2018/5/layout/IconCircleLabelList"/>
    <dgm:cxn modelId="{B147D4FF-C64F-4558-9BAC-E625CF1FFF09}" type="presParOf" srcId="{1A8B553A-60BF-4F23-B842-773798408A91}" destId="{C4CCFC54-4832-4F6E-B7C6-4B2D6A6BD4CF}" srcOrd="1" destOrd="0" presId="urn:microsoft.com/office/officeart/2018/5/layout/IconCircleLabelList"/>
    <dgm:cxn modelId="{4F2E2FC0-1FB5-4055-8151-DE75F9944961}" type="presParOf" srcId="{1A8B553A-60BF-4F23-B842-773798408A91}" destId="{F749A26C-79D1-41E7-A793-7ACD084A6178}" srcOrd="2" destOrd="0" presId="urn:microsoft.com/office/officeart/2018/5/layout/IconCircleLabelList"/>
    <dgm:cxn modelId="{31DBB762-8ED9-461E-995C-22285F649356}" type="presParOf" srcId="{1A8B553A-60BF-4F23-B842-773798408A91}" destId="{7294CC60-C546-4846-A86C-FFC577E45D7D}" srcOrd="3" destOrd="0" presId="urn:microsoft.com/office/officeart/2018/5/layout/IconCircleLabelList"/>
    <dgm:cxn modelId="{B5E0C7B6-BCB0-495B-A590-563BD6C8239D}" type="presParOf" srcId="{E722FF5F-980D-4517-B5F0-C6D4464F530F}" destId="{D18732FC-204D-4696-967B-F1E8AB0F683A}" srcOrd="3" destOrd="0" presId="urn:microsoft.com/office/officeart/2018/5/layout/IconCircleLabelList"/>
    <dgm:cxn modelId="{CDFD02BE-6FA9-4EF0-9678-CF1899B518C4}" type="presParOf" srcId="{E722FF5F-980D-4517-B5F0-C6D4464F530F}" destId="{2F248224-6B31-47FA-A9B6-C3E176396656}" srcOrd="4" destOrd="0" presId="urn:microsoft.com/office/officeart/2018/5/layout/IconCircleLabelList"/>
    <dgm:cxn modelId="{E0B421DF-8BC0-4445-8984-D6A3E67BE286}" type="presParOf" srcId="{2F248224-6B31-47FA-A9B6-C3E176396656}" destId="{AAA65B03-8C1A-41A8-8B18-846EFA163846}" srcOrd="0" destOrd="0" presId="urn:microsoft.com/office/officeart/2018/5/layout/IconCircleLabelList"/>
    <dgm:cxn modelId="{79374765-71EE-40AB-9B0D-DA0E4C0F9EA6}" type="presParOf" srcId="{2F248224-6B31-47FA-A9B6-C3E176396656}" destId="{9C139C4D-ABF5-43B3-980C-4A8EBF767BE7}" srcOrd="1" destOrd="0" presId="urn:microsoft.com/office/officeart/2018/5/layout/IconCircleLabelList"/>
    <dgm:cxn modelId="{B989BBCB-20BF-4854-AA6B-C29FBD9E6DD9}" type="presParOf" srcId="{2F248224-6B31-47FA-A9B6-C3E176396656}" destId="{D89783D8-2543-4092-8A6E-CA719A913D77}" srcOrd="2" destOrd="0" presId="urn:microsoft.com/office/officeart/2018/5/layout/IconCircleLabelList"/>
    <dgm:cxn modelId="{C5A87BA0-AF7A-4D68-A95A-A4710C6E86FD}" type="presParOf" srcId="{2F248224-6B31-47FA-A9B6-C3E176396656}" destId="{868722AA-4169-458E-BF9A-A6692D5FD9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CADBD-E403-422C-8420-6576996782A1}">
      <dsp:nvSpPr>
        <dsp:cNvPr id="0" name=""/>
        <dsp:cNvSpPr/>
      </dsp:nvSpPr>
      <dsp:spPr>
        <a:xfrm>
          <a:off x="1906" y="16866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UCI Heart Disease Dataset.</a:t>
          </a:r>
        </a:p>
      </dsp:txBody>
      <dsp:txXfrm>
        <a:off x="1906" y="168668"/>
        <a:ext cx="1512157" cy="907294"/>
      </dsp:txXfrm>
    </dsp:sp>
    <dsp:sp modelId="{F76B904C-4B15-48FB-89FA-4DF7308DC7E4}">
      <dsp:nvSpPr>
        <dsp:cNvPr id="0" name=""/>
        <dsp:cNvSpPr/>
      </dsp:nvSpPr>
      <dsp:spPr>
        <a:xfrm>
          <a:off x="1665278" y="16866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Size: 303 instances, 14 attributes</a:t>
          </a:r>
        </a:p>
      </dsp:txBody>
      <dsp:txXfrm>
        <a:off x="1665278" y="168668"/>
        <a:ext cx="1512157" cy="907294"/>
      </dsp:txXfrm>
    </dsp:sp>
    <dsp:sp modelId="{50A5CCA8-D78D-4CED-B333-45099AD566D6}">
      <dsp:nvSpPr>
        <dsp:cNvPr id="0" name=""/>
        <dsp:cNvSpPr/>
      </dsp:nvSpPr>
      <dsp:spPr>
        <a:xfrm>
          <a:off x="3328651" y="16866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Case: Predict the presence of heart disease (binary classification: 0 = no disease, 1 = disease).</a:t>
          </a:r>
        </a:p>
      </dsp:txBody>
      <dsp:txXfrm>
        <a:off x="3328651" y="168668"/>
        <a:ext cx="1512157" cy="907294"/>
      </dsp:txXfrm>
    </dsp:sp>
    <dsp:sp modelId="{A04CA719-81BE-4C57-9747-220D72BD88EC}">
      <dsp:nvSpPr>
        <dsp:cNvPr id="0" name=""/>
        <dsp:cNvSpPr/>
      </dsp:nvSpPr>
      <dsp:spPr>
        <a:xfrm>
          <a:off x="4992024" y="16866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Key Features (Attributes):</a:t>
          </a:r>
        </a:p>
      </dsp:txBody>
      <dsp:txXfrm>
        <a:off x="4992024" y="168668"/>
        <a:ext cx="1512157" cy="907294"/>
      </dsp:txXfrm>
    </dsp:sp>
    <dsp:sp modelId="{AD55E732-72E8-481E-B71C-AA90FF5270B8}">
      <dsp:nvSpPr>
        <dsp:cNvPr id="0" name=""/>
        <dsp:cNvSpPr/>
      </dsp:nvSpPr>
      <dsp:spPr>
        <a:xfrm>
          <a:off x="1906" y="122717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age: Age in years.</a:t>
          </a:r>
        </a:p>
      </dsp:txBody>
      <dsp:txXfrm>
        <a:off x="1906" y="1227178"/>
        <a:ext cx="1512157" cy="907294"/>
      </dsp:txXfrm>
    </dsp:sp>
    <dsp:sp modelId="{3E9B143F-5782-4A4B-9465-EB0E3006A3C7}">
      <dsp:nvSpPr>
        <dsp:cNvPr id="0" name=""/>
        <dsp:cNvSpPr/>
      </dsp:nvSpPr>
      <dsp:spPr>
        <a:xfrm>
          <a:off x="1665278" y="122717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sex: Gender (1 = male, 0 = female).</a:t>
          </a:r>
        </a:p>
      </dsp:txBody>
      <dsp:txXfrm>
        <a:off x="1665278" y="1227178"/>
        <a:ext cx="1512157" cy="907294"/>
      </dsp:txXfrm>
    </dsp:sp>
    <dsp:sp modelId="{4CF15205-8C29-4FB5-B9C7-1EF2EA79FD69}">
      <dsp:nvSpPr>
        <dsp:cNvPr id="0" name=""/>
        <dsp:cNvSpPr/>
      </dsp:nvSpPr>
      <dsp:spPr>
        <a:xfrm>
          <a:off x="3328651" y="122717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cp: Chest pain type (1–4, e.g., typical angina, atypical angina).</a:t>
          </a:r>
        </a:p>
      </dsp:txBody>
      <dsp:txXfrm>
        <a:off x="3328651" y="1227178"/>
        <a:ext cx="1512157" cy="907294"/>
      </dsp:txXfrm>
    </dsp:sp>
    <dsp:sp modelId="{089B1A2A-396E-4A65-9907-FF3577F26297}">
      <dsp:nvSpPr>
        <dsp:cNvPr id="0" name=""/>
        <dsp:cNvSpPr/>
      </dsp:nvSpPr>
      <dsp:spPr>
        <a:xfrm>
          <a:off x="4992024" y="122717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trestbps: Resting blood pressure (mm Hg).</a:t>
          </a:r>
        </a:p>
      </dsp:txBody>
      <dsp:txXfrm>
        <a:off x="4992024" y="1227178"/>
        <a:ext cx="1512157" cy="907294"/>
      </dsp:txXfrm>
    </dsp:sp>
    <dsp:sp modelId="{B6E021E5-EE38-413D-896B-097B210715FA}">
      <dsp:nvSpPr>
        <dsp:cNvPr id="0" name=""/>
        <dsp:cNvSpPr/>
      </dsp:nvSpPr>
      <dsp:spPr>
        <a:xfrm>
          <a:off x="1906" y="228568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chol: Serum cholesterol (mg/dl).</a:t>
          </a:r>
        </a:p>
      </dsp:txBody>
      <dsp:txXfrm>
        <a:off x="1906" y="2285688"/>
        <a:ext cx="1512157" cy="907294"/>
      </dsp:txXfrm>
    </dsp:sp>
    <dsp:sp modelId="{26888AE2-5042-459B-A889-9BDB744452CF}">
      <dsp:nvSpPr>
        <dsp:cNvPr id="0" name=""/>
        <dsp:cNvSpPr/>
      </dsp:nvSpPr>
      <dsp:spPr>
        <a:xfrm>
          <a:off x="1665278" y="228568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fbs: Fasting blood sugar &gt; 120 mg/dl (1 = true, 0 = false).</a:t>
          </a:r>
        </a:p>
      </dsp:txBody>
      <dsp:txXfrm>
        <a:off x="1665278" y="2285688"/>
        <a:ext cx="1512157" cy="907294"/>
      </dsp:txXfrm>
    </dsp:sp>
    <dsp:sp modelId="{79D37BFD-E90F-49FA-8C08-A1E781A1DADC}">
      <dsp:nvSpPr>
        <dsp:cNvPr id="0" name=""/>
        <dsp:cNvSpPr/>
      </dsp:nvSpPr>
      <dsp:spPr>
        <a:xfrm>
          <a:off x="3328651" y="228568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restecg: Resting electrocardiographic results (0–2).</a:t>
          </a:r>
        </a:p>
      </dsp:txBody>
      <dsp:txXfrm>
        <a:off x="3328651" y="2285688"/>
        <a:ext cx="1512157" cy="907294"/>
      </dsp:txXfrm>
    </dsp:sp>
    <dsp:sp modelId="{D98450CC-C894-4001-A127-75DB53A3E47E}">
      <dsp:nvSpPr>
        <dsp:cNvPr id="0" name=""/>
        <dsp:cNvSpPr/>
      </dsp:nvSpPr>
      <dsp:spPr>
        <a:xfrm>
          <a:off x="4992024" y="228568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thalach: Maximum heart rate achieved.</a:t>
          </a:r>
        </a:p>
      </dsp:txBody>
      <dsp:txXfrm>
        <a:off x="4992024" y="2285688"/>
        <a:ext cx="1512157" cy="907294"/>
      </dsp:txXfrm>
    </dsp:sp>
    <dsp:sp modelId="{462C3E1C-BF7A-4334-8DE7-D90E4A56EC8E}">
      <dsp:nvSpPr>
        <dsp:cNvPr id="0" name=""/>
        <dsp:cNvSpPr/>
      </dsp:nvSpPr>
      <dsp:spPr>
        <a:xfrm>
          <a:off x="1906" y="334419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exang: Exercise-induced angina (1 = yes, 0 = no).</a:t>
          </a:r>
        </a:p>
      </dsp:txBody>
      <dsp:txXfrm>
        <a:off x="1906" y="3344198"/>
        <a:ext cx="1512157" cy="907294"/>
      </dsp:txXfrm>
    </dsp:sp>
    <dsp:sp modelId="{F7D8B35D-F59C-4D68-8F32-B89694B96EE9}">
      <dsp:nvSpPr>
        <dsp:cNvPr id="0" name=""/>
        <dsp:cNvSpPr/>
      </dsp:nvSpPr>
      <dsp:spPr>
        <a:xfrm>
          <a:off x="1665278" y="334419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oldpeak: ST depression induced by exercise relative to rest.</a:t>
          </a:r>
        </a:p>
      </dsp:txBody>
      <dsp:txXfrm>
        <a:off x="1665278" y="3344198"/>
        <a:ext cx="1512157" cy="907294"/>
      </dsp:txXfrm>
    </dsp:sp>
    <dsp:sp modelId="{431DAC41-D5B2-44EA-9110-639823C63EB3}">
      <dsp:nvSpPr>
        <dsp:cNvPr id="0" name=""/>
        <dsp:cNvSpPr/>
      </dsp:nvSpPr>
      <dsp:spPr>
        <a:xfrm>
          <a:off x="3328651" y="334419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Diagnostic Attributes:</a:t>
          </a:r>
        </a:p>
      </dsp:txBody>
      <dsp:txXfrm>
        <a:off x="3328651" y="3344198"/>
        <a:ext cx="1512157" cy="907294"/>
      </dsp:txXfrm>
    </dsp:sp>
    <dsp:sp modelId="{6CDB3FC1-2672-4ED7-ACC6-FA9AF12A2E17}">
      <dsp:nvSpPr>
        <dsp:cNvPr id="0" name=""/>
        <dsp:cNvSpPr/>
      </dsp:nvSpPr>
      <dsp:spPr>
        <a:xfrm>
          <a:off x="4992024" y="334419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slope: Slope of the peak exercise ST segment.</a:t>
          </a:r>
        </a:p>
      </dsp:txBody>
      <dsp:txXfrm>
        <a:off x="4992024" y="3344198"/>
        <a:ext cx="1512157" cy="907294"/>
      </dsp:txXfrm>
    </dsp:sp>
    <dsp:sp modelId="{D41A3CEC-5C07-419A-94FA-6D67868FDEB1}">
      <dsp:nvSpPr>
        <dsp:cNvPr id="0" name=""/>
        <dsp:cNvSpPr/>
      </dsp:nvSpPr>
      <dsp:spPr>
        <a:xfrm>
          <a:off x="833592" y="440270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ca: Number of major vessels (0–3) colored by fluoroscopy.</a:t>
          </a:r>
        </a:p>
      </dsp:txBody>
      <dsp:txXfrm>
        <a:off x="833592" y="4402708"/>
        <a:ext cx="1512157" cy="907294"/>
      </dsp:txXfrm>
    </dsp:sp>
    <dsp:sp modelId="{00E7D95D-0EBD-404E-883C-96C1732089CA}">
      <dsp:nvSpPr>
        <dsp:cNvPr id="0" name=""/>
        <dsp:cNvSpPr/>
      </dsp:nvSpPr>
      <dsp:spPr>
        <a:xfrm>
          <a:off x="2496965" y="440270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thal: Thalassemia type (3 = normal, 6 = fixed defect, 7 = reversible defect).</a:t>
          </a:r>
        </a:p>
      </dsp:txBody>
      <dsp:txXfrm>
        <a:off x="2496965" y="4402708"/>
        <a:ext cx="1512157" cy="907294"/>
      </dsp:txXfrm>
    </dsp:sp>
    <dsp:sp modelId="{92488897-CCFC-42F1-A8E8-7B69A5F9893C}">
      <dsp:nvSpPr>
        <dsp:cNvPr id="0" name=""/>
        <dsp:cNvSpPr/>
      </dsp:nvSpPr>
      <dsp:spPr>
        <a:xfrm>
          <a:off x="4160338" y="4402708"/>
          <a:ext cx="1512157" cy="907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target: Outcome (0 = no disease, 1 = disease).</a:t>
          </a:r>
        </a:p>
      </dsp:txBody>
      <dsp:txXfrm>
        <a:off x="4160338" y="4402708"/>
        <a:ext cx="1512157" cy="907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DB585-9400-4645-AD15-ABBECB6001A7}">
      <dsp:nvSpPr>
        <dsp:cNvPr id="0" name=""/>
        <dsp:cNvSpPr/>
      </dsp:nvSpPr>
      <dsp:spPr>
        <a:xfrm>
          <a:off x="1390082" y="941841"/>
          <a:ext cx="288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6187" y="985966"/>
        <a:ext cx="15937" cy="3190"/>
      </dsp:txXfrm>
    </dsp:sp>
    <dsp:sp modelId="{3095F953-AECB-4950-AA3D-7D6D95B12DD7}">
      <dsp:nvSpPr>
        <dsp:cNvPr id="0" name=""/>
        <dsp:cNvSpPr/>
      </dsp:nvSpPr>
      <dsp:spPr>
        <a:xfrm>
          <a:off x="6028" y="571805"/>
          <a:ext cx="1385853" cy="831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Handling Missing Values</a:t>
          </a:r>
        </a:p>
      </dsp:txBody>
      <dsp:txXfrm>
        <a:off x="6028" y="571805"/>
        <a:ext cx="1385853" cy="831512"/>
      </dsp:txXfrm>
    </dsp:sp>
    <dsp:sp modelId="{CBE58222-ACC2-4518-9EE9-18E806C6D6B1}">
      <dsp:nvSpPr>
        <dsp:cNvPr id="0" name=""/>
        <dsp:cNvSpPr/>
      </dsp:nvSpPr>
      <dsp:spPr>
        <a:xfrm>
          <a:off x="3094682" y="941841"/>
          <a:ext cx="288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0787" y="985966"/>
        <a:ext cx="15937" cy="3190"/>
      </dsp:txXfrm>
    </dsp:sp>
    <dsp:sp modelId="{40309CE2-9E7B-4D5B-9EB0-84A93FD4C834}">
      <dsp:nvSpPr>
        <dsp:cNvPr id="0" name=""/>
        <dsp:cNvSpPr/>
      </dsp:nvSpPr>
      <dsp:spPr>
        <a:xfrm>
          <a:off x="1710629" y="462889"/>
          <a:ext cx="1385853" cy="1049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Applied mean imputation for numerical features (e.g., </a:t>
          </a:r>
          <a:r>
            <a:rPr lang="en-US" sz="1200" kern="1200" dirty="0" err="1"/>
            <a:t>chol</a:t>
          </a:r>
          <a:r>
            <a:rPr lang="en-US" sz="1200" kern="1200" dirty="0"/>
            <a:t>, </a:t>
          </a:r>
          <a:r>
            <a:rPr lang="en-US" sz="1200" kern="1200" dirty="0" err="1"/>
            <a:t>trestbps</a:t>
          </a:r>
          <a:r>
            <a:rPr lang="en-US" sz="1200" kern="1200" dirty="0"/>
            <a:t>) to preserve data integrity.</a:t>
          </a:r>
        </a:p>
      </dsp:txBody>
      <dsp:txXfrm>
        <a:off x="1710629" y="462889"/>
        <a:ext cx="1385853" cy="1049343"/>
      </dsp:txXfrm>
    </dsp:sp>
    <dsp:sp modelId="{3CFEC6BF-D163-4D19-9949-4BFCBD58C154}">
      <dsp:nvSpPr>
        <dsp:cNvPr id="0" name=""/>
        <dsp:cNvSpPr/>
      </dsp:nvSpPr>
      <dsp:spPr>
        <a:xfrm>
          <a:off x="698955" y="1480935"/>
          <a:ext cx="3409200" cy="567334"/>
        </a:xfrm>
        <a:custGeom>
          <a:avLst/>
          <a:gdLst/>
          <a:ahLst/>
          <a:cxnLst/>
          <a:rect l="0" t="0" r="0" b="0"/>
          <a:pathLst>
            <a:path>
              <a:moveTo>
                <a:pt x="3409200" y="0"/>
              </a:moveTo>
              <a:lnTo>
                <a:pt x="3409200" y="300767"/>
              </a:lnTo>
              <a:lnTo>
                <a:pt x="0" y="300767"/>
              </a:lnTo>
              <a:lnTo>
                <a:pt x="0" y="56733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7025" y="1763007"/>
        <a:ext cx="173061" cy="3190"/>
      </dsp:txXfrm>
    </dsp:sp>
    <dsp:sp modelId="{E25B8191-9C07-40EE-9043-89338BF83FF5}">
      <dsp:nvSpPr>
        <dsp:cNvPr id="0" name=""/>
        <dsp:cNvSpPr/>
      </dsp:nvSpPr>
      <dsp:spPr>
        <a:xfrm>
          <a:off x="3415229" y="492387"/>
          <a:ext cx="1385853" cy="990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Rationale: Avoids bias from deletion while maintaining statistical properties.</a:t>
          </a:r>
        </a:p>
      </dsp:txBody>
      <dsp:txXfrm>
        <a:off x="3415229" y="492387"/>
        <a:ext cx="1385853" cy="990347"/>
      </dsp:txXfrm>
    </dsp:sp>
    <dsp:sp modelId="{22B0D44A-EF1C-481F-812D-8DFF813AD859}">
      <dsp:nvSpPr>
        <dsp:cNvPr id="0" name=""/>
        <dsp:cNvSpPr/>
      </dsp:nvSpPr>
      <dsp:spPr>
        <a:xfrm>
          <a:off x="1390082" y="2450706"/>
          <a:ext cx="288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6187" y="2494831"/>
        <a:ext cx="15937" cy="3190"/>
      </dsp:txXfrm>
    </dsp:sp>
    <dsp:sp modelId="{6B3BB7D5-0985-4421-82C0-C470C71D7635}">
      <dsp:nvSpPr>
        <dsp:cNvPr id="0" name=""/>
        <dsp:cNvSpPr/>
      </dsp:nvSpPr>
      <dsp:spPr>
        <a:xfrm>
          <a:off x="6028" y="2080670"/>
          <a:ext cx="1385853" cy="831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Encoding Categorical Variables</a:t>
          </a:r>
        </a:p>
      </dsp:txBody>
      <dsp:txXfrm>
        <a:off x="6028" y="2080670"/>
        <a:ext cx="1385853" cy="831512"/>
      </dsp:txXfrm>
    </dsp:sp>
    <dsp:sp modelId="{7F8BE3F2-FF51-4BED-A635-AEA05D0F60D1}">
      <dsp:nvSpPr>
        <dsp:cNvPr id="0" name=""/>
        <dsp:cNvSpPr/>
      </dsp:nvSpPr>
      <dsp:spPr>
        <a:xfrm>
          <a:off x="3094682" y="2450706"/>
          <a:ext cx="288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0787" y="2494831"/>
        <a:ext cx="15937" cy="3190"/>
      </dsp:txXfrm>
    </dsp:sp>
    <dsp:sp modelId="{FE8DEBCC-6E89-4CC0-9E54-91C7106AE720}">
      <dsp:nvSpPr>
        <dsp:cNvPr id="0" name=""/>
        <dsp:cNvSpPr/>
      </dsp:nvSpPr>
      <dsp:spPr>
        <a:xfrm>
          <a:off x="1710629" y="1830979"/>
          <a:ext cx="1385853" cy="1330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Ordinal encoding for ordinal features (e.g., cp: chest pain type).</a:t>
          </a:r>
        </a:p>
      </dsp:txBody>
      <dsp:txXfrm>
        <a:off x="1710629" y="1830979"/>
        <a:ext cx="1385853" cy="1330893"/>
      </dsp:txXfrm>
    </dsp:sp>
    <dsp:sp modelId="{19C38C14-4360-41DB-A3D5-F11AAFEA5BCC}">
      <dsp:nvSpPr>
        <dsp:cNvPr id="0" name=""/>
        <dsp:cNvSpPr/>
      </dsp:nvSpPr>
      <dsp:spPr>
        <a:xfrm>
          <a:off x="698955" y="3106731"/>
          <a:ext cx="3409200" cy="517988"/>
        </a:xfrm>
        <a:custGeom>
          <a:avLst/>
          <a:gdLst/>
          <a:ahLst/>
          <a:cxnLst/>
          <a:rect l="0" t="0" r="0" b="0"/>
          <a:pathLst>
            <a:path>
              <a:moveTo>
                <a:pt x="3409200" y="0"/>
              </a:moveTo>
              <a:lnTo>
                <a:pt x="3409200" y="276094"/>
              </a:lnTo>
              <a:lnTo>
                <a:pt x="0" y="276094"/>
              </a:lnTo>
              <a:lnTo>
                <a:pt x="0" y="51798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7229" y="3364130"/>
        <a:ext cx="172652" cy="3190"/>
      </dsp:txXfrm>
    </dsp:sp>
    <dsp:sp modelId="{20DD9FF3-88A3-4913-AF31-33CE91A8488E}">
      <dsp:nvSpPr>
        <dsp:cNvPr id="0" name=""/>
        <dsp:cNvSpPr/>
      </dsp:nvSpPr>
      <dsp:spPr>
        <a:xfrm>
          <a:off x="3415229" y="1884321"/>
          <a:ext cx="1385853" cy="1224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One-hot encoding for nominal features (e.g., </a:t>
          </a:r>
          <a:r>
            <a:rPr lang="en-US" sz="1200" kern="1200" dirty="0" err="1"/>
            <a:t>thal</a:t>
          </a:r>
          <a:r>
            <a:rPr lang="en-US" sz="1200" kern="1200" dirty="0"/>
            <a:t>) to prevent artificial ordinal relationships.</a:t>
          </a:r>
        </a:p>
      </dsp:txBody>
      <dsp:txXfrm>
        <a:off x="3415229" y="1884321"/>
        <a:ext cx="1385853" cy="1224210"/>
      </dsp:txXfrm>
    </dsp:sp>
    <dsp:sp modelId="{2CD66FB1-2D56-43D5-AC25-E611C74897CC}">
      <dsp:nvSpPr>
        <dsp:cNvPr id="0" name=""/>
        <dsp:cNvSpPr/>
      </dsp:nvSpPr>
      <dsp:spPr>
        <a:xfrm>
          <a:off x="1390082" y="4027156"/>
          <a:ext cx="288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6187" y="4071281"/>
        <a:ext cx="15937" cy="3190"/>
      </dsp:txXfrm>
    </dsp:sp>
    <dsp:sp modelId="{E0136A71-178A-4182-8F9C-DD6F6FCEAE70}">
      <dsp:nvSpPr>
        <dsp:cNvPr id="0" name=""/>
        <dsp:cNvSpPr/>
      </dsp:nvSpPr>
      <dsp:spPr>
        <a:xfrm>
          <a:off x="6028" y="3657120"/>
          <a:ext cx="1385853" cy="831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Feature Standardization</a:t>
          </a:r>
        </a:p>
      </dsp:txBody>
      <dsp:txXfrm>
        <a:off x="6028" y="3657120"/>
        <a:ext cx="1385853" cy="831512"/>
      </dsp:txXfrm>
    </dsp:sp>
    <dsp:sp modelId="{EB40E3DE-DEF0-441B-A6AB-A6AC9BC663E9}">
      <dsp:nvSpPr>
        <dsp:cNvPr id="0" name=""/>
        <dsp:cNvSpPr/>
      </dsp:nvSpPr>
      <dsp:spPr>
        <a:xfrm>
          <a:off x="3094682" y="4027156"/>
          <a:ext cx="288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0787" y="4071281"/>
        <a:ext cx="15937" cy="3190"/>
      </dsp:txXfrm>
    </dsp:sp>
    <dsp:sp modelId="{88F03185-0A82-44DE-B2A3-08DFE55B9174}">
      <dsp:nvSpPr>
        <dsp:cNvPr id="0" name=""/>
        <dsp:cNvSpPr/>
      </dsp:nvSpPr>
      <dsp:spPr>
        <a:xfrm>
          <a:off x="1710629" y="3480619"/>
          <a:ext cx="1385853" cy="1184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Scaled numerical features (e.g., age, </a:t>
          </a:r>
          <a:r>
            <a:rPr lang="en-US" sz="1200" kern="1200" dirty="0" err="1"/>
            <a:t>chol</a:t>
          </a:r>
          <a:r>
            <a:rPr lang="en-US" sz="1200" kern="1200" dirty="0"/>
            <a:t>) using </a:t>
          </a:r>
          <a:r>
            <a:rPr lang="en-US" sz="1200" kern="1200" dirty="0" err="1"/>
            <a:t>StandardScaler</a:t>
          </a:r>
          <a:r>
            <a:rPr lang="en-US" sz="1200" kern="1200" dirty="0"/>
            <a:t> (mean=0, variance=1).</a:t>
          </a:r>
        </a:p>
      </dsp:txBody>
      <dsp:txXfrm>
        <a:off x="1710629" y="3480619"/>
        <a:ext cx="1385853" cy="1184514"/>
      </dsp:txXfrm>
    </dsp:sp>
    <dsp:sp modelId="{07E25B73-9983-45F5-AD83-EA64F740B4F7}">
      <dsp:nvSpPr>
        <dsp:cNvPr id="0" name=""/>
        <dsp:cNvSpPr/>
      </dsp:nvSpPr>
      <dsp:spPr>
        <a:xfrm>
          <a:off x="698955" y="4624780"/>
          <a:ext cx="3409200" cy="481364"/>
        </a:xfrm>
        <a:custGeom>
          <a:avLst/>
          <a:gdLst/>
          <a:ahLst/>
          <a:cxnLst/>
          <a:rect l="0" t="0" r="0" b="0"/>
          <a:pathLst>
            <a:path>
              <a:moveTo>
                <a:pt x="3409200" y="0"/>
              </a:moveTo>
              <a:lnTo>
                <a:pt x="3409200" y="257782"/>
              </a:lnTo>
              <a:lnTo>
                <a:pt x="0" y="257782"/>
              </a:lnTo>
              <a:lnTo>
                <a:pt x="0" y="48136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7370" y="4863867"/>
        <a:ext cx="172371" cy="3190"/>
      </dsp:txXfrm>
    </dsp:sp>
    <dsp:sp modelId="{26C75B6D-93E6-47A5-B864-DF1DA1451966}">
      <dsp:nvSpPr>
        <dsp:cNvPr id="0" name=""/>
        <dsp:cNvSpPr/>
      </dsp:nvSpPr>
      <dsp:spPr>
        <a:xfrm>
          <a:off x="3415229" y="3519172"/>
          <a:ext cx="1385853" cy="1107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Why? Ensures equal weight in models like SVM and logistic regression.</a:t>
          </a:r>
        </a:p>
      </dsp:txBody>
      <dsp:txXfrm>
        <a:off x="3415229" y="3519172"/>
        <a:ext cx="1385853" cy="1107408"/>
      </dsp:txXfrm>
    </dsp:sp>
    <dsp:sp modelId="{73B1B6F6-9B3D-4D6E-B7C2-631D38DA63F4}">
      <dsp:nvSpPr>
        <dsp:cNvPr id="0" name=""/>
        <dsp:cNvSpPr/>
      </dsp:nvSpPr>
      <dsp:spPr>
        <a:xfrm>
          <a:off x="1390082" y="5508581"/>
          <a:ext cx="288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6187" y="5552706"/>
        <a:ext cx="15937" cy="3190"/>
      </dsp:txXfrm>
    </dsp:sp>
    <dsp:sp modelId="{D1B550B5-DEE8-45F7-8C6C-A60238BDDDA1}">
      <dsp:nvSpPr>
        <dsp:cNvPr id="0" name=""/>
        <dsp:cNvSpPr/>
      </dsp:nvSpPr>
      <dsp:spPr>
        <a:xfrm>
          <a:off x="6028" y="5138545"/>
          <a:ext cx="1385853" cy="831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Train-Test Split</a:t>
          </a:r>
        </a:p>
      </dsp:txBody>
      <dsp:txXfrm>
        <a:off x="6028" y="5138545"/>
        <a:ext cx="1385853" cy="831512"/>
      </dsp:txXfrm>
    </dsp:sp>
    <dsp:sp modelId="{5056101F-1089-43E1-8C12-ECEDF9494EE0}">
      <dsp:nvSpPr>
        <dsp:cNvPr id="0" name=""/>
        <dsp:cNvSpPr/>
      </dsp:nvSpPr>
      <dsp:spPr>
        <a:xfrm>
          <a:off x="3094682" y="5508581"/>
          <a:ext cx="288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14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0787" y="5552706"/>
        <a:ext cx="15937" cy="3190"/>
      </dsp:txXfrm>
    </dsp:sp>
    <dsp:sp modelId="{DBE48F5C-3C94-4B1F-BCF4-4D7CD3763F17}">
      <dsp:nvSpPr>
        <dsp:cNvPr id="0" name=""/>
        <dsp:cNvSpPr/>
      </dsp:nvSpPr>
      <dsp:spPr>
        <a:xfrm>
          <a:off x="1710629" y="4983880"/>
          <a:ext cx="1385853" cy="1140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Partitioned data into 80% training and 20% testing sets (</a:t>
          </a:r>
          <a:r>
            <a:rPr lang="en-US" sz="1200" kern="1200" dirty="0" err="1"/>
            <a:t>random_state</a:t>
          </a:r>
          <a:r>
            <a:rPr lang="en-US" sz="1200" kern="1200" dirty="0"/>
            <a:t>=42 for reproducibility).</a:t>
          </a:r>
        </a:p>
      </dsp:txBody>
      <dsp:txXfrm>
        <a:off x="1710629" y="4983880"/>
        <a:ext cx="1385853" cy="1140843"/>
      </dsp:txXfrm>
    </dsp:sp>
    <dsp:sp modelId="{D55629A2-B8CA-4461-87D8-9674D96FDD7D}">
      <dsp:nvSpPr>
        <dsp:cNvPr id="0" name=""/>
        <dsp:cNvSpPr/>
      </dsp:nvSpPr>
      <dsp:spPr>
        <a:xfrm>
          <a:off x="3415229" y="5005902"/>
          <a:ext cx="1385853" cy="1096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" tIns="71281" rIns="67908" bIns="712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Goal: Evaluate model performance on unseen data.</a:t>
          </a:r>
        </a:p>
      </dsp:txBody>
      <dsp:txXfrm>
        <a:off x="3415229" y="5005902"/>
        <a:ext cx="1385853" cy="1096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2AB46-FBA9-4081-97B7-C5FE4EE94BE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5A892-F49D-40CB-88EC-81E2EEA70A9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Best accuracy among all models.</a:t>
          </a:r>
        </a:p>
      </dsp:txBody>
      <dsp:txXfrm>
        <a:off x="78583" y="2435142"/>
        <a:ext cx="2399612" cy="720000"/>
      </dsp:txXfrm>
    </dsp:sp>
    <dsp:sp modelId="{CE1FF949-F326-45B7-9C10-7883BF5C8B57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B6144-256B-4143-89C7-BF295FC385DE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Handles complex patterns and non-linearity.</a:t>
          </a:r>
        </a:p>
      </dsp:txBody>
      <dsp:txXfrm>
        <a:off x="2898129" y="2435142"/>
        <a:ext cx="2399612" cy="720000"/>
      </dsp:txXfrm>
    </dsp:sp>
    <dsp:sp modelId="{1111FD36-A2BA-488F-A9F3-5411D10C8C5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F5330-5BF1-44DF-9B5C-F2469F770978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Provides feature importance insights.</a:t>
          </a:r>
        </a:p>
      </dsp:txBody>
      <dsp:txXfrm>
        <a:off x="5717674" y="2435142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BF9FA-82F1-40C6-9748-1EEB2BEE5881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88745-616E-4DEB-8BF4-E1F92867957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3DD03-4BC9-4A23-BEA3-957F1F3A737A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Supports early diagnosis in hospitals.</a:t>
          </a:r>
        </a:p>
      </dsp:txBody>
      <dsp:txXfrm>
        <a:off x="46529" y="2703902"/>
        <a:ext cx="2418750" cy="720000"/>
      </dsp:txXfrm>
    </dsp:sp>
    <dsp:sp modelId="{712C8255-0A6B-4FFC-A6E9-B3B2AC249BCA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D2A13-33C8-415B-8393-30A6082760F3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22540-E0E7-407C-83C4-F144AE483E9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• Reduces doctors’ workload.</a:t>
          </a:r>
        </a:p>
      </dsp:txBody>
      <dsp:txXfrm>
        <a:off x="2888560" y="2703902"/>
        <a:ext cx="2418750" cy="720000"/>
      </dsp:txXfrm>
    </dsp:sp>
    <dsp:sp modelId="{6FAEAA23-3F58-4239-9D7B-C893F49D778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3E6A8-2BB8-489E-8402-8FE5F9854B8F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45A01-DAFD-4235-8F1E-16B7E607E5E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• Improves decision-making speed.</a:t>
          </a:r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9DC64-B78D-4A06-95E8-20C878E11FF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74B0C-29E0-43DE-9EC3-D90A9B99FC8E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3EA71-0BCC-4ED3-9DBF-FDACE8C4AB3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Achieved strong performance with XGBoost.</a:t>
          </a:r>
        </a:p>
      </dsp:txBody>
      <dsp:txXfrm>
        <a:off x="46529" y="2703902"/>
        <a:ext cx="2418750" cy="720000"/>
      </dsp:txXfrm>
    </dsp:sp>
    <dsp:sp modelId="{7E0D42D0-4AFD-4C17-99D3-4B2984F03CC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CFC54-4832-4F6E-B7C6-4B2D6A6BD4CF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4CC60-C546-4846-A86C-FFC577E45D7D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Potential for real-time integration.</a:t>
          </a:r>
        </a:p>
      </dsp:txBody>
      <dsp:txXfrm>
        <a:off x="2888560" y="2703902"/>
        <a:ext cx="2418750" cy="720000"/>
      </dsp:txXfrm>
    </dsp:sp>
    <dsp:sp modelId="{AAA65B03-8C1A-41A8-8B18-846EFA163846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39C4D-ABF5-43B3-980C-4A8EBF767BE7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722AA-4169-458E-BF9A-A6692D5FD93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Future: expand dataset, try deep learning.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5CC5FF6-C911-4883-B5F7-F5F3E29A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E2200F-ED39-40A1-A6F7-65A45ED6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DC59FE-95C7-4792-8613-8387631B1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5A6740-C8AC-4AF4-8DED-DF2AE7C5C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287ED7-11F5-4988-9536-ED300C63D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F435B82-54F0-40A8-98AC-308BBE400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3E91545-5C3B-46A8-84FE-3866AC17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E118785-E32F-4098-BA19-715FB4D32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8661B7-47E9-4CFA-9D23-D94826CD7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30" y="630936"/>
            <a:ext cx="4421293" cy="2702018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Heart Disease Prediction using Machine Learning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63B796-84D7-4069-93D0-7A496A03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A77F8F-E829-4314-9F44-36169F75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D18253-A2A5-4168-A077-5A4A9C532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AC9C54-D328-4591-AE19-1C4E335C7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74A6996-7D92-4A5D-B88C-3B3E56C6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0F18B95-9F0D-423C-9242-0FBEC7276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4AE5E3E-9489-4D5A-A458-72C3E481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88FC08-D56F-45D4-AC54-B89F6469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A9CDF2D-7A78-4571-B1C1-857192D4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E46C3A6-A8E2-4FBB-B6F8-FBEA0D90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D35E17C-3C3F-401E-875C-1BA82BBA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8C01EF9-F43C-4B12-BBF9-A20421C7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30" y="3447101"/>
            <a:ext cx="4421294" cy="268240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Final Year Project Presentation</a:t>
            </a:r>
          </a:p>
        </p:txBody>
      </p:sp>
      <p:pic>
        <p:nvPicPr>
          <p:cNvPr id="5" name="Picture 4" descr="A human body with heart and pulse lines&#10;&#10;AI-generated content may be incorrect.">
            <a:extLst>
              <a:ext uri="{FF2B5EF4-FFF2-40B4-BE49-F238E27FC236}">
                <a16:creationId xmlns:a16="http://schemas.microsoft.com/office/drawing/2014/main" id="{A75C5295-2A57-2495-1DC5-F6EC3378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75" r="39116"/>
          <a:stretch>
            <a:fillRect/>
          </a:stretch>
        </p:blipFill>
        <p:spPr>
          <a:xfrm>
            <a:off x="5096979" y="969893"/>
            <a:ext cx="3513583" cy="4684777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138BDDD-D054-4F0A-BB1F-9D016848D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81884" y="1169749"/>
            <a:ext cx="304800" cy="322326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CB9B538-BCFF-41C2-87A8-28853C399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34C8C8-72AB-40F5-87DE-E7AE196F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A1E9C3-A70A-49DD-AD8F-5E768B24F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C92A81C-B9D6-4A1C-BE78-377104DBE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 Model Training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0DDF25-6E87-DAE9-20FC-DF347357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6" y="1960693"/>
            <a:ext cx="3075137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Top 3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Models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 Performance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F7811F-2E65-E793-5EFF-2C0043DB6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63794"/>
              </p:ext>
            </p:extLst>
          </p:nvPr>
        </p:nvGraphicFramePr>
        <p:xfrm>
          <a:off x="190054" y="2337719"/>
          <a:ext cx="8495664" cy="34190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77556">
                  <a:extLst>
                    <a:ext uri="{9D8B030D-6E8A-4147-A177-3AD203B41FA5}">
                      <a16:colId xmlns:a16="http://schemas.microsoft.com/office/drawing/2014/main" val="2995972054"/>
                    </a:ext>
                  </a:extLst>
                </a:gridCol>
                <a:gridCol w="1929814">
                  <a:extLst>
                    <a:ext uri="{9D8B030D-6E8A-4147-A177-3AD203B41FA5}">
                      <a16:colId xmlns:a16="http://schemas.microsoft.com/office/drawing/2014/main" val="3540232024"/>
                    </a:ext>
                  </a:extLst>
                </a:gridCol>
                <a:gridCol w="1929814">
                  <a:extLst>
                    <a:ext uri="{9D8B030D-6E8A-4147-A177-3AD203B41FA5}">
                      <a16:colId xmlns:a16="http://schemas.microsoft.com/office/drawing/2014/main" val="1109471667"/>
                    </a:ext>
                  </a:extLst>
                </a:gridCol>
                <a:gridCol w="1407235">
                  <a:extLst>
                    <a:ext uri="{9D8B030D-6E8A-4147-A177-3AD203B41FA5}">
                      <a16:colId xmlns:a16="http://schemas.microsoft.com/office/drawing/2014/main" val="4077789723"/>
                    </a:ext>
                  </a:extLst>
                </a:gridCol>
                <a:gridCol w="1351245">
                  <a:extLst>
                    <a:ext uri="{9D8B030D-6E8A-4147-A177-3AD203B41FA5}">
                      <a16:colId xmlns:a16="http://schemas.microsoft.com/office/drawing/2014/main" val="2954904255"/>
                    </a:ext>
                  </a:extLst>
                </a:gridCol>
              </a:tblGrid>
              <a:tr h="1034636"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Model</a:t>
                      </a:r>
                    </a:p>
                  </a:txBody>
                  <a:tcPr marL="134379" marR="111982" marT="111982" marB="1119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Accuracy</a:t>
                      </a: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Recall</a:t>
                      </a: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F1-Score</a:t>
                      </a:r>
                    </a:p>
                  </a:txBody>
                  <a:tcPr marL="111982" marR="111982" marT="111982" marB="111982" anchor="ctr"/>
                </a:tc>
                <a:extLst>
                  <a:ext uri="{0D108BD9-81ED-4DB2-BD59-A6C34878D82A}">
                    <a16:rowId xmlns:a16="http://schemas.microsoft.com/office/drawing/2014/main" val="3282393877"/>
                  </a:ext>
                </a:extLst>
              </a:tr>
              <a:tr h="1034636">
                <a:tc>
                  <a:txBody>
                    <a:bodyPr/>
                    <a:lstStyle/>
                    <a:p>
                      <a:r>
                        <a:rPr lang="en-US" sz="2700">
                          <a:effectLst/>
                        </a:rPr>
                        <a:t>Random Forest</a:t>
                      </a:r>
                    </a:p>
                  </a:txBody>
                  <a:tcPr marL="134379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effectLst/>
                        </a:rPr>
                        <a:t>89%</a:t>
                      </a: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effectLst/>
                        </a:rPr>
                        <a:t>0.87</a:t>
                      </a: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effectLst/>
                        </a:rPr>
                        <a:t>0.91</a:t>
                      </a: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effectLst/>
                        </a:rPr>
                        <a:t>0.89</a:t>
                      </a:r>
                    </a:p>
                  </a:txBody>
                  <a:tcPr marL="111982" marR="111982" marT="111982" marB="111982" anchor="ctr"/>
                </a:tc>
                <a:extLst>
                  <a:ext uri="{0D108BD9-81ED-4DB2-BD59-A6C34878D82A}">
                    <a16:rowId xmlns:a16="http://schemas.microsoft.com/office/drawing/2014/main" val="2251539481"/>
                  </a:ext>
                </a:extLst>
              </a:tr>
              <a:tr h="662607">
                <a:tc>
                  <a:txBody>
                    <a:bodyPr/>
                    <a:lstStyle/>
                    <a:p>
                      <a:r>
                        <a:rPr lang="en-US" sz="2700">
                          <a:effectLst/>
                        </a:rPr>
                        <a:t>SVM</a:t>
                      </a:r>
                    </a:p>
                  </a:txBody>
                  <a:tcPr marL="134379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effectLst/>
                        </a:rPr>
                        <a:t>84%</a:t>
                      </a: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effectLst/>
                        </a:rPr>
                        <a:t>0.82</a:t>
                      </a: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effectLst/>
                        </a:rPr>
                        <a:t>0.86</a:t>
                      </a: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effectLst/>
                        </a:rPr>
                        <a:t>0.84</a:t>
                      </a:r>
                    </a:p>
                  </a:txBody>
                  <a:tcPr marL="111982" marR="111982" marT="111982" marB="111982" anchor="ctr"/>
                </a:tc>
                <a:extLst>
                  <a:ext uri="{0D108BD9-81ED-4DB2-BD59-A6C34878D82A}">
                    <a16:rowId xmlns:a16="http://schemas.microsoft.com/office/drawing/2014/main" val="2851982210"/>
                  </a:ext>
                </a:extLst>
              </a:tr>
              <a:tr h="662607">
                <a:tc>
                  <a:txBody>
                    <a:bodyPr/>
                    <a:lstStyle/>
                    <a:p>
                      <a:r>
                        <a:rPr lang="en-US" sz="2700" b="1">
                          <a:effectLst/>
                        </a:rPr>
                        <a:t>XGBoost</a:t>
                      </a:r>
                      <a:endParaRPr lang="en-US" sz="2700">
                        <a:effectLst/>
                      </a:endParaRPr>
                    </a:p>
                  </a:txBody>
                  <a:tcPr marL="134379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 b="1" dirty="0">
                          <a:effectLst/>
                        </a:rPr>
                        <a:t>91%</a:t>
                      </a:r>
                      <a:endParaRPr lang="en-US" sz="2700" dirty="0">
                        <a:effectLst/>
                      </a:endParaRP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 b="1">
                          <a:effectLst/>
                        </a:rPr>
                        <a:t>0.90</a:t>
                      </a:r>
                      <a:endParaRPr lang="en-US" sz="2700">
                        <a:effectLst/>
                      </a:endParaRP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 b="1">
                          <a:effectLst/>
                        </a:rPr>
                        <a:t>0.92</a:t>
                      </a:r>
                      <a:endParaRPr lang="en-US" sz="2700">
                        <a:effectLst/>
                      </a:endParaRPr>
                    </a:p>
                  </a:txBody>
                  <a:tcPr marL="111982" marR="111982" marT="111982" marB="111982" anchor="ctr"/>
                </a:tc>
                <a:tc>
                  <a:txBody>
                    <a:bodyPr/>
                    <a:lstStyle/>
                    <a:p>
                      <a:r>
                        <a:rPr lang="en-US" sz="2700" b="1" dirty="0">
                          <a:effectLst/>
                        </a:rPr>
                        <a:t>0.91</a:t>
                      </a:r>
                      <a:endParaRPr lang="en-US" sz="2700" dirty="0">
                        <a:effectLst/>
                      </a:endParaRPr>
                    </a:p>
                  </a:txBody>
                  <a:tcPr marL="111982" marR="111982" marT="111982" marB="111982" anchor="ctr"/>
                </a:tc>
                <a:extLst>
                  <a:ext uri="{0D108BD9-81ED-4DB2-BD59-A6C34878D82A}">
                    <a16:rowId xmlns:a16="http://schemas.microsoft.com/office/drawing/2014/main" val="220072113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713FB74-1924-8113-5328-0EB982431C17}"/>
              </a:ext>
            </a:extLst>
          </p:cNvPr>
          <p:cNvSpPr/>
          <p:nvPr/>
        </p:nvSpPr>
        <p:spPr>
          <a:xfrm>
            <a:off x="-241013" y="5964530"/>
            <a:ext cx="62190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achieved highest accuracy (~90%).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8. </a:t>
            </a:r>
            <a:r>
              <a:rPr lang="en-US" sz="3500" dirty="0" err="1">
                <a:solidFill>
                  <a:srgbClr val="FFFFFF"/>
                </a:solidFill>
              </a:rPr>
              <a:t>XGBoost</a:t>
            </a:r>
            <a:r>
              <a:rPr lang="en-US" sz="3500" dirty="0">
                <a:solidFill>
                  <a:srgbClr val="FFFFFF"/>
                </a:solidFill>
              </a:rPr>
              <a:t>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4CFD8A-65FE-CE9D-912B-2FBB3BCDF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255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9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Feature Importance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011" y="4870824"/>
            <a:ext cx="7504463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features: chest pain type, max heart rate, number of vessels.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10. Clinical Relevance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7A2C12-3282-BAE0-C9D6-FF11D191C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1278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11. Conclusion &amp; Future Work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41E2A05-1AD7-FCC6-2884-113D2029D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0177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stethoscope formed in a heart">
            <a:extLst>
              <a:ext uri="{FF2B5EF4-FFF2-40B4-BE49-F238E27FC236}">
                <a16:creationId xmlns:a16="http://schemas.microsoft.com/office/drawing/2014/main" id="{FA7246AF-7965-3300-14D8-2D6D36C15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35" r="1" b="19228"/>
          <a:stretch>
            <a:fillRect/>
          </a:stretch>
        </p:blipFill>
        <p:spPr>
          <a:xfrm>
            <a:off x="469942" y="317578"/>
            <a:ext cx="8138333" cy="350843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26795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59" y="4018143"/>
            <a:ext cx="4571991" cy="2129599"/>
          </a:xfrm>
          <a:noFill/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Heart disease is a leading cause of death globally, but data science is revolutionizing its prevention, diagnosis, and treatment. By analyzing large datasets—such as electronic health records, genetic data, and wearable device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7747F7-1AAB-B661-394D-D788716B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65" y="258364"/>
            <a:ext cx="4172309" cy="2632080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Data science enables: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690C55-9348-17FA-0C70-8895C552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776" y="1553838"/>
            <a:ext cx="5539358" cy="5045796"/>
          </a:xfrm>
          <a:noFill/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Early Detection &amp; Risk Prediction – Machine learning models identify high-risk patients by analyzing lifestyle, genetics, and medical history.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Personalized Treatment – AI tailors treatment plans by predicting how patients respond to medications or surgeries.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Improved Diagnostics – Advanced algorithms analyze medical imaging (e.g., echocardiograms) faster and more accurately.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Real-Time Monitoring – Wearables and IoT devices track heart health, alerting doctors to abnormalities before emergencies occur.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Goal of representation: To highlight how data-driven approaches are transforming heart disease management—from early prediction to precision medicine—ultimately saving lives through smarter healthcare.</a:t>
            </a:r>
          </a:p>
        </p:txBody>
      </p:sp>
      <p:pic>
        <p:nvPicPr>
          <p:cNvPr id="7" name="Graphic 6" descr="Security Camera Sign">
            <a:extLst>
              <a:ext uri="{FF2B5EF4-FFF2-40B4-BE49-F238E27FC236}">
                <a16:creationId xmlns:a16="http://schemas.microsoft.com/office/drawing/2014/main" id="{39E3C392-B2EF-59E0-D316-4757C5FE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" y="1415037"/>
            <a:ext cx="3100577" cy="3100577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02357" y="851510"/>
            <a:ext cx="304800" cy="322326"/>
            <a:chOff x="215328" y="-46937"/>
            <a:chExt cx="304800" cy="277384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34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Dataset Overview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14357170-753F-8D96-68E7-F2445A5A8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5624" y="630936"/>
          <a:ext cx="6506088" cy="547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4F7A412-86BF-200C-539A-4E5B71F4A87C}"/>
              </a:ext>
            </a:extLst>
          </p:cNvPr>
          <p:cNvSpPr/>
          <p:nvPr/>
        </p:nvSpPr>
        <p:spPr>
          <a:xfrm>
            <a:off x="-98628" y="302774"/>
            <a:ext cx="8268462" cy="650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🧪 Exploratory Data Analysis (EDA)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" y="931746"/>
            <a:ext cx="6756297" cy="4924709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Data Cleaning</a:t>
            </a:r>
            <a:r>
              <a:rPr lang="en-US" sz="1600" dirty="0">
                <a:solidFill>
                  <a:schemeClr val="bg1"/>
                </a:solidFill>
              </a:rPr>
              <a:t>: Handled missing values, standardized categorical variables, and ensured correct data types.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Descriptive Statistics</a:t>
            </a:r>
            <a:r>
              <a:rPr lang="en-US" sz="1600" dirty="0">
                <a:solidFill>
                  <a:schemeClr val="bg1"/>
                </a:solidFill>
              </a:rPr>
              <a:t>: Analyzed mean, median, and standard deviation to understand feature distributions.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Target Distribution</a:t>
            </a:r>
            <a:r>
              <a:rPr lang="en-US" sz="1600" dirty="0">
                <a:solidFill>
                  <a:schemeClr val="bg1"/>
                </a:solidFill>
              </a:rPr>
              <a:t>: Examined class imbalance in the presence/absence of heart disease.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Univariate Analysis</a:t>
            </a:r>
            <a:r>
              <a:rPr lang="en-US" sz="1600" dirty="0">
                <a:solidFill>
                  <a:schemeClr val="bg1"/>
                </a:solidFill>
              </a:rPr>
              <a:t>: Visualized individual features using histograms and boxplots (e.g., age, cholesterol, blood pressure).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Bivariate Analysis</a:t>
            </a:r>
            <a:r>
              <a:rPr lang="en-US" sz="1600" dirty="0">
                <a:solidFill>
                  <a:schemeClr val="bg1"/>
                </a:solidFill>
              </a:rPr>
              <a:t>: Explored relationships between features and the target using bar plots, violin plots, and group statistics.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Correlation Analysis</a:t>
            </a:r>
            <a:r>
              <a:rPr lang="en-US" sz="1600" dirty="0">
                <a:solidFill>
                  <a:schemeClr val="bg1"/>
                </a:solidFill>
              </a:rPr>
              <a:t>: Generated a heatmap to detect multicollinearity and key relationships among numerical variables.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Outlier Detection</a:t>
            </a:r>
            <a:r>
              <a:rPr lang="en-US" sz="1600" dirty="0">
                <a:solidFill>
                  <a:schemeClr val="bg1"/>
                </a:solidFill>
              </a:rPr>
              <a:t>: Identified outliers using boxplots and Z-scores, especially in features like cholesterol and max heart rate.</a:t>
            </a:r>
          </a:p>
        </p:txBody>
      </p:sp>
      <p:pic>
        <p:nvPicPr>
          <p:cNvPr id="20" name="Graphic 19" descr="Bar chart">
            <a:extLst>
              <a:ext uri="{FF2B5EF4-FFF2-40B4-BE49-F238E27FC236}">
                <a16:creationId xmlns:a16="http://schemas.microsoft.com/office/drawing/2014/main" id="{6578F183-BAB8-978F-7412-A98681E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1408" y="1936035"/>
            <a:ext cx="3100577" cy="3100577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02357" y="851510"/>
            <a:ext cx="304800" cy="322326"/>
            <a:chOff x="215328" y="-46937"/>
            <a:chExt cx="304800" cy="2773841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number of heart disease cases">
            <a:extLst>
              <a:ext uri="{FF2B5EF4-FFF2-40B4-BE49-F238E27FC236}">
                <a16:creationId xmlns:a16="http://schemas.microsoft.com/office/drawing/2014/main" id="{77A60A81-9069-CA81-8A21-2A54E2EA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69" r="23825" b="-1"/>
          <a:stretch>
            <a:fillRect/>
          </a:stretch>
        </p:blipFill>
        <p:spPr>
          <a:xfrm>
            <a:off x="3028949" y="10"/>
            <a:ext cx="6120019" cy="687580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54" y="2950387"/>
            <a:ext cx="2289220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4. Visualization: Class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441" y="743803"/>
            <a:ext cx="2106633" cy="1382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Heart disease: 1 = Yes, 0 =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Visualization: Age vs Disease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031" y="806824"/>
            <a:ext cx="2189804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Older individuals show higher risk.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24DD2-C06E-2314-9F8F-BCD6C09B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0" y="1112095"/>
            <a:ext cx="5944292" cy="47269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C25F5-0345-F557-138E-42EDEE12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heatmap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correlation: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-exang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-thalch</a:t>
            </a:r>
          </a:p>
        </p:txBody>
      </p:sp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96F3AD52-7A09-B91D-D23B-3D92ABF2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173212"/>
            <a:ext cx="5419311" cy="45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6. Data Cleaning &amp; Preparation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2E8EF42-A387-284C-2D27-7276CE36C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735450"/>
              </p:ext>
            </p:extLst>
          </p:nvPr>
        </p:nvGraphicFramePr>
        <p:xfrm>
          <a:off x="4254836" y="117987"/>
          <a:ext cx="4807112" cy="658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840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DeepSeek-CJK-patch</vt:lpstr>
      <vt:lpstr>Office Theme</vt:lpstr>
      <vt:lpstr>Heart Disease Prediction using Machine Learning</vt:lpstr>
      <vt:lpstr>1. Introduction</vt:lpstr>
      <vt:lpstr>Data science enables:</vt:lpstr>
      <vt:lpstr>2. Dataset Overview</vt:lpstr>
      <vt:lpstr>PowerPoint Presentation</vt:lpstr>
      <vt:lpstr>4. Visualization: Class Distribution</vt:lpstr>
      <vt:lpstr>5. Visualization: Age vs Disease</vt:lpstr>
      <vt:lpstr>Correlation heatmap  key correlation: -exang -thalch</vt:lpstr>
      <vt:lpstr>6. Data Cleaning &amp; Preparation</vt:lpstr>
      <vt:lpstr>7. Model Training</vt:lpstr>
      <vt:lpstr>8. XGBoost Justification</vt:lpstr>
      <vt:lpstr>9. Feature Importance</vt:lpstr>
      <vt:lpstr>10. Clinical Relevance</vt:lpstr>
      <vt:lpstr>11. 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Kamel Ezz Eldin Lotfy Kamel</cp:lastModifiedBy>
  <cp:revision>2</cp:revision>
  <dcterms:created xsi:type="dcterms:W3CDTF">2013-01-27T09:14:16Z</dcterms:created>
  <dcterms:modified xsi:type="dcterms:W3CDTF">2025-05-19T20:34:05Z</dcterms:modified>
  <cp:category/>
</cp:coreProperties>
</file>