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formatique" initials="I" lastIdx="2" clrIdx="0">
    <p:extLst>
      <p:ext uri="{19B8F6BF-5375-455C-9EA6-DF929625EA0E}">
        <p15:presenceInfo xmlns:p15="http://schemas.microsoft.com/office/powerpoint/2012/main" userId="Informati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Dossier technique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Site de réservation de locations de camping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4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156607"/>
            <a:ext cx="6897188" cy="3879668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8247017" y="1741714"/>
            <a:ext cx="2612572" cy="364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1"/>
                </a:solidFill>
              </a:rPr>
              <a:t>Page d’accueil: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Menu de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Carrousel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Recherche de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Locations mises en avant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Liens en bas de page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1205048"/>
            <a:ext cx="6879772" cy="4412877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8247017" y="1741714"/>
            <a:ext cx="2612572" cy="364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1"/>
                </a:solidFill>
              </a:rPr>
              <a:t>Page de contact: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Formulaire de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Coordonnées de l’entreprise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Carte géographique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247017" y="1741714"/>
            <a:ext cx="2612572" cy="364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1"/>
                </a:solidFill>
              </a:rPr>
              <a:t>Page de connexion: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Formulaire de connexion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Bouton se souvenir de moi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Bouton de connexion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200150"/>
            <a:ext cx="6802967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247017" y="1741714"/>
            <a:ext cx="2612572" cy="364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1"/>
                </a:solidFill>
              </a:rPr>
              <a:t>Page d’inscription: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Formulaire d’inscription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200150"/>
            <a:ext cx="69056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200150"/>
            <a:ext cx="6924675" cy="4448175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8247017" y="1741714"/>
            <a:ext cx="2612572" cy="364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1"/>
                </a:solidFill>
              </a:rPr>
              <a:t>Page de réservation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Recherche d’une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Résultat de la recherche de location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247017" y="1741714"/>
            <a:ext cx="2612572" cy="364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1"/>
                </a:solidFill>
              </a:rPr>
              <a:t>Page mon compte: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Informations membre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Bouton de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Historique des locations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210866"/>
            <a:ext cx="6924675" cy="44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247017" y="1741714"/>
            <a:ext cx="2612572" cy="3640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1"/>
                </a:solidFill>
              </a:rPr>
              <a:t>Page de déconnexion: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Confirmation de déconnexion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184078"/>
            <a:ext cx="6886576" cy="444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21</TotalTime>
  <Words>93</Words>
  <Application>Microsoft Office PowerPoint</Application>
  <PresentationFormat>Grand écran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Dossier technique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Informatique</dc:creator>
  <cp:lastModifiedBy>Informatique</cp:lastModifiedBy>
  <cp:revision>3</cp:revision>
  <dcterms:created xsi:type="dcterms:W3CDTF">2018-11-23T15:03:30Z</dcterms:created>
  <dcterms:modified xsi:type="dcterms:W3CDTF">2018-11-23T15:24:54Z</dcterms:modified>
</cp:coreProperties>
</file>