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6ae44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6ae44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6ae445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6ae445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6ae445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6ae445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617750"/>
            <a:ext cx="8222100" cy="13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</a:rPr>
              <a:t>Online Class &amp; Examination System</a:t>
            </a:r>
            <a:endParaRPr sz="3900">
              <a:solidFill>
                <a:srgbClr val="00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10400" y="2364820"/>
            <a:ext cx="82221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Members-</a:t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Tasmim Sultana (ID-129)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Fatama Jannat Tisha (ID-131)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Kamelia Zaman Moon (ID-299)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Umma Salma (ID-302)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Sabrina Afrin (ID-304)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69800" y="471600"/>
            <a:ext cx="8093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0025" y="1142425"/>
            <a:ext cx="81915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Any school/college student who can’t attend physical class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69800" y="1770975"/>
            <a:ext cx="76713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Who: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Current student of who are facing troubling entering in pc while load-shedding. Also who can’t attend physical class due to any issue. It will nourish the study system 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“Cov-19_Exam” an online class &amp; examination managing 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02875" y="1718975"/>
            <a:ext cx="78348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That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include all course materials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all lecture materials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Record of student attendance will be stored.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Assignment/report will be collected and will be checked whether they have duplicate.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it will have practice question so that student can practice whenever they complete their topic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The answer sheet will be auto graded.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-&gt; they can levelize their learning condition( worst, good, excellent)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3350" y="410025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Unlike: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87725" y="1313363"/>
            <a:ext cx="85206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10 minute school exam 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43175" y="25381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Our Product: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Cov-19 exam app is a designed app for this current situation that will be helpful after the pandemic finished. It will give a good question set and exam system matching with the current education syllabus so that students will always love our app.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