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fb2c7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fb2c7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3cd07f3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3cd07f3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43cd07f3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43cd07f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fcb73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fcb73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303cd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303cd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3cd07f3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3cd07f3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43cd07f3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43cd07f3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3cd07f3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43cd07f3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43cd07f3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43cd07f3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03cd3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03cd3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3cd07f3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3cd07f3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3cd07f3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3cd07f3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42100" y="180525"/>
            <a:ext cx="6859800" cy="2052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Online Class &amp; Examination System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11300" y="2471550"/>
            <a:ext cx="42303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Kamelia Zaman Moon (ID-299)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Umma Salma (ID-302)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Sabrina Afrin Toma (ID-304)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</a:rPr>
              <a:t>Tasmim Sultana (ID-129)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Fatama Jannat Tisha (ID-131)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to read article on various topic so that I can enrich my learning 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</a:t>
            </a:r>
            <a:r>
              <a:rPr lang="en">
                <a:solidFill>
                  <a:srgbClr val="FFFFFF"/>
                </a:solidFill>
              </a:rPr>
              <a:t> Students will find various journal based on their interests </a:t>
            </a:r>
            <a:endParaRPr>
              <a:solidFill>
                <a:srgbClr val="FFFFFF"/>
              </a:solidFill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Journal available</a:t>
            </a:r>
            <a:endParaRPr sz="1500">
              <a:solidFill>
                <a:srgbClr val="FFFFFF"/>
              </a:solidFill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Tap to download PDF or view online.</a:t>
            </a:r>
            <a:endParaRPr sz="15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message-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Article is unavailable.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teacher, I want a class attendance system so that I can make sure that each student join my class.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 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>
                <a:solidFill>
                  <a:srgbClr val="FFFFFF"/>
                </a:solidFill>
              </a:rPr>
              <a:t>Teachers will see number of attendees for each of the class.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Name of the present students.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‘X’ has attended no class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messages-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No class, no student present.</a:t>
            </a:r>
            <a:endParaRPr>
              <a:solidFill>
                <a:srgbClr val="FFFFFF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Class rescheduled.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teacher, I want to keep a record of the performance of my students so that I can get idea of their progress.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 sz="1650">
                <a:solidFill>
                  <a:srgbClr val="FFFFFF"/>
                </a:solidFill>
              </a:rPr>
              <a:t>Teacher can see his/her student progress</a:t>
            </a:r>
            <a:endParaRPr sz="1650">
              <a:solidFill>
                <a:srgbClr val="FFFFFF"/>
              </a:solidFill>
            </a:endParaRPr>
          </a:p>
          <a:p>
            <a:pPr indent="-339725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650">
                <a:solidFill>
                  <a:srgbClr val="FFFFFF"/>
                </a:solidFill>
              </a:rPr>
              <a:t>Your best student is ‘x’</a:t>
            </a:r>
            <a:endParaRPr sz="1650">
              <a:solidFill>
                <a:srgbClr val="FFFFFF"/>
              </a:solidFill>
            </a:endParaRPr>
          </a:p>
          <a:p>
            <a:pPr indent="-339725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650">
                <a:solidFill>
                  <a:srgbClr val="FFFFFF"/>
                </a:solidFill>
              </a:rPr>
              <a:t>‘x’ didn't attempt any exam . Take care of him/her</a:t>
            </a:r>
            <a:endParaRPr sz="175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messages-</a:t>
            </a:r>
            <a:endParaRPr>
              <a:solidFill>
                <a:srgbClr val="FFFFFF"/>
              </a:solidFill>
            </a:endParaRPr>
          </a:p>
          <a:p>
            <a:pPr indent="-3238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650">
                <a:solidFill>
                  <a:srgbClr val="FFFFFF"/>
                </a:solidFill>
              </a:rPr>
              <a:t>No record available</a:t>
            </a:r>
            <a:endParaRPr sz="1650">
              <a:solidFill>
                <a:srgbClr val="FFFFFF"/>
              </a:solidFill>
            </a:endParaRPr>
          </a:p>
          <a:p>
            <a:pPr indent="-333375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Char char="○"/>
            </a:pPr>
            <a:r>
              <a:rPr lang="en" sz="1650">
                <a:solidFill>
                  <a:srgbClr val="FFFFFF"/>
                </a:solidFill>
              </a:rPr>
              <a:t>First select your students and send them an invitation to your group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75" y="646775"/>
            <a:ext cx="8164075" cy="40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5175" y="448400"/>
            <a:ext cx="23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login system to my personal workspace so that I can find my study materials there and attend examinations.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</a:t>
            </a:r>
            <a:r>
              <a:rPr b="1" lang="en">
                <a:solidFill>
                  <a:srgbClr val="FFFFFF"/>
                </a:solidFill>
              </a:rPr>
              <a:t>Confirmation: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>
                <a:solidFill>
                  <a:srgbClr val="FFFFFF"/>
                </a:solidFill>
              </a:rPr>
              <a:t>Valid student can log in and go desired section.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</a:t>
            </a:r>
            <a:endParaRPr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Unsuccessful attempt.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</a:t>
            </a:r>
            <a:r>
              <a:rPr b="1" lang="en">
                <a:solidFill>
                  <a:srgbClr val="FFFFFF"/>
                </a:solidFill>
              </a:rPr>
              <a:t> Card: </a:t>
            </a:r>
            <a:r>
              <a:rPr lang="en">
                <a:solidFill>
                  <a:srgbClr val="FFFFFF"/>
                </a:solidFill>
              </a:rPr>
              <a:t>As a student, I want recording of the class lectures so that I can view them later if I’d been absent in a class.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    </a:t>
            </a:r>
            <a:r>
              <a:rPr b="1" lang="en" sz="1700">
                <a:solidFill>
                  <a:srgbClr val="FFFFFF"/>
                </a:solidFill>
              </a:rPr>
              <a:t> Success: </a:t>
            </a:r>
            <a:r>
              <a:rPr lang="en" sz="1700">
                <a:solidFill>
                  <a:srgbClr val="FFFFFF"/>
                </a:solidFill>
              </a:rPr>
              <a:t>Student can see the class video</a:t>
            </a:r>
            <a:endParaRPr sz="1700">
              <a:solidFill>
                <a:srgbClr val="FFFFFF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700">
                <a:solidFill>
                  <a:srgbClr val="FFFFFF"/>
                </a:solidFill>
              </a:rPr>
              <a:t>Video opens.</a:t>
            </a:r>
            <a:endParaRPr sz="1700">
              <a:solidFill>
                <a:srgbClr val="FFFF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   </a:t>
            </a:r>
            <a:r>
              <a:rPr b="1" lang="en" sz="1700">
                <a:solidFill>
                  <a:srgbClr val="FFFFFF"/>
                </a:solidFill>
              </a:rPr>
              <a:t>  Failure: </a:t>
            </a:r>
            <a:r>
              <a:rPr lang="en" sz="1700">
                <a:solidFill>
                  <a:srgbClr val="FFFFFF"/>
                </a:solidFill>
              </a:rPr>
              <a:t>Display message</a:t>
            </a:r>
            <a:endParaRPr sz="1700">
              <a:solidFill>
                <a:srgbClr val="FFFFFF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Content not found.</a:t>
            </a:r>
            <a:endParaRPr sz="1700">
              <a:solidFill>
                <a:srgbClr val="FFFFFF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Check your internet connection.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discussions facility so that I can discuss on topic with my classmates.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</a:t>
            </a:r>
            <a:r>
              <a:rPr lang="en">
                <a:solidFill>
                  <a:srgbClr val="FFFFFF"/>
                </a:solidFill>
              </a:rPr>
              <a:t> Student can discuss with their teammates</a:t>
            </a:r>
            <a:endParaRPr>
              <a:solidFill>
                <a:srgbClr val="FFFFFF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Chat option (Direct or in group)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</a:t>
            </a:r>
            <a:endParaRPr>
              <a:solidFill>
                <a:srgbClr val="FFFFFF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You have no forum </a:t>
            </a:r>
            <a:endParaRPr sz="1800">
              <a:solidFill>
                <a:srgbClr val="FFFFFF"/>
              </a:solidFill>
            </a:endParaRPr>
          </a:p>
          <a:p>
            <a:pPr indent="-3429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Check your net connection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As a student, I want to have recent update over the topics so that I can catch the flow of classes.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 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>
                <a:solidFill>
                  <a:srgbClr val="FFFFFF"/>
                </a:solidFill>
              </a:rPr>
              <a:t>Students can view class plan for each course.</a:t>
            </a:r>
            <a:endParaRPr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New updates.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message-</a:t>
            </a:r>
            <a:endParaRPr>
              <a:solidFill>
                <a:srgbClr val="FFFFFF"/>
              </a:solidFill>
            </a:endParaRPr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Course not found.</a:t>
            </a:r>
            <a:endParaRPr sz="1700">
              <a:solidFill>
                <a:srgbClr val="FFFFFF"/>
              </a:solidFill>
            </a:endParaRPr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No new updates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previous sample questions or some practice questions so that I can get idea of question pattern for a particular course.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>
                <a:solidFill>
                  <a:srgbClr val="FFFFFF"/>
                </a:solidFill>
              </a:rPr>
              <a:t>Student can view previous year question</a:t>
            </a:r>
            <a:endParaRPr>
              <a:solidFill>
                <a:srgbClr val="FFFFFF"/>
              </a:solidFill>
            </a:endParaRPr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what teachers uploads</a:t>
            </a:r>
            <a:endParaRPr sz="17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what automatically uploaded</a:t>
            </a:r>
            <a:endParaRPr sz="16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</a:t>
            </a:r>
            <a:endParaRPr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no previous question found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auto grading system so that I can view my progress instantly.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 </a:t>
            </a:r>
            <a:endParaRPr b="1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Success: </a:t>
            </a:r>
            <a:r>
              <a:rPr lang="en" sz="1800">
                <a:solidFill>
                  <a:srgbClr val="FFFFFF"/>
                </a:solidFill>
              </a:rPr>
              <a:t>Students can get evaluation of their examination instantly.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Correct answers and wrong answers are marked.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50">
                <a:solidFill>
                  <a:srgbClr val="FFFFFF"/>
                </a:solidFill>
              </a:rPr>
              <a:t>Your level is good/bad/excellent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FF"/>
                </a:solidFill>
              </a:rPr>
              <a:t>Failure: </a:t>
            </a:r>
            <a:r>
              <a:rPr lang="en" sz="1800">
                <a:solidFill>
                  <a:srgbClr val="FFFFFF"/>
                </a:solidFill>
              </a:rPr>
              <a:t>Display messages-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00">
                <a:solidFill>
                  <a:srgbClr val="FFFFFF"/>
                </a:solidFill>
              </a:rPr>
              <a:t>Unsuccessful submission.</a:t>
            </a:r>
            <a:endParaRPr sz="1800">
              <a:solidFill>
                <a:srgbClr val="FFFF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</a:pPr>
            <a:r>
              <a:rPr lang="en" sz="1850">
                <a:solidFill>
                  <a:srgbClr val="FFFFFF"/>
                </a:solidFill>
              </a:rPr>
              <a:t>Attend at least one exam to see your grades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a) Card: </a:t>
            </a:r>
            <a:r>
              <a:rPr lang="en">
                <a:solidFill>
                  <a:srgbClr val="FFFFFF"/>
                </a:solidFill>
              </a:rPr>
              <a:t>As a student, I want solution sheet of questions so that I can compare my answers.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b) Confirmation: </a:t>
            </a:r>
            <a:endParaRPr b="1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Success: </a:t>
            </a:r>
            <a:r>
              <a:rPr lang="en">
                <a:solidFill>
                  <a:srgbClr val="FFFFFF"/>
                </a:solidFill>
              </a:rPr>
              <a:t>Students can view answer sheet for every examination they attended.</a:t>
            </a:r>
            <a:endParaRPr>
              <a:solidFill>
                <a:srgbClr val="FFFFFF"/>
              </a:solidFill>
            </a:endParaRPr>
          </a:p>
          <a:p>
            <a:pPr indent="-33655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○"/>
            </a:pPr>
            <a:r>
              <a:rPr lang="en" sz="1700">
                <a:solidFill>
                  <a:srgbClr val="FFFFFF"/>
                </a:solidFill>
              </a:rPr>
              <a:t>Search for course no. and examination serial to find answer sheet.</a:t>
            </a:r>
            <a:endParaRPr sz="1700"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Failure: </a:t>
            </a:r>
            <a:r>
              <a:rPr lang="en">
                <a:solidFill>
                  <a:srgbClr val="FFFFFF"/>
                </a:solidFill>
              </a:rPr>
              <a:t>Display message-</a:t>
            </a:r>
            <a:endParaRPr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Unavailable question serial.</a:t>
            </a:r>
            <a:endParaRPr sz="1600">
              <a:solidFill>
                <a:srgbClr val="FFFFFF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Solution sheet for this exam hasn’t been published yet.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User Story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●"/>
            </a:pPr>
            <a:r>
              <a:rPr b="1" lang="en" sz="1750">
                <a:solidFill>
                  <a:srgbClr val="FFFFFF"/>
                </a:solidFill>
              </a:rPr>
              <a:t>a) Card: </a:t>
            </a:r>
            <a:r>
              <a:rPr lang="en" sz="1900">
                <a:solidFill>
                  <a:srgbClr val="FFFFFF"/>
                </a:solidFill>
              </a:rPr>
              <a:t>As a student, I want to see the highest mark on that topic so that I can be more competitive.</a:t>
            </a:r>
            <a:endParaRPr b="1" sz="17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FFFFFF"/>
                </a:solidFill>
              </a:rPr>
              <a:t>b) Confirmation:</a:t>
            </a:r>
            <a:endParaRPr b="1" sz="1750">
              <a:solidFill>
                <a:srgbClr val="FFFFFF"/>
              </a:solidFill>
            </a:endParaRPr>
          </a:p>
          <a:p>
            <a:pPr indent="-339725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b="1" lang="en" sz="1750">
                <a:solidFill>
                  <a:srgbClr val="FFFFFF"/>
                </a:solidFill>
              </a:rPr>
              <a:t>Success: </a:t>
            </a:r>
            <a:r>
              <a:rPr lang="en" sz="1750">
                <a:solidFill>
                  <a:srgbClr val="FFFFFF"/>
                </a:solidFill>
              </a:rPr>
              <a:t>Students will be able to view highest obtained mark of each exam</a:t>
            </a:r>
            <a:endParaRPr sz="1750">
              <a:solidFill>
                <a:srgbClr val="FFFFFF"/>
              </a:solidFill>
            </a:endParaRPr>
          </a:p>
          <a:p>
            <a:pPr indent="-339725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750">
                <a:solidFill>
                  <a:srgbClr val="FFFFFF"/>
                </a:solidFill>
              </a:rPr>
              <a:t>Search for course no. and exam no. to find who obtained highest mark</a:t>
            </a:r>
            <a:endParaRPr sz="1750">
              <a:solidFill>
                <a:srgbClr val="FFFFFF"/>
              </a:solidFill>
            </a:endParaRPr>
          </a:p>
          <a:p>
            <a:pPr indent="-33972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●"/>
            </a:pPr>
            <a:r>
              <a:rPr b="1" lang="en" sz="1750">
                <a:solidFill>
                  <a:srgbClr val="FFFFFF"/>
                </a:solidFill>
              </a:rPr>
              <a:t>Failure: </a:t>
            </a:r>
            <a:r>
              <a:rPr lang="en" sz="1750">
                <a:solidFill>
                  <a:srgbClr val="FFFFFF"/>
                </a:solidFill>
              </a:rPr>
              <a:t>Display message-</a:t>
            </a:r>
            <a:endParaRPr sz="1750">
              <a:solidFill>
                <a:srgbClr val="FFFFFF"/>
              </a:solidFill>
            </a:endParaRPr>
          </a:p>
          <a:p>
            <a:pPr indent="-339725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750">
                <a:solidFill>
                  <a:srgbClr val="FFFFFF"/>
                </a:solidFill>
              </a:rPr>
              <a:t>Result not published yet.</a:t>
            </a:r>
            <a:endParaRPr sz="1750">
              <a:solidFill>
                <a:srgbClr val="FFFFFF"/>
              </a:solidFill>
            </a:endParaRPr>
          </a:p>
          <a:p>
            <a:pPr indent="-339725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Char char="○"/>
            </a:pPr>
            <a:r>
              <a:rPr lang="en" sz="1750">
                <a:solidFill>
                  <a:srgbClr val="FFFFFF"/>
                </a:solidFill>
              </a:rPr>
              <a:t>Exam no./ course no. not found.</a:t>
            </a:r>
            <a:endParaRPr sz="1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