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8" r:id="rId3"/>
    <p:sldId id="269" r:id="rId4"/>
    <p:sldId id="263" r:id="rId5"/>
    <p:sldId id="265" r:id="rId6"/>
    <p:sldId id="343" r:id="rId7"/>
    <p:sldId id="315" r:id="rId8"/>
  </p:sldIdLst>
  <p:sldSz cx="9144000" cy="5143500" type="screen16x9"/>
  <p:notesSz cx="6858000" cy="9144000"/>
  <p:embeddedFontLst>
    <p:embeddedFont>
      <p:font typeface="PT Sans" panose="020B0604020202020204" charset="-52"/>
      <p:regular r:id="rId10"/>
      <p:bold r:id="rId11"/>
      <p:italic r:id="rId12"/>
      <p:boldItalic r:id="rId13"/>
    </p:embeddedFont>
    <p:embeddedFont>
      <p:font typeface="Didact Gothic" panose="020B0604020202020204" charset="0"/>
      <p:regular r:id="rId14"/>
    </p:embeddedFont>
    <p:embeddedFont>
      <p:font typeface="Aldrich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E97B3B-8E7D-49A5-8B83-0213FE07C822}">
  <a:tblStyle styleId="{B6E97B3B-8E7D-49A5-8B83-0213FE07C8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784824617612324E-2"/>
          <c:y val="3.6515748031496063E-2"/>
          <c:w val="0.92404102624988582"/>
          <c:h val="0.67437204724409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Бравлеры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Лист1!$A$2:$A$11</c:f>
              <c:strCache>
                <c:ptCount val="10"/>
                <c:pt idx="0">
                  <c:v>Спайк</c:v>
                </c:pt>
                <c:pt idx="1">
                  <c:v>Эль Примо</c:v>
                </c:pt>
                <c:pt idx="2">
                  <c:v>Шелли</c:v>
                </c:pt>
                <c:pt idx="3">
                  <c:v>Поко</c:v>
                </c:pt>
                <c:pt idx="4">
                  <c:v>Эдгар</c:v>
                </c:pt>
                <c:pt idx="5">
                  <c:v>Базз</c:v>
                </c:pt>
                <c:pt idx="6">
                  <c:v>Амбер</c:v>
                </c:pt>
                <c:pt idx="7">
                  <c:v>Динамайк</c:v>
                </c:pt>
                <c:pt idx="8">
                  <c:v>Беа</c:v>
                </c:pt>
                <c:pt idx="9">
                  <c:v>Кольт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15</c:v>
                </c:pt>
                <c:pt idx="1">
                  <c:v>11</c:v>
                </c:pt>
                <c:pt idx="2">
                  <c:v>9</c:v>
                </c:pt>
                <c:pt idx="3">
                  <c:v>8</c:v>
                </c:pt>
                <c:pt idx="4">
                  <c:v>7</c:v>
                </c:pt>
                <c:pt idx="5">
                  <c:v>7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D6-4E3A-9068-4CC6062898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0636144"/>
        <c:axId val="590637392"/>
      </c:barChart>
      <c:catAx>
        <c:axId val="59063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90637392"/>
        <c:crosses val="autoZero"/>
        <c:auto val="1"/>
        <c:lblAlgn val="ctr"/>
        <c:lblOffset val="100"/>
        <c:noMultiLvlLbl val="0"/>
      </c:catAx>
      <c:valAx>
        <c:axId val="590637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90636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3de5052a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3de5052a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71291a82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71291a82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9fa85cf4fd_0_4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9fa85cf4fd_0_4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a745d1862b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a745d1862b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a745d1862b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a745d1862b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671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9fa85cf4fd_0_4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9fa85cf4fd_0_4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avLst/>
              <a:gdLst/>
              <a:ahLst/>
              <a:cxnLst/>
              <a:rect l="l" t="t" r="r" b="b"/>
              <a:pathLst>
                <a:path w="19743" h="4252" extrusionOk="0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avLst/>
                <a:gdLst/>
                <a:ahLst/>
                <a:cxnLst/>
                <a:rect l="l" t="t" r="r" b="b"/>
                <a:pathLst>
                  <a:path w="225135" h="134190" extrusionOk="0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avLst/>
                <a:gdLst/>
                <a:ahLst/>
                <a:cxnLst/>
                <a:rect l="l" t="t" r="r" b="b"/>
                <a:pathLst>
                  <a:path w="225626" h="134722" extrusionOk="0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avLst/>
                <a:gdLst/>
                <a:ahLst/>
                <a:cxnLst/>
                <a:rect l="l" t="t" r="r" b="b"/>
                <a:pathLst>
                  <a:path w="192313" h="15329" extrusionOk="0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avLst/>
                <a:gdLst/>
                <a:ahLst/>
                <a:cxnLst/>
                <a:rect l="l" t="t" r="r" b="b"/>
                <a:pathLst>
                  <a:path w="139504" h="82566" extrusionOk="0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avLst/>
                <a:gdLst/>
                <a:ahLst/>
                <a:cxnLst/>
                <a:rect l="l" t="t" r="r" b="b"/>
                <a:pathLst>
                  <a:path w="129776" h="77171" extrusionOk="0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avLst/>
                <a:gdLst/>
                <a:ahLst/>
                <a:cxnLst/>
                <a:rect l="l" t="t" r="r" b="b"/>
                <a:pathLst>
                  <a:path w="24526" h="26569" extrusionOk="0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avLst/>
                <a:gdLst/>
                <a:ahLst/>
                <a:cxnLst/>
                <a:rect l="l" t="t" r="r" b="b"/>
                <a:pathLst>
                  <a:path w="17046" h="19048" extrusionOk="0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avLst/>
                <a:gdLst/>
                <a:ahLst/>
                <a:cxnLst/>
                <a:rect l="l" t="t" r="r" b="b"/>
                <a:pathLst>
                  <a:path w="19907" h="15819" extrusionOk="0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4307" extrusionOk="0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avLst/>
                <a:gdLst/>
                <a:ahLst/>
                <a:cxnLst/>
                <a:rect l="l" t="t" r="r" b="b"/>
                <a:pathLst>
                  <a:path w="15493" h="12059" extrusionOk="0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avLst/>
                <a:gdLst/>
                <a:ahLst/>
                <a:cxnLst/>
                <a:rect l="l" t="t" r="r" b="b"/>
                <a:pathLst>
                  <a:path w="15696" h="12058" extrusionOk="0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18394" extrusionOk="0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0" h="16187" extrusionOk="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16187" extrusionOk="0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9743" extrusionOk="0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1593150" y="849350"/>
            <a:ext cx="595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4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6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65" name="Google Shape;165;p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67" name="Google Shape;167;p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0" name="Google Shape;170;p6"/>
          <p:cNvGrpSpPr/>
          <p:nvPr/>
        </p:nvGrpSpPr>
        <p:grpSpPr>
          <a:xfrm rot="-9602805" flipH="1">
            <a:off x="29343" y="129067"/>
            <a:ext cx="1386120" cy="2705624"/>
            <a:chOff x="409722" y="228600"/>
            <a:chExt cx="1385931" cy="2705253"/>
          </a:xfrm>
        </p:grpSpPr>
        <p:grpSp>
          <p:nvGrpSpPr>
            <p:cNvPr id="171" name="Google Shape;171;p6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72" name="Google Shape;172;p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" name="Google Shape;174;p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6"/>
          <p:cNvGrpSpPr/>
          <p:nvPr/>
        </p:nvGrpSpPr>
        <p:grpSpPr>
          <a:xfrm>
            <a:off x="-9513" y="2"/>
            <a:ext cx="9177947" cy="4737094"/>
            <a:chOff x="-9513" y="2"/>
            <a:chExt cx="9177947" cy="4737094"/>
          </a:xfrm>
        </p:grpSpPr>
        <p:sp>
          <p:nvSpPr>
            <p:cNvPr id="176" name="Google Shape;176;p6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9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196" name="Google Shape;196;p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9"/>
          <p:cNvSpPr txBox="1">
            <a:spLocks noGrp="1"/>
          </p:cNvSpPr>
          <p:nvPr>
            <p:ph type="ctrTitle"/>
          </p:nvPr>
        </p:nvSpPr>
        <p:spPr>
          <a:xfrm>
            <a:off x="4969070" y="1686150"/>
            <a:ext cx="3441000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204" name="Google Shape;204;p9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05" name="Google Shape;205;p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" name="Google Shape;209;p9"/>
          <p:cNvSpPr txBox="1">
            <a:spLocks noGrp="1"/>
          </p:cNvSpPr>
          <p:nvPr>
            <p:ph type="subTitle" idx="1"/>
          </p:nvPr>
        </p:nvSpPr>
        <p:spPr>
          <a:xfrm>
            <a:off x="4876800" y="2313025"/>
            <a:ext cx="3029100" cy="12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3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230" name="Google Shape;230;p1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 flipH="1">
              <a:off x="109125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100819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6750722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rot="10800000" flipH="1">
              <a:off x="8024650" y="24328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 flipH="1">
              <a:off x="8024650" y="2598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-9513" y="26003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1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38" name="Google Shape;238;p1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1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40" name="Google Shape;240;p1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2" name="Google Shape;242;p13"/>
          <p:cNvSpPr txBox="1">
            <a:spLocks noGrp="1"/>
          </p:cNvSpPr>
          <p:nvPr>
            <p:ph type="subTitle" idx="1"/>
          </p:nvPr>
        </p:nvSpPr>
        <p:spPr>
          <a:xfrm>
            <a:off x="1454213" y="211774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subTitle" idx="2"/>
          </p:nvPr>
        </p:nvSpPr>
        <p:spPr>
          <a:xfrm>
            <a:off x="5322225" y="212783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hasCustomPrompt="1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3" hasCustomPrompt="1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4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5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7"/>
          </p:nvPr>
        </p:nvSpPr>
        <p:spPr>
          <a:xfrm>
            <a:off x="1454213" y="373809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8"/>
          </p:nvPr>
        </p:nvSpPr>
        <p:spPr>
          <a:xfrm>
            <a:off x="5322225" y="374818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9" hasCustomPrompt="1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13" hasCustomPrompt="1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4"/>
          </p:nvPr>
        </p:nvSpPr>
        <p:spPr>
          <a:xfrm>
            <a:off x="1009425" y="34303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15"/>
          </p:nvPr>
        </p:nvSpPr>
        <p:spPr>
          <a:xfrm>
            <a:off x="4877475" y="34404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0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415" name="Google Shape;415;p20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0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23" name="Google Shape;423;p20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4" name="Google Shape;424;p20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25" name="Google Shape;425;p20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0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7" name="Google Shape;427;p20"/>
          <p:cNvSpPr txBox="1">
            <a:spLocks noGrp="1"/>
          </p:cNvSpPr>
          <p:nvPr>
            <p:ph type="subTitle" idx="1"/>
          </p:nvPr>
        </p:nvSpPr>
        <p:spPr>
          <a:xfrm>
            <a:off x="1909800" y="1549776"/>
            <a:ext cx="5324400" cy="13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428" name="Google Shape;428;p20"/>
          <p:cNvSpPr txBox="1">
            <a:spLocks noGrp="1"/>
          </p:cNvSpPr>
          <p:nvPr>
            <p:ph type="title"/>
          </p:nvPr>
        </p:nvSpPr>
        <p:spPr>
          <a:xfrm>
            <a:off x="3327000" y="3134828"/>
            <a:ext cx="2490000" cy="3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bg>
      <p:bgPr>
        <a:solidFill>
          <a:schemeClr val="accent2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 txBox="1">
            <a:spLocks noGrp="1"/>
          </p:cNvSpPr>
          <p:nvPr>
            <p:ph type="ctrTitle"/>
          </p:nvPr>
        </p:nvSpPr>
        <p:spPr>
          <a:xfrm>
            <a:off x="722350" y="685800"/>
            <a:ext cx="3702600" cy="10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31" name="Google Shape;431;p21"/>
          <p:cNvSpPr txBox="1">
            <a:spLocks noGrp="1"/>
          </p:cNvSpPr>
          <p:nvPr>
            <p:ph type="subTitle" idx="1"/>
          </p:nvPr>
        </p:nvSpPr>
        <p:spPr>
          <a:xfrm>
            <a:off x="722350" y="1653025"/>
            <a:ext cx="3702600" cy="1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2" name="Google Shape;432;p21"/>
          <p:cNvSpPr txBox="1"/>
          <p:nvPr/>
        </p:nvSpPr>
        <p:spPr>
          <a:xfrm>
            <a:off x="722350" y="2991025"/>
            <a:ext cx="3148500" cy="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200" b="1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200" b="1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200" b="1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200" b="1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bg>
      <p:bgPr>
        <a:solidFill>
          <a:schemeClr val="accent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22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5" name="Google Shape;435;p22"/>
          <p:cNvGrpSpPr/>
          <p:nvPr/>
        </p:nvGrpSpPr>
        <p:grpSpPr>
          <a:xfrm flipH="1">
            <a:off x="-47478" y="2136847"/>
            <a:ext cx="1179753" cy="2854241"/>
            <a:chOff x="7907551" y="-114309"/>
            <a:chExt cx="1908059" cy="4616272"/>
          </a:xfrm>
        </p:grpSpPr>
        <p:sp>
          <p:nvSpPr>
            <p:cNvPr id="436" name="Google Shape;436;p2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2"/>
          <p:cNvSpPr/>
          <p:nvPr/>
        </p:nvSpPr>
        <p:spPr>
          <a:xfrm flipH="1">
            <a:off x="6758010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Google Shape;453;p22"/>
          <p:cNvGrpSpPr/>
          <p:nvPr/>
        </p:nvGrpSpPr>
        <p:grpSpPr>
          <a:xfrm flipH="1">
            <a:off x="8058686" y="457200"/>
            <a:ext cx="1385931" cy="2705253"/>
            <a:chOff x="409722" y="228600"/>
            <a:chExt cx="1385931" cy="2705253"/>
          </a:xfrm>
        </p:grpSpPr>
        <p:grpSp>
          <p:nvGrpSpPr>
            <p:cNvPr id="454" name="Google Shape;454;p2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55" name="Google Shape;455;p2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7" name="Google Shape;457;p2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3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460" name="Google Shape;460;p2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7144668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743289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67" name="Google Shape;467;p2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8" name="Google Shape;468;p2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69" name="Google Shape;469;p2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1" name="Google Shape;471;p23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472" name="Google Shape;472;p23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23"/>
          <p:cNvSpPr/>
          <p:nvPr/>
        </p:nvSpPr>
        <p:spPr>
          <a:xfrm>
            <a:off x="7683774" y="9265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">
    <p:bg>
      <p:bgPr>
        <a:solidFill>
          <a:schemeClr val="accent2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24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478" name="Google Shape;478;p24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24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485" name="Google Shape;485;p2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2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87" name="Google Shape;487;p2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9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"/>
          <p:cNvSpPr txBox="1">
            <a:spLocks noGrp="1"/>
          </p:cNvSpPr>
          <p:nvPr>
            <p:ph type="subTitle" idx="1"/>
          </p:nvPr>
        </p:nvSpPr>
        <p:spPr>
          <a:xfrm>
            <a:off x="3125643" y="2776445"/>
            <a:ext cx="4209213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ru-RU" dirty="0"/>
              <a:t>Выполнили:</a:t>
            </a:r>
          </a:p>
          <a:p>
            <a:pPr algn="r"/>
            <a:r>
              <a:rPr lang="ru-RU" dirty="0" err="1"/>
              <a:t>Нуруллина</a:t>
            </a:r>
            <a:r>
              <a:rPr lang="ru-RU" dirty="0"/>
              <a:t> Камилла</a:t>
            </a:r>
          </a:p>
          <a:p>
            <a:pPr algn="r"/>
            <a:r>
              <a:rPr lang="ru-RU" dirty="0" err="1"/>
              <a:t>Чудинова</a:t>
            </a:r>
            <a:r>
              <a:rPr lang="ru-RU" dirty="0"/>
              <a:t> Агата</a:t>
            </a:r>
          </a:p>
          <a:p>
            <a:pPr algn="r"/>
            <a:r>
              <a:rPr lang="ru-RU" dirty="0"/>
              <a:t>Юсупова </a:t>
            </a:r>
            <a:r>
              <a:rPr lang="ru-RU" dirty="0" err="1"/>
              <a:t>Ясмина</a:t>
            </a:r>
            <a:endParaRPr lang="ru-RU" dirty="0"/>
          </a:p>
        </p:txBody>
      </p:sp>
      <p:sp>
        <p:nvSpPr>
          <p:cNvPr id="498" name="Google Shape;498;p27"/>
          <p:cNvSpPr txBox="1">
            <a:spLocks noGrp="1"/>
          </p:cNvSpPr>
          <p:nvPr>
            <p:ph type="ctrTitle"/>
          </p:nvPr>
        </p:nvSpPr>
        <p:spPr>
          <a:xfrm>
            <a:off x="1862834" y="1532981"/>
            <a:ext cx="5351400" cy="13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b="1" dirty="0"/>
              <a:t>Brawl </a:t>
            </a:r>
            <a:r>
              <a:rPr lang="en-US" sz="3600" b="1" dirty="0" smtClean="0"/>
              <a:t>Stars</a:t>
            </a:r>
            <a:r>
              <a:rPr lang="ru-RU" sz="3600" b="1" dirty="0" smtClean="0"/>
              <a:t>.</a:t>
            </a:r>
            <a:br>
              <a:rPr lang="ru-RU" sz="3600" b="1" dirty="0" smtClean="0"/>
            </a:br>
            <a:r>
              <a:rPr lang="ru-RU" sz="3600" dirty="0" smtClean="0"/>
              <a:t>Классификация персонажей</a:t>
            </a:r>
            <a:endParaRPr sz="3400" dirty="0"/>
          </a:p>
        </p:txBody>
      </p:sp>
      <p:grpSp>
        <p:nvGrpSpPr>
          <p:cNvPr id="499" name="Google Shape;499;p27"/>
          <p:cNvGrpSpPr/>
          <p:nvPr/>
        </p:nvGrpSpPr>
        <p:grpSpPr>
          <a:xfrm flipH="1">
            <a:off x="1783208" y="704857"/>
            <a:ext cx="864824" cy="693028"/>
            <a:chOff x="10049025" y="922900"/>
            <a:chExt cx="537625" cy="430800"/>
          </a:xfrm>
        </p:grpSpPr>
        <p:sp>
          <p:nvSpPr>
            <p:cNvPr id="500" name="Google Shape;500;p27"/>
            <p:cNvSpPr/>
            <p:nvPr/>
          </p:nvSpPr>
          <p:spPr>
            <a:xfrm>
              <a:off x="10056525" y="930425"/>
              <a:ext cx="521975" cy="331475"/>
            </a:xfrm>
            <a:custGeom>
              <a:avLst/>
              <a:gdLst/>
              <a:ahLst/>
              <a:cxnLst/>
              <a:rect l="l" t="t" r="r" b="b"/>
              <a:pathLst>
                <a:path w="20879" h="13259" extrusionOk="0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10049025" y="922900"/>
              <a:ext cx="537625" cy="347150"/>
            </a:xfrm>
            <a:custGeom>
              <a:avLst/>
              <a:gdLst/>
              <a:ahLst/>
              <a:cxnLst/>
              <a:rect l="l" t="t" r="r" b="b"/>
              <a:pathLst>
                <a:path w="21505" h="13886" extrusionOk="0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10351650" y="961750"/>
              <a:ext cx="44500" cy="75825"/>
            </a:xfrm>
            <a:custGeom>
              <a:avLst/>
              <a:gdLst/>
              <a:ahLst/>
              <a:cxnLst/>
              <a:rect l="l" t="t" r="r" b="b"/>
              <a:pathLst>
                <a:path w="1780" h="3033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10344450" y="955525"/>
              <a:ext cx="60000" cy="88025"/>
            </a:xfrm>
            <a:custGeom>
              <a:avLst/>
              <a:gdLst/>
              <a:ahLst/>
              <a:cxnLst/>
              <a:rect l="l" t="t" r="r" b="b"/>
              <a:pathLst>
                <a:path w="2400" h="3521" extrusionOk="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10098525" y="969875"/>
              <a:ext cx="31350" cy="33875"/>
            </a:xfrm>
            <a:custGeom>
              <a:avLst/>
              <a:gdLst/>
              <a:ahLst/>
              <a:cxnLst/>
              <a:rect l="l" t="t" r="r" b="b"/>
              <a:pathLst>
                <a:path w="1254" h="1355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10090375" y="965025"/>
              <a:ext cx="44500" cy="45625"/>
            </a:xfrm>
            <a:custGeom>
              <a:avLst/>
              <a:gdLst/>
              <a:ahLst/>
              <a:cxnLst/>
              <a:rect l="l" t="t" r="r" b="b"/>
              <a:pathLst>
                <a:path w="1780" h="1825" extrusionOk="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10479475" y="1207350"/>
              <a:ext cx="57675" cy="15700"/>
            </a:xfrm>
            <a:custGeom>
              <a:avLst/>
              <a:gdLst/>
              <a:ahLst/>
              <a:cxnLst/>
              <a:rect l="l" t="t" r="r" b="b"/>
              <a:pathLst>
                <a:path w="2307" h="628" extrusionOk="0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10474450" y="1201025"/>
              <a:ext cx="67700" cy="28075"/>
            </a:xfrm>
            <a:custGeom>
              <a:avLst/>
              <a:gdLst/>
              <a:ahLst/>
              <a:cxnLst/>
              <a:rect l="l" t="t" r="r" b="b"/>
              <a:pathLst>
                <a:path w="2708" h="1123" extrusionOk="0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10074700" y="1008725"/>
              <a:ext cx="384125" cy="339625"/>
            </a:xfrm>
            <a:custGeom>
              <a:avLst/>
              <a:gdLst/>
              <a:ahLst/>
              <a:cxnLst/>
              <a:rect l="l" t="t" r="r" b="b"/>
              <a:pathLst>
                <a:path w="15365" h="13585" extrusionOk="0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10067175" y="1002600"/>
              <a:ext cx="399150" cy="351100"/>
            </a:xfrm>
            <a:custGeom>
              <a:avLst/>
              <a:gdLst/>
              <a:ahLst/>
              <a:cxnLst/>
              <a:rect l="l" t="t" r="r" b="b"/>
              <a:pathLst>
                <a:path w="15966" h="14044" extrusionOk="0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10111675" y="1019375"/>
              <a:ext cx="94000" cy="198650"/>
            </a:xfrm>
            <a:custGeom>
              <a:avLst/>
              <a:gdLst/>
              <a:ahLst/>
              <a:cxnLst/>
              <a:rect l="l" t="t" r="r" b="b"/>
              <a:pathLst>
                <a:path w="3760" h="7946" extrusionOk="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10101750" y="1013500"/>
              <a:ext cx="113225" cy="210150"/>
            </a:xfrm>
            <a:custGeom>
              <a:avLst/>
              <a:gdLst/>
              <a:ahLst/>
              <a:cxnLst/>
              <a:rect l="l" t="t" r="r" b="b"/>
              <a:pathLst>
                <a:path w="4529" h="8406" extrusionOk="0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10139875" y="1035050"/>
              <a:ext cx="120325" cy="219325"/>
            </a:xfrm>
            <a:custGeom>
              <a:avLst/>
              <a:gdLst/>
              <a:ahLst/>
              <a:cxnLst/>
              <a:rect l="l" t="t" r="r" b="b"/>
              <a:pathLst>
                <a:path w="4813" h="8773" extrusionOk="0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10131375" y="1029075"/>
              <a:ext cx="137750" cy="231275"/>
            </a:xfrm>
            <a:custGeom>
              <a:avLst/>
              <a:gdLst/>
              <a:ahLst/>
              <a:cxnLst/>
              <a:rect l="l" t="t" r="r" b="b"/>
              <a:pathLst>
                <a:path w="5510" h="9251" extrusionOk="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10176825" y="1053225"/>
              <a:ext cx="132875" cy="224325"/>
            </a:xfrm>
            <a:custGeom>
              <a:avLst/>
              <a:gdLst/>
              <a:ahLst/>
              <a:cxnLst/>
              <a:rect l="l" t="t" r="r" b="b"/>
              <a:pathLst>
                <a:path w="5315" h="8973" extrusionOk="0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10166900" y="1045925"/>
              <a:ext cx="152025" cy="240375"/>
            </a:xfrm>
            <a:custGeom>
              <a:avLst/>
              <a:gdLst/>
              <a:ahLst/>
              <a:cxnLst/>
              <a:rect l="l" t="t" r="r" b="b"/>
              <a:pathLst>
                <a:path w="6081" h="9615" extrusionOk="0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10208175" y="1082050"/>
              <a:ext cx="138475" cy="216800"/>
            </a:xfrm>
            <a:custGeom>
              <a:avLst/>
              <a:gdLst/>
              <a:ahLst/>
              <a:cxnLst/>
              <a:rect l="l" t="t" r="r" b="b"/>
              <a:pathLst>
                <a:path w="5539" h="8672" extrusionOk="0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10199025" y="1074750"/>
              <a:ext cx="154450" cy="229800"/>
            </a:xfrm>
            <a:custGeom>
              <a:avLst/>
              <a:gdLst/>
              <a:ahLst/>
              <a:cxnLst/>
              <a:rect l="l" t="t" r="r" b="b"/>
              <a:pathLst>
                <a:path w="6178" h="9192" extrusionOk="0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10249525" y="1105225"/>
              <a:ext cx="130975" cy="211800"/>
            </a:xfrm>
            <a:custGeom>
              <a:avLst/>
              <a:gdLst/>
              <a:ahLst/>
              <a:cxnLst/>
              <a:rect l="l" t="t" r="r" b="b"/>
              <a:pathLst>
                <a:path w="5239" h="8472" extrusionOk="0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10241025" y="1099025"/>
              <a:ext cx="147775" cy="223975"/>
            </a:xfrm>
            <a:custGeom>
              <a:avLst/>
              <a:gdLst/>
              <a:ahLst/>
              <a:cxnLst/>
              <a:rect l="l" t="t" r="r" b="b"/>
              <a:pathLst>
                <a:path w="5911" h="8959" extrusionOk="0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10289000" y="1142200"/>
              <a:ext cx="125325" cy="190500"/>
            </a:xfrm>
            <a:custGeom>
              <a:avLst/>
              <a:gdLst/>
              <a:ahLst/>
              <a:cxnLst/>
              <a:rect l="l" t="t" r="r" b="b"/>
              <a:pathLst>
                <a:path w="5013" h="7620" extrusionOk="0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10279925" y="1135550"/>
              <a:ext cx="143025" cy="201675"/>
            </a:xfrm>
            <a:custGeom>
              <a:avLst/>
              <a:gdLst/>
              <a:ahLst/>
              <a:cxnLst/>
              <a:rect l="l" t="t" r="r" b="b"/>
              <a:pathLst>
                <a:path w="5721" h="8067" extrusionOk="0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10377975" y="1199200"/>
              <a:ext cx="49525" cy="68325"/>
            </a:xfrm>
            <a:custGeom>
              <a:avLst/>
              <a:gdLst/>
              <a:ahLst/>
              <a:cxnLst/>
              <a:rect l="l" t="t" r="r" b="b"/>
              <a:pathLst>
                <a:path w="1981" h="2733" extrusionOk="0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10369825" y="1193550"/>
              <a:ext cx="66175" cy="80875"/>
            </a:xfrm>
            <a:custGeom>
              <a:avLst/>
              <a:gdLst/>
              <a:ahLst/>
              <a:cxnLst/>
              <a:rect l="l" t="t" r="r" b="b"/>
              <a:pathLst>
                <a:path w="2647" h="3235" extrusionOk="0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10202525" y="1050725"/>
              <a:ext cx="13175" cy="28825"/>
            </a:xfrm>
            <a:custGeom>
              <a:avLst/>
              <a:gdLst/>
              <a:ahLst/>
              <a:cxnLst/>
              <a:rect l="l" t="t" r="r" b="b"/>
              <a:pathLst>
                <a:path w="527" h="1153" extrusionOk="0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10195000" y="1045700"/>
              <a:ext cx="28850" cy="38875"/>
            </a:xfrm>
            <a:custGeom>
              <a:avLst/>
              <a:gdLst/>
              <a:ahLst/>
              <a:cxnLst/>
              <a:rect l="l" t="t" r="r" b="b"/>
              <a:pathLst>
                <a:path w="1154" h="1555" extrusionOk="0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10098525" y="1136550"/>
              <a:ext cx="20700" cy="39500"/>
            </a:xfrm>
            <a:custGeom>
              <a:avLst/>
              <a:gdLst/>
              <a:ahLst/>
              <a:cxnLst/>
              <a:rect l="l" t="t" r="r" b="b"/>
              <a:pathLst>
                <a:path w="828" h="1580" extrusionOk="0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10090375" y="1129675"/>
              <a:ext cx="36975" cy="52425"/>
            </a:xfrm>
            <a:custGeom>
              <a:avLst/>
              <a:gdLst/>
              <a:ahLst/>
              <a:cxnLst/>
              <a:rect l="l" t="t" r="r" b="b"/>
              <a:pathLst>
                <a:path w="1479" h="2097" extrusionOk="0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10278350" y="1100225"/>
              <a:ext cx="28825" cy="55150"/>
            </a:xfrm>
            <a:custGeom>
              <a:avLst/>
              <a:gdLst/>
              <a:ahLst/>
              <a:cxnLst/>
              <a:rect l="l" t="t" r="r" b="b"/>
              <a:pathLst>
                <a:path w="1153" h="2206" extrusionOk="0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10269825" y="1093700"/>
              <a:ext cx="46050" cy="67350"/>
            </a:xfrm>
            <a:custGeom>
              <a:avLst/>
              <a:gdLst/>
              <a:ahLst/>
              <a:cxnLst/>
              <a:rect l="l" t="t" r="r" b="b"/>
              <a:pathLst>
                <a:path w="1842" h="2694" extrusionOk="0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10346625" y="1191700"/>
              <a:ext cx="7550" cy="15675"/>
            </a:xfrm>
            <a:custGeom>
              <a:avLst/>
              <a:gdLst/>
              <a:ahLst/>
              <a:cxnLst/>
              <a:rect l="l" t="t" r="r" b="b"/>
              <a:pathLst>
                <a:path w="302" h="62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10338500" y="1184575"/>
              <a:ext cx="23825" cy="30325"/>
            </a:xfrm>
            <a:custGeom>
              <a:avLst/>
              <a:gdLst/>
              <a:ahLst/>
              <a:cxnLst/>
              <a:rect l="l" t="t" r="r" b="b"/>
              <a:pathLst>
                <a:path w="953" h="1213" extrusionOk="0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27"/>
          <p:cNvGrpSpPr/>
          <p:nvPr/>
        </p:nvGrpSpPr>
        <p:grpSpPr>
          <a:xfrm rot="1628208">
            <a:off x="6727713" y="597290"/>
            <a:ext cx="587736" cy="781797"/>
            <a:chOff x="3600400" y="2783875"/>
            <a:chExt cx="402275" cy="535100"/>
          </a:xfrm>
        </p:grpSpPr>
        <p:sp>
          <p:nvSpPr>
            <p:cNvPr id="533" name="Google Shape;533;p27"/>
            <p:cNvSpPr/>
            <p:nvPr/>
          </p:nvSpPr>
          <p:spPr>
            <a:xfrm>
              <a:off x="3631725" y="3070825"/>
              <a:ext cx="195525" cy="237500"/>
            </a:xfrm>
            <a:custGeom>
              <a:avLst/>
              <a:gdLst/>
              <a:ahLst/>
              <a:cxnLst/>
              <a:rect l="l" t="t" r="r" b="b"/>
              <a:pathLst>
                <a:path w="7821" h="9500" extrusionOk="0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3623575" y="3062700"/>
              <a:ext cx="211825" cy="256275"/>
            </a:xfrm>
            <a:custGeom>
              <a:avLst/>
              <a:gdLst/>
              <a:ahLst/>
              <a:cxnLst/>
              <a:rect l="l" t="t" r="r" b="b"/>
              <a:pathLst>
                <a:path w="8473" h="10251" extrusionOk="0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3775225" y="3070825"/>
              <a:ext cx="196125" cy="237500"/>
            </a:xfrm>
            <a:custGeom>
              <a:avLst/>
              <a:gdLst/>
              <a:ahLst/>
              <a:cxnLst/>
              <a:rect l="l" t="t" r="r" b="b"/>
              <a:pathLst>
                <a:path w="7845" h="9500" extrusionOk="0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3767700" y="3062700"/>
              <a:ext cx="211175" cy="256275"/>
            </a:xfrm>
            <a:custGeom>
              <a:avLst/>
              <a:gdLst/>
              <a:ahLst/>
              <a:cxnLst/>
              <a:rect l="l" t="t" r="r" b="b"/>
              <a:pathLst>
                <a:path w="8447" h="10251" extrusionOk="0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3605425" y="2788875"/>
              <a:ext cx="391625" cy="396650"/>
            </a:xfrm>
            <a:custGeom>
              <a:avLst/>
              <a:gdLst/>
              <a:ahLst/>
              <a:cxnLst/>
              <a:rect l="l" t="t" r="r" b="b"/>
              <a:pathLst>
                <a:path w="15665" h="15866" extrusionOk="0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3600400" y="2783875"/>
              <a:ext cx="402275" cy="409800"/>
            </a:xfrm>
            <a:custGeom>
              <a:avLst/>
              <a:gdLst/>
              <a:ahLst/>
              <a:cxnLst/>
              <a:rect l="l" t="t" r="r" b="b"/>
              <a:pathLst>
                <a:path w="16091" h="16392" extrusionOk="0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3663050" y="2851525"/>
              <a:ext cx="276975" cy="273850"/>
            </a:xfrm>
            <a:custGeom>
              <a:avLst/>
              <a:gdLst/>
              <a:ahLst/>
              <a:cxnLst/>
              <a:rect l="l" t="t" r="r" b="b"/>
              <a:pathLst>
                <a:path w="11079" h="10954" extrusionOk="0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9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/>
              <a:t>Идея</a:t>
            </a:r>
            <a:endParaRPr sz="4000" dirty="0"/>
          </a:p>
        </p:txBody>
      </p:sp>
      <p:sp>
        <p:nvSpPr>
          <p:cNvPr id="551" name="Google Shape;551;p29"/>
          <p:cNvSpPr txBox="1">
            <a:spLocks noGrp="1"/>
          </p:cNvSpPr>
          <p:nvPr>
            <p:ph type="subTitle" idx="1"/>
          </p:nvPr>
        </p:nvSpPr>
        <p:spPr>
          <a:xfrm>
            <a:off x="863198" y="1349297"/>
            <a:ext cx="3954128" cy="29996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ru-RU" sz="2000" dirty="0" smtClean="0"/>
              <a:t>Игра </a:t>
            </a:r>
            <a:r>
              <a:rPr lang="en-US" sz="2000" b="1" dirty="0"/>
              <a:t>Brawl </a:t>
            </a:r>
            <a:r>
              <a:rPr lang="en-US" sz="2000" b="1" dirty="0" smtClean="0"/>
              <a:t>Stars</a:t>
            </a:r>
            <a:r>
              <a:rPr lang="ru-RU" sz="2000" b="1" dirty="0" smtClean="0"/>
              <a:t> </a:t>
            </a:r>
            <a:r>
              <a:rPr lang="ru-RU" sz="2000" dirty="0" smtClean="0"/>
              <a:t>набрала популярность среди людей всех возрастов. В ней представлен обширный выбор бойцов. С каждым обновлением их количество все возрастает и возрастает. Поэтому мы решили создать сайт с классификацией всех бойцов.</a:t>
            </a:r>
            <a:endParaRPr sz="2000" dirty="0"/>
          </a:p>
        </p:txBody>
      </p:sp>
      <p:grpSp>
        <p:nvGrpSpPr>
          <p:cNvPr id="30" name="Google Shape;604;p34"/>
          <p:cNvGrpSpPr/>
          <p:nvPr/>
        </p:nvGrpSpPr>
        <p:grpSpPr>
          <a:xfrm rot="21139095">
            <a:off x="380389" y="409216"/>
            <a:ext cx="1218470" cy="815766"/>
            <a:chOff x="871286" y="1178546"/>
            <a:chExt cx="3487507" cy="2665645"/>
          </a:xfrm>
        </p:grpSpPr>
        <p:sp>
          <p:nvSpPr>
            <p:cNvPr id="31" name="Google Shape;605;p34"/>
            <p:cNvSpPr/>
            <p:nvPr/>
          </p:nvSpPr>
          <p:spPr>
            <a:xfrm>
              <a:off x="3724729" y="1676469"/>
              <a:ext cx="250882" cy="217694"/>
            </a:xfrm>
            <a:custGeom>
              <a:avLst/>
              <a:gdLst/>
              <a:ahLst/>
              <a:cxnLst/>
              <a:rect l="l" t="t" r="r" b="b"/>
              <a:pathLst>
                <a:path w="13259" h="11505" extrusionOk="0">
                  <a:moveTo>
                    <a:pt x="6567" y="1"/>
                  </a:moveTo>
                  <a:lnTo>
                    <a:pt x="1" y="11505"/>
                  </a:lnTo>
                  <a:lnTo>
                    <a:pt x="13259" y="11505"/>
                  </a:lnTo>
                  <a:lnTo>
                    <a:pt x="65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06;p34"/>
            <p:cNvSpPr/>
            <p:nvPr/>
          </p:nvSpPr>
          <p:spPr>
            <a:xfrm>
              <a:off x="1017834" y="2858259"/>
              <a:ext cx="100550" cy="102934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07;p34"/>
            <p:cNvSpPr/>
            <p:nvPr/>
          </p:nvSpPr>
          <p:spPr>
            <a:xfrm>
              <a:off x="871286" y="2075773"/>
              <a:ext cx="215328" cy="853632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08;p34"/>
            <p:cNvSpPr/>
            <p:nvPr/>
          </p:nvSpPr>
          <p:spPr>
            <a:xfrm>
              <a:off x="3817672" y="1437470"/>
              <a:ext cx="541122" cy="1128204"/>
            </a:xfrm>
            <a:custGeom>
              <a:avLst/>
              <a:gdLst/>
              <a:ahLst/>
              <a:cxnLst/>
              <a:rect l="l" t="t" r="r" b="b"/>
              <a:pathLst>
                <a:path w="28598" h="59625" extrusionOk="0">
                  <a:moveTo>
                    <a:pt x="101" y="0"/>
                  </a:moveTo>
                  <a:lnTo>
                    <a:pt x="1" y="426"/>
                  </a:lnTo>
                  <a:cubicBezTo>
                    <a:pt x="16066" y="3359"/>
                    <a:pt x="28197" y="17344"/>
                    <a:pt x="28197" y="34161"/>
                  </a:cubicBezTo>
                  <a:lnTo>
                    <a:pt x="28197" y="34462"/>
                  </a:lnTo>
                  <a:cubicBezTo>
                    <a:pt x="28096" y="44286"/>
                    <a:pt x="23911" y="53058"/>
                    <a:pt x="17219" y="59324"/>
                  </a:cubicBezTo>
                  <a:lnTo>
                    <a:pt x="17545" y="59625"/>
                  </a:lnTo>
                  <a:cubicBezTo>
                    <a:pt x="24212" y="53359"/>
                    <a:pt x="28497" y="44386"/>
                    <a:pt x="28598" y="34462"/>
                  </a:cubicBezTo>
                  <a:lnTo>
                    <a:pt x="28598" y="34161"/>
                  </a:lnTo>
                  <a:cubicBezTo>
                    <a:pt x="28598" y="17143"/>
                    <a:pt x="16292" y="2933"/>
                    <a:pt x="10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09;p34"/>
            <p:cNvSpPr/>
            <p:nvPr/>
          </p:nvSpPr>
          <p:spPr>
            <a:xfrm>
              <a:off x="3789706" y="1403789"/>
              <a:ext cx="81098" cy="79225"/>
            </a:xfrm>
            <a:custGeom>
              <a:avLst/>
              <a:gdLst/>
              <a:ahLst/>
              <a:cxnLst/>
              <a:rect l="l" t="t" r="r" b="b"/>
              <a:pathLst>
                <a:path w="4286" h="4187" extrusionOk="0">
                  <a:moveTo>
                    <a:pt x="2206" y="1"/>
                  </a:moveTo>
                  <a:cubicBezTo>
                    <a:pt x="1053" y="1"/>
                    <a:pt x="0" y="953"/>
                    <a:pt x="126" y="2106"/>
                  </a:cubicBezTo>
                  <a:cubicBezTo>
                    <a:pt x="126" y="3259"/>
                    <a:pt x="1053" y="4186"/>
                    <a:pt x="2206" y="4186"/>
                  </a:cubicBezTo>
                  <a:cubicBezTo>
                    <a:pt x="3258" y="4186"/>
                    <a:pt x="4286" y="3259"/>
                    <a:pt x="4286" y="2106"/>
                  </a:cubicBezTo>
                  <a:cubicBezTo>
                    <a:pt x="4186" y="953"/>
                    <a:pt x="3359" y="1"/>
                    <a:pt x="2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10;p34"/>
            <p:cNvSpPr/>
            <p:nvPr/>
          </p:nvSpPr>
          <p:spPr>
            <a:xfrm>
              <a:off x="1051023" y="2188640"/>
              <a:ext cx="67361" cy="51240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11;p34"/>
            <p:cNvSpPr/>
            <p:nvPr/>
          </p:nvSpPr>
          <p:spPr>
            <a:xfrm>
              <a:off x="1713054" y="3158451"/>
              <a:ext cx="65450" cy="51694"/>
            </a:xfrm>
            <a:custGeom>
              <a:avLst/>
              <a:gdLst/>
              <a:ahLst/>
              <a:cxnLst/>
              <a:rect l="l" t="t" r="r" b="b"/>
              <a:pathLst>
                <a:path w="3459" h="2732" extrusionOk="0">
                  <a:moveTo>
                    <a:pt x="1679" y="0"/>
                  </a:moveTo>
                  <a:cubicBezTo>
                    <a:pt x="0" y="0"/>
                    <a:pt x="0" y="2732"/>
                    <a:pt x="1679" y="2732"/>
                  </a:cubicBezTo>
                  <a:cubicBezTo>
                    <a:pt x="3459" y="2732"/>
                    <a:pt x="3459" y="0"/>
                    <a:pt x="1679" y="0"/>
                  </a:cubicBezTo>
                  <a:close/>
                </a:path>
              </a:pathLst>
            </a:custGeom>
            <a:solidFill>
              <a:srgbClr val="C42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12;p34"/>
            <p:cNvSpPr/>
            <p:nvPr/>
          </p:nvSpPr>
          <p:spPr>
            <a:xfrm>
              <a:off x="3985564" y="1615295"/>
              <a:ext cx="39376" cy="29896"/>
            </a:xfrm>
            <a:custGeom>
              <a:avLst/>
              <a:gdLst/>
              <a:ahLst/>
              <a:cxnLst/>
              <a:rect l="l" t="t" r="r" b="b"/>
              <a:pathLst>
                <a:path w="2081" h="1580" extrusionOk="0">
                  <a:moveTo>
                    <a:pt x="1053" y="1"/>
                  </a:moveTo>
                  <a:cubicBezTo>
                    <a:pt x="0" y="1"/>
                    <a:pt x="0" y="1580"/>
                    <a:pt x="1053" y="1580"/>
                  </a:cubicBezTo>
                  <a:cubicBezTo>
                    <a:pt x="2080" y="1580"/>
                    <a:pt x="2080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3;p34"/>
            <p:cNvSpPr/>
            <p:nvPr/>
          </p:nvSpPr>
          <p:spPr>
            <a:xfrm>
              <a:off x="3303608" y="2710292"/>
              <a:ext cx="67361" cy="51240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560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rgbClr val="C42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14;p34"/>
            <p:cNvSpPr/>
            <p:nvPr/>
          </p:nvSpPr>
          <p:spPr>
            <a:xfrm>
              <a:off x="2205301" y="3646895"/>
              <a:ext cx="750717" cy="156047"/>
            </a:xfrm>
            <a:custGeom>
              <a:avLst/>
              <a:gdLst/>
              <a:ahLst/>
              <a:cxnLst/>
              <a:rect l="l" t="t" r="r" b="b"/>
              <a:pathLst>
                <a:path w="39675" h="8247" extrusionOk="0">
                  <a:moveTo>
                    <a:pt x="3960" y="1"/>
                  </a:moveTo>
                  <a:cubicBezTo>
                    <a:pt x="4913" y="5515"/>
                    <a:pt x="0" y="8246"/>
                    <a:pt x="0" y="8246"/>
                  </a:cubicBezTo>
                  <a:lnTo>
                    <a:pt x="39675" y="8246"/>
                  </a:lnTo>
                  <a:cubicBezTo>
                    <a:pt x="35189" y="5114"/>
                    <a:pt x="36016" y="1"/>
                    <a:pt x="3601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15;p34"/>
            <p:cNvSpPr/>
            <p:nvPr/>
          </p:nvSpPr>
          <p:spPr>
            <a:xfrm>
              <a:off x="2189179" y="3642637"/>
              <a:ext cx="778702" cy="164089"/>
            </a:xfrm>
            <a:custGeom>
              <a:avLst/>
              <a:gdLst/>
              <a:ahLst/>
              <a:cxnLst/>
              <a:rect l="l" t="t" r="r" b="b"/>
              <a:pathLst>
                <a:path w="41154" h="8672" extrusionOk="0">
                  <a:moveTo>
                    <a:pt x="36667" y="426"/>
                  </a:moveTo>
                  <a:lnTo>
                    <a:pt x="36667" y="1354"/>
                  </a:lnTo>
                  <a:cubicBezTo>
                    <a:pt x="36667" y="2206"/>
                    <a:pt x="36767" y="3459"/>
                    <a:pt x="37294" y="4712"/>
                  </a:cubicBezTo>
                  <a:cubicBezTo>
                    <a:pt x="37757" y="5904"/>
                    <a:pt x="38531" y="7173"/>
                    <a:pt x="39856" y="8246"/>
                  </a:cubicBezTo>
                  <a:lnTo>
                    <a:pt x="1566" y="8246"/>
                  </a:lnTo>
                  <a:cubicBezTo>
                    <a:pt x="1962" y="7945"/>
                    <a:pt x="2501" y="7489"/>
                    <a:pt x="3033" y="6893"/>
                  </a:cubicBezTo>
                  <a:cubicBezTo>
                    <a:pt x="4086" y="5740"/>
                    <a:pt x="5138" y="3985"/>
                    <a:pt x="5138" y="1579"/>
                  </a:cubicBezTo>
                  <a:cubicBezTo>
                    <a:pt x="5138" y="1221"/>
                    <a:pt x="5138" y="792"/>
                    <a:pt x="5064" y="426"/>
                  </a:cubicBezTo>
                  <a:close/>
                  <a:moveTo>
                    <a:pt x="4612" y="0"/>
                  </a:moveTo>
                  <a:lnTo>
                    <a:pt x="4612" y="226"/>
                  </a:lnTo>
                  <a:cubicBezTo>
                    <a:pt x="4712" y="727"/>
                    <a:pt x="4712" y="1153"/>
                    <a:pt x="4712" y="1579"/>
                  </a:cubicBezTo>
                  <a:cubicBezTo>
                    <a:pt x="4712" y="3760"/>
                    <a:pt x="3760" y="5539"/>
                    <a:pt x="2732" y="6592"/>
                  </a:cubicBezTo>
                  <a:cubicBezTo>
                    <a:pt x="2206" y="7218"/>
                    <a:pt x="1679" y="7619"/>
                    <a:pt x="1379" y="7845"/>
                  </a:cubicBezTo>
                  <a:cubicBezTo>
                    <a:pt x="1153" y="8045"/>
                    <a:pt x="1053" y="8146"/>
                    <a:pt x="852" y="8146"/>
                  </a:cubicBezTo>
                  <a:cubicBezTo>
                    <a:pt x="852" y="8246"/>
                    <a:pt x="852" y="8246"/>
                    <a:pt x="752" y="8246"/>
                  </a:cubicBezTo>
                  <a:lnTo>
                    <a:pt x="0" y="8672"/>
                  </a:lnTo>
                  <a:lnTo>
                    <a:pt x="41153" y="8672"/>
                  </a:lnTo>
                  <a:lnTo>
                    <a:pt x="40627" y="8246"/>
                  </a:lnTo>
                  <a:cubicBezTo>
                    <a:pt x="39073" y="7218"/>
                    <a:pt x="38121" y="5865"/>
                    <a:pt x="37720" y="4612"/>
                  </a:cubicBezTo>
                  <a:cubicBezTo>
                    <a:pt x="37193" y="3359"/>
                    <a:pt x="37093" y="2106"/>
                    <a:pt x="37093" y="1354"/>
                  </a:cubicBezTo>
                  <a:lnTo>
                    <a:pt x="37093" y="527"/>
                  </a:lnTo>
                  <a:lnTo>
                    <a:pt x="37093" y="326"/>
                  </a:lnTo>
                  <a:lnTo>
                    <a:pt x="37093" y="226"/>
                  </a:lnTo>
                  <a:lnTo>
                    <a:pt x="37193" y="0"/>
                  </a:lnTo>
                  <a:close/>
                </a:path>
              </a:pathLst>
            </a:custGeom>
            <a:solidFill>
              <a:srgbClr val="2A49A8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16;p34"/>
            <p:cNvSpPr/>
            <p:nvPr/>
          </p:nvSpPr>
          <p:spPr>
            <a:xfrm>
              <a:off x="2147911" y="3798646"/>
              <a:ext cx="873556" cy="41760"/>
            </a:xfrm>
            <a:custGeom>
              <a:avLst/>
              <a:gdLst/>
              <a:ahLst/>
              <a:cxnLst/>
              <a:rect l="l" t="t" r="r" b="b"/>
              <a:pathLst>
                <a:path w="46167" h="2207" extrusionOk="0">
                  <a:moveTo>
                    <a:pt x="1154" y="1"/>
                  </a:moveTo>
                  <a:cubicBezTo>
                    <a:pt x="527" y="1"/>
                    <a:pt x="1" y="527"/>
                    <a:pt x="1" y="1054"/>
                  </a:cubicBezTo>
                  <a:cubicBezTo>
                    <a:pt x="1" y="1680"/>
                    <a:pt x="527" y="2206"/>
                    <a:pt x="1154" y="2206"/>
                  </a:cubicBezTo>
                  <a:lnTo>
                    <a:pt x="45014" y="2206"/>
                  </a:lnTo>
                  <a:cubicBezTo>
                    <a:pt x="45640" y="2206"/>
                    <a:pt x="46166" y="1680"/>
                    <a:pt x="46166" y="1054"/>
                  </a:cubicBezTo>
                  <a:cubicBezTo>
                    <a:pt x="46166" y="527"/>
                    <a:pt x="45640" y="1"/>
                    <a:pt x="4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17;p34"/>
            <p:cNvSpPr/>
            <p:nvPr/>
          </p:nvSpPr>
          <p:spPr>
            <a:xfrm>
              <a:off x="2144127" y="3794862"/>
              <a:ext cx="881125" cy="49329"/>
            </a:xfrm>
            <a:custGeom>
              <a:avLst/>
              <a:gdLst/>
              <a:ahLst/>
              <a:cxnLst/>
              <a:rect l="l" t="t" r="r" b="b"/>
              <a:pathLst>
                <a:path w="46567" h="2607" extrusionOk="0">
                  <a:moveTo>
                    <a:pt x="45214" y="426"/>
                  </a:moveTo>
                  <a:cubicBezTo>
                    <a:pt x="45514" y="426"/>
                    <a:pt x="45740" y="527"/>
                    <a:pt x="45840" y="727"/>
                  </a:cubicBezTo>
                  <a:cubicBezTo>
                    <a:pt x="46041" y="828"/>
                    <a:pt x="46141" y="1053"/>
                    <a:pt x="46141" y="1254"/>
                  </a:cubicBezTo>
                  <a:cubicBezTo>
                    <a:pt x="46141" y="1579"/>
                    <a:pt x="46041" y="1780"/>
                    <a:pt x="45840" y="1880"/>
                  </a:cubicBezTo>
                  <a:cubicBezTo>
                    <a:pt x="45740" y="2081"/>
                    <a:pt x="45514" y="2206"/>
                    <a:pt x="45214" y="2206"/>
                  </a:cubicBezTo>
                  <a:lnTo>
                    <a:pt x="1354" y="2206"/>
                  </a:lnTo>
                  <a:cubicBezTo>
                    <a:pt x="1028" y="2206"/>
                    <a:pt x="827" y="2081"/>
                    <a:pt x="727" y="1880"/>
                  </a:cubicBezTo>
                  <a:cubicBezTo>
                    <a:pt x="502" y="1780"/>
                    <a:pt x="401" y="1579"/>
                    <a:pt x="401" y="1254"/>
                  </a:cubicBezTo>
                  <a:cubicBezTo>
                    <a:pt x="401" y="1053"/>
                    <a:pt x="502" y="828"/>
                    <a:pt x="727" y="727"/>
                  </a:cubicBezTo>
                  <a:cubicBezTo>
                    <a:pt x="827" y="527"/>
                    <a:pt x="1028" y="426"/>
                    <a:pt x="1354" y="426"/>
                  </a:cubicBezTo>
                  <a:close/>
                  <a:moveTo>
                    <a:pt x="1354" y="0"/>
                  </a:moveTo>
                  <a:cubicBezTo>
                    <a:pt x="627" y="0"/>
                    <a:pt x="0" y="627"/>
                    <a:pt x="0" y="1254"/>
                  </a:cubicBezTo>
                  <a:cubicBezTo>
                    <a:pt x="0" y="1980"/>
                    <a:pt x="627" y="2607"/>
                    <a:pt x="1354" y="2607"/>
                  </a:cubicBezTo>
                  <a:lnTo>
                    <a:pt x="45214" y="2607"/>
                  </a:lnTo>
                  <a:cubicBezTo>
                    <a:pt x="45940" y="2607"/>
                    <a:pt x="46567" y="1980"/>
                    <a:pt x="46567" y="1254"/>
                  </a:cubicBezTo>
                  <a:cubicBezTo>
                    <a:pt x="46567" y="627"/>
                    <a:pt x="45940" y="0"/>
                    <a:pt x="45214" y="0"/>
                  </a:cubicBezTo>
                  <a:close/>
                </a:path>
              </a:pathLst>
            </a:custGeom>
            <a:solidFill>
              <a:srgbClr val="2A49A8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18;p34"/>
            <p:cNvSpPr/>
            <p:nvPr/>
          </p:nvSpPr>
          <p:spPr>
            <a:xfrm>
              <a:off x="1302359" y="1826802"/>
              <a:ext cx="2564660" cy="1849516"/>
            </a:xfrm>
            <a:custGeom>
              <a:avLst/>
              <a:gdLst/>
              <a:ahLst/>
              <a:cxnLst/>
              <a:rect l="l" t="t" r="r" b="b"/>
              <a:pathLst>
                <a:path w="135541" h="97746" extrusionOk="0">
                  <a:moveTo>
                    <a:pt x="4587" y="1"/>
                  </a:moveTo>
                  <a:cubicBezTo>
                    <a:pt x="2081" y="1"/>
                    <a:pt x="1" y="1981"/>
                    <a:pt x="1" y="4487"/>
                  </a:cubicBezTo>
                  <a:lnTo>
                    <a:pt x="1" y="93159"/>
                  </a:lnTo>
                  <a:cubicBezTo>
                    <a:pt x="1" y="95666"/>
                    <a:pt x="2081" y="97746"/>
                    <a:pt x="4587" y="97746"/>
                  </a:cubicBezTo>
                  <a:lnTo>
                    <a:pt x="130954" y="97746"/>
                  </a:lnTo>
                  <a:cubicBezTo>
                    <a:pt x="133460" y="97746"/>
                    <a:pt x="135540" y="95666"/>
                    <a:pt x="135540" y="93159"/>
                  </a:cubicBezTo>
                  <a:lnTo>
                    <a:pt x="135540" y="4487"/>
                  </a:lnTo>
                  <a:cubicBezTo>
                    <a:pt x="135540" y="1981"/>
                    <a:pt x="133460" y="1"/>
                    <a:pt x="130954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19;p34"/>
            <p:cNvSpPr/>
            <p:nvPr/>
          </p:nvSpPr>
          <p:spPr>
            <a:xfrm>
              <a:off x="1298102" y="1823017"/>
              <a:ext cx="2572702" cy="1857104"/>
            </a:xfrm>
            <a:custGeom>
              <a:avLst/>
              <a:gdLst/>
              <a:ahLst/>
              <a:cxnLst/>
              <a:rect l="l" t="t" r="r" b="b"/>
              <a:pathLst>
                <a:path w="135966" h="98147" extrusionOk="0">
                  <a:moveTo>
                    <a:pt x="131179" y="401"/>
                  </a:moveTo>
                  <a:cubicBezTo>
                    <a:pt x="132432" y="401"/>
                    <a:pt x="133460" y="827"/>
                    <a:pt x="134312" y="1654"/>
                  </a:cubicBezTo>
                  <a:cubicBezTo>
                    <a:pt x="135039" y="2406"/>
                    <a:pt x="135565" y="3534"/>
                    <a:pt x="135565" y="4687"/>
                  </a:cubicBezTo>
                  <a:lnTo>
                    <a:pt x="135565" y="93359"/>
                  </a:lnTo>
                  <a:cubicBezTo>
                    <a:pt x="135565" y="94612"/>
                    <a:pt x="135039" y="95640"/>
                    <a:pt x="134312" y="96492"/>
                  </a:cubicBezTo>
                  <a:cubicBezTo>
                    <a:pt x="133460" y="97219"/>
                    <a:pt x="132432" y="97745"/>
                    <a:pt x="131179" y="97745"/>
                  </a:cubicBezTo>
                  <a:lnTo>
                    <a:pt x="4812" y="97745"/>
                  </a:lnTo>
                  <a:cubicBezTo>
                    <a:pt x="3559" y="97745"/>
                    <a:pt x="2507" y="97219"/>
                    <a:pt x="1680" y="96492"/>
                  </a:cubicBezTo>
                  <a:cubicBezTo>
                    <a:pt x="953" y="95640"/>
                    <a:pt x="426" y="94612"/>
                    <a:pt x="426" y="93359"/>
                  </a:cubicBezTo>
                  <a:lnTo>
                    <a:pt x="426" y="4687"/>
                  </a:lnTo>
                  <a:cubicBezTo>
                    <a:pt x="426" y="3534"/>
                    <a:pt x="953" y="2406"/>
                    <a:pt x="1680" y="1654"/>
                  </a:cubicBezTo>
                  <a:cubicBezTo>
                    <a:pt x="2507" y="827"/>
                    <a:pt x="3559" y="401"/>
                    <a:pt x="4812" y="401"/>
                  </a:cubicBezTo>
                  <a:close/>
                  <a:moveTo>
                    <a:pt x="4812" y="0"/>
                  </a:moveTo>
                  <a:cubicBezTo>
                    <a:pt x="2206" y="0"/>
                    <a:pt x="0" y="2081"/>
                    <a:pt x="0" y="4687"/>
                  </a:cubicBezTo>
                  <a:lnTo>
                    <a:pt x="0" y="93359"/>
                  </a:lnTo>
                  <a:cubicBezTo>
                    <a:pt x="0" y="95966"/>
                    <a:pt x="2206" y="98146"/>
                    <a:pt x="4812" y="98146"/>
                  </a:cubicBezTo>
                  <a:lnTo>
                    <a:pt x="131179" y="98146"/>
                  </a:lnTo>
                  <a:cubicBezTo>
                    <a:pt x="133785" y="98146"/>
                    <a:pt x="135966" y="95966"/>
                    <a:pt x="135966" y="93359"/>
                  </a:cubicBezTo>
                  <a:lnTo>
                    <a:pt x="135966" y="4687"/>
                  </a:lnTo>
                  <a:cubicBezTo>
                    <a:pt x="135966" y="2081"/>
                    <a:pt x="133785" y="0"/>
                    <a:pt x="131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20;p34"/>
            <p:cNvSpPr/>
            <p:nvPr/>
          </p:nvSpPr>
          <p:spPr>
            <a:xfrm>
              <a:off x="1302359" y="1826802"/>
              <a:ext cx="2564660" cy="1574944"/>
            </a:xfrm>
            <a:custGeom>
              <a:avLst/>
              <a:gdLst/>
              <a:ahLst/>
              <a:cxnLst/>
              <a:rect l="l" t="t" r="r" b="b"/>
              <a:pathLst>
                <a:path w="135541" h="83235" extrusionOk="0">
                  <a:moveTo>
                    <a:pt x="4587" y="1"/>
                  </a:moveTo>
                  <a:cubicBezTo>
                    <a:pt x="2081" y="1"/>
                    <a:pt x="1" y="1981"/>
                    <a:pt x="1" y="4487"/>
                  </a:cubicBezTo>
                  <a:lnTo>
                    <a:pt x="1" y="83234"/>
                  </a:lnTo>
                  <a:lnTo>
                    <a:pt x="135540" y="83234"/>
                  </a:lnTo>
                  <a:lnTo>
                    <a:pt x="135540" y="4487"/>
                  </a:lnTo>
                  <a:cubicBezTo>
                    <a:pt x="135540" y="1981"/>
                    <a:pt x="133460" y="1"/>
                    <a:pt x="130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21;p34"/>
            <p:cNvSpPr/>
            <p:nvPr/>
          </p:nvSpPr>
          <p:spPr>
            <a:xfrm>
              <a:off x="1298102" y="1823017"/>
              <a:ext cx="2572702" cy="1582513"/>
            </a:xfrm>
            <a:custGeom>
              <a:avLst/>
              <a:gdLst/>
              <a:ahLst/>
              <a:cxnLst/>
              <a:rect l="l" t="t" r="r" b="b"/>
              <a:pathLst>
                <a:path w="135966" h="83635" extrusionOk="0">
                  <a:moveTo>
                    <a:pt x="131179" y="401"/>
                  </a:moveTo>
                  <a:cubicBezTo>
                    <a:pt x="132432" y="401"/>
                    <a:pt x="133460" y="827"/>
                    <a:pt x="134312" y="1654"/>
                  </a:cubicBezTo>
                  <a:cubicBezTo>
                    <a:pt x="135039" y="2406"/>
                    <a:pt x="135565" y="3534"/>
                    <a:pt x="135565" y="4687"/>
                  </a:cubicBezTo>
                  <a:lnTo>
                    <a:pt x="135565" y="83234"/>
                  </a:lnTo>
                  <a:lnTo>
                    <a:pt x="426" y="83234"/>
                  </a:lnTo>
                  <a:lnTo>
                    <a:pt x="426" y="4687"/>
                  </a:lnTo>
                  <a:cubicBezTo>
                    <a:pt x="426" y="3534"/>
                    <a:pt x="953" y="2406"/>
                    <a:pt x="1680" y="1654"/>
                  </a:cubicBezTo>
                  <a:cubicBezTo>
                    <a:pt x="2507" y="827"/>
                    <a:pt x="3559" y="401"/>
                    <a:pt x="4812" y="401"/>
                  </a:cubicBezTo>
                  <a:close/>
                  <a:moveTo>
                    <a:pt x="4812" y="0"/>
                  </a:moveTo>
                  <a:cubicBezTo>
                    <a:pt x="2206" y="0"/>
                    <a:pt x="0" y="2081"/>
                    <a:pt x="0" y="4687"/>
                  </a:cubicBezTo>
                  <a:lnTo>
                    <a:pt x="0" y="83635"/>
                  </a:lnTo>
                  <a:lnTo>
                    <a:pt x="135966" y="83635"/>
                  </a:lnTo>
                  <a:lnTo>
                    <a:pt x="135966" y="4687"/>
                  </a:lnTo>
                  <a:cubicBezTo>
                    <a:pt x="135966" y="2081"/>
                    <a:pt x="133785" y="0"/>
                    <a:pt x="131179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22;p34"/>
            <p:cNvSpPr/>
            <p:nvPr/>
          </p:nvSpPr>
          <p:spPr>
            <a:xfrm>
              <a:off x="1402909" y="1925440"/>
              <a:ext cx="2363107" cy="1365803"/>
            </a:xfrm>
            <a:custGeom>
              <a:avLst/>
              <a:gdLst/>
              <a:ahLst/>
              <a:cxnLst/>
              <a:rect l="l" t="t" r="r" b="b"/>
              <a:pathLst>
                <a:path w="124889" h="72182" extrusionOk="0">
                  <a:moveTo>
                    <a:pt x="0" y="1"/>
                  </a:moveTo>
                  <a:lnTo>
                    <a:pt x="0" y="72182"/>
                  </a:lnTo>
                  <a:lnTo>
                    <a:pt x="124888" y="72182"/>
                  </a:lnTo>
                  <a:lnTo>
                    <a:pt x="1248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23;p34"/>
            <p:cNvSpPr/>
            <p:nvPr/>
          </p:nvSpPr>
          <p:spPr>
            <a:xfrm>
              <a:off x="1399106" y="1921656"/>
              <a:ext cx="2371167" cy="1373391"/>
            </a:xfrm>
            <a:custGeom>
              <a:avLst/>
              <a:gdLst/>
              <a:ahLst/>
              <a:cxnLst/>
              <a:rect l="l" t="t" r="r" b="b"/>
              <a:pathLst>
                <a:path w="125315" h="72583" extrusionOk="0">
                  <a:moveTo>
                    <a:pt x="124889" y="426"/>
                  </a:moveTo>
                  <a:lnTo>
                    <a:pt x="124889" y="72156"/>
                  </a:lnTo>
                  <a:lnTo>
                    <a:pt x="402" y="72156"/>
                  </a:lnTo>
                  <a:lnTo>
                    <a:pt x="402" y="426"/>
                  </a:lnTo>
                  <a:close/>
                  <a:moveTo>
                    <a:pt x="1" y="0"/>
                  </a:moveTo>
                  <a:lnTo>
                    <a:pt x="1" y="72582"/>
                  </a:lnTo>
                  <a:lnTo>
                    <a:pt x="125315" y="72582"/>
                  </a:lnTo>
                  <a:lnTo>
                    <a:pt x="12531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24;p34"/>
            <p:cNvSpPr/>
            <p:nvPr/>
          </p:nvSpPr>
          <p:spPr>
            <a:xfrm>
              <a:off x="2529202" y="3482825"/>
              <a:ext cx="110502" cy="108610"/>
            </a:xfrm>
            <a:custGeom>
              <a:avLst/>
              <a:gdLst/>
              <a:ahLst/>
              <a:cxnLst/>
              <a:rect l="l" t="t" r="r" b="b"/>
              <a:pathLst>
                <a:path w="5840" h="5740" extrusionOk="0">
                  <a:moveTo>
                    <a:pt x="2933" y="0"/>
                  </a:moveTo>
                  <a:cubicBezTo>
                    <a:pt x="1354" y="0"/>
                    <a:pt x="0" y="1253"/>
                    <a:pt x="0" y="2907"/>
                  </a:cubicBezTo>
                  <a:cubicBezTo>
                    <a:pt x="0" y="4486"/>
                    <a:pt x="1354" y="5739"/>
                    <a:pt x="2933" y="5739"/>
                  </a:cubicBezTo>
                  <a:cubicBezTo>
                    <a:pt x="4487" y="5739"/>
                    <a:pt x="5840" y="4486"/>
                    <a:pt x="5840" y="2907"/>
                  </a:cubicBezTo>
                  <a:cubicBezTo>
                    <a:pt x="5840" y="1253"/>
                    <a:pt x="4487" y="0"/>
                    <a:pt x="293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25;p34"/>
            <p:cNvSpPr/>
            <p:nvPr/>
          </p:nvSpPr>
          <p:spPr>
            <a:xfrm>
              <a:off x="3092575" y="2260259"/>
              <a:ext cx="1057077" cy="141212"/>
            </a:xfrm>
            <a:custGeom>
              <a:avLst/>
              <a:gdLst/>
              <a:ahLst/>
              <a:cxnLst/>
              <a:rect l="l" t="t" r="r" b="b"/>
              <a:pathLst>
                <a:path w="55866" h="7463" extrusionOk="0">
                  <a:moveTo>
                    <a:pt x="16082" y="0"/>
                  </a:moveTo>
                  <a:cubicBezTo>
                    <a:pt x="15991" y="0"/>
                    <a:pt x="15916" y="25"/>
                    <a:pt x="15866" y="75"/>
                  </a:cubicBezTo>
                  <a:lnTo>
                    <a:pt x="8247" y="6542"/>
                  </a:lnTo>
                  <a:lnTo>
                    <a:pt x="728" y="75"/>
                  </a:lnTo>
                  <a:cubicBezTo>
                    <a:pt x="634" y="34"/>
                    <a:pt x="528" y="10"/>
                    <a:pt x="428" y="10"/>
                  </a:cubicBezTo>
                  <a:cubicBezTo>
                    <a:pt x="287" y="10"/>
                    <a:pt x="160" y="58"/>
                    <a:pt x="101" y="176"/>
                  </a:cubicBezTo>
                  <a:cubicBezTo>
                    <a:pt x="1" y="276"/>
                    <a:pt x="1" y="602"/>
                    <a:pt x="101" y="702"/>
                  </a:cubicBezTo>
                  <a:lnTo>
                    <a:pt x="8021" y="7369"/>
                  </a:lnTo>
                  <a:cubicBezTo>
                    <a:pt x="8084" y="7431"/>
                    <a:pt x="8165" y="7463"/>
                    <a:pt x="8256" y="7463"/>
                  </a:cubicBezTo>
                  <a:cubicBezTo>
                    <a:pt x="8347" y="7463"/>
                    <a:pt x="8447" y="7431"/>
                    <a:pt x="8547" y="7369"/>
                  </a:cubicBezTo>
                  <a:lnTo>
                    <a:pt x="16066" y="1003"/>
                  </a:lnTo>
                  <a:lnTo>
                    <a:pt x="23685" y="7369"/>
                  </a:lnTo>
                  <a:cubicBezTo>
                    <a:pt x="23748" y="7431"/>
                    <a:pt x="23854" y="7463"/>
                    <a:pt x="23958" y="7463"/>
                  </a:cubicBezTo>
                  <a:cubicBezTo>
                    <a:pt x="24061" y="7463"/>
                    <a:pt x="24161" y="7431"/>
                    <a:pt x="24212" y="7369"/>
                  </a:cubicBezTo>
                  <a:lnTo>
                    <a:pt x="31831" y="1003"/>
                  </a:lnTo>
                  <a:lnTo>
                    <a:pt x="39349" y="7369"/>
                  </a:lnTo>
                  <a:cubicBezTo>
                    <a:pt x="39462" y="7431"/>
                    <a:pt x="39569" y="7463"/>
                    <a:pt x="39672" y="7463"/>
                  </a:cubicBezTo>
                  <a:cubicBezTo>
                    <a:pt x="39776" y="7463"/>
                    <a:pt x="39876" y="7431"/>
                    <a:pt x="39976" y="7369"/>
                  </a:cubicBezTo>
                  <a:lnTo>
                    <a:pt x="47495" y="1003"/>
                  </a:lnTo>
                  <a:lnTo>
                    <a:pt x="55139" y="7369"/>
                  </a:lnTo>
                  <a:cubicBezTo>
                    <a:pt x="55225" y="7422"/>
                    <a:pt x="55310" y="7453"/>
                    <a:pt x="55388" y="7453"/>
                  </a:cubicBezTo>
                  <a:cubicBezTo>
                    <a:pt x="55493" y="7453"/>
                    <a:pt x="55583" y="7398"/>
                    <a:pt x="55640" y="7268"/>
                  </a:cubicBezTo>
                  <a:cubicBezTo>
                    <a:pt x="55866" y="7168"/>
                    <a:pt x="55866" y="6867"/>
                    <a:pt x="55640" y="6742"/>
                  </a:cubicBezTo>
                  <a:lnTo>
                    <a:pt x="47821" y="75"/>
                  </a:lnTo>
                  <a:cubicBezTo>
                    <a:pt x="47720" y="25"/>
                    <a:pt x="47614" y="0"/>
                    <a:pt x="47520" y="0"/>
                  </a:cubicBezTo>
                  <a:cubicBezTo>
                    <a:pt x="47426" y="0"/>
                    <a:pt x="47345" y="25"/>
                    <a:pt x="47294" y="75"/>
                  </a:cubicBezTo>
                  <a:lnTo>
                    <a:pt x="39675" y="6542"/>
                  </a:lnTo>
                  <a:lnTo>
                    <a:pt x="32056" y="75"/>
                  </a:lnTo>
                  <a:cubicBezTo>
                    <a:pt x="32006" y="25"/>
                    <a:pt x="31925" y="0"/>
                    <a:pt x="31831" y="0"/>
                  </a:cubicBezTo>
                  <a:cubicBezTo>
                    <a:pt x="31737" y="0"/>
                    <a:pt x="31630" y="25"/>
                    <a:pt x="31530" y="75"/>
                  </a:cubicBezTo>
                  <a:lnTo>
                    <a:pt x="24011" y="6542"/>
                  </a:lnTo>
                  <a:lnTo>
                    <a:pt x="16392" y="75"/>
                  </a:lnTo>
                  <a:cubicBezTo>
                    <a:pt x="16279" y="25"/>
                    <a:pt x="16173" y="0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26;p34"/>
            <p:cNvSpPr/>
            <p:nvPr/>
          </p:nvSpPr>
          <p:spPr>
            <a:xfrm>
              <a:off x="1472143" y="2129359"/>
              <a:ext cx="420666" cy="359493"/>
            </a:xfrm>
            <a:custGeom>
              <a:avLst/>
              <a:gdLst/>
              <a:ahLst/>
              <a:cxnLst/>
              <a:rect l="l" t="t" r="r" b="b"/>
              <a:pathLst>
                <a:path w="22232" h="18999" extrusionOk="0">
                  <a:moveTo>
                    <a:pt x="4913" y="1"/>
                  </a:moveTo>
                  <a:cubicBezTo>
                    <a:pt x="2181" y="1"/>
                    <a:pt x="0" y="2181"/>
                    <a:pt x="0" y="4888"/>
                  </a:cubicBezTo>
                  <a:lnTo>
                    <a:pt x="0" y="9901"/>
                  </a:lnTo>
                  <a:cubicBezTo>
                    <a:pt x="0" y="12633"/>
                    <a:pt x="2181" y="14813"/>
                    <a:pt x="4913" y="14813"/>
                  </a:cubicBezTo>
                  <a:lnTo>
                    <a:pt x="10552" y="14813"/>
                  </a:lnTo>
                  <a:cubicBezTo>
                    <a:pt x="11379" y="18272"/>
                    <a:pt x="13985" y="18898"/>
                    <a:pt x="15564" y="18999"/>
                  </a:cubicBezTo>
                  <a:cubicBezTo>
                    <a:pt x="15865" y="18999"/>
                    <a:pt x="16091" y="18572"/>
                    <a:pt x="15765" y="18372"/>
                  </a:cubicBezTo>
                  <a:cubicBezTo>
                    <a:pt x="14086" y="17019"/>
                    <a:pt x="14712" y="14813"/>
                    <a:pt x="14712" y="14813"/>
                  </a:cubicBezTo>
                  <a:lnTo>
                    <a:pt x="17344" y="14813"/>
                  </a:lnTo>
                  <a:cubicBezTo>
                    <a:pt x="20051" y="14813"/>
                    <a:pt x="22231" y="12633"/>
                    <a:pt x="22231" y="9901"/>
                  </a:cubicBezTo>
                  <a:lnTo>
                    <a:pt x="22231" y="4888"/>
                  </a:lnTo>
                  <a:cubicBezTo>
                    <a:pt x="22231" y="2181"/>
                    <a:pt x="20051" y="1"/>
                    <a:pt x="17344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27;p34"/>
            <p:cNvSpPr/>
            <p:nvPr/>
          </p:nvSpPr>
          <p:spPr>
            <a:xfrm>
              <a:off x="1754776" y="2239861"/>
              <a:ext cx="53132" cy="53132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354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354" y="2808"/>
                  </a:cubicBezTo>
                  <a:cubicBezTo>
                    <a:pt x="2181" y="2808"/>
                    <a:pt x="2808" y="2181"/>
                    <a:pt x="2808" y="1354"/>
                  </a:cubicBezTo>
                  <a:cubicBezTo>
                    <a:pt x="2808" y="627"/>
                    <a:pt x="2181" y="1"/>
                    <a:pt x="13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28;p34"/>
            <p:cNvSpPr/>
            <p:nvPr/>
          </p:nvSpPr>
          <p:spPr>
            <a:xfrm>
              <a:off x="1655664" y="2239861"/>
              <a:ext cx="53605" cy="53132"/>
            </a:xfrm>
            <a:custGeom>
              <a:avLst/>
              <a:gdLst/>
              <a:ahLst/>
              <a:cxnLst/>
              <a:rect l="l" t="t" r="r" b="b"/>
              <a:pathLst>
                <a:path w="2833" h="2808" extrusionOk="0">
                  <a:moveTo>
                    <a:pt x="1479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479" y="2808"/>
                  </a:cubicBezTo>
                  <a:cubicBezTo>
                    <a:pt x="2206" y="2808"/>
                    <a:pt x="2833" y="2181"/>
                    <a:pt x="2833" y="1354"/>
                  </a:cubicBezTo>
                  <a:cubicBezTo>
                    <a:pt x="2833" y="627"/>
                    <a:pt x="2206" y="1"/>
                    <a:pt x="14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29;p34"/>
            <p:cNvSpPr/>
            <p:nvPr/>
          </p:nvSpPr>
          <p:spPr>
            <a:xfrm>
              <a:off x="1557026" y="2239861"/>
              <a:ext cx="53605" cy="53132"/>
            </a:xfrm>
            <a:custGeom>
              <a:avLst/>
              <a:gdLst/>
              <a:ahLst/>
              <a:cxnLst/>
              <a:rect l="l" t="t" r="r" b="b"/>
              <a:pathLst>
                <a:path w="2833" h="2808" extrusionOk="0">
                  <a:moveTo>
                    <a:pt x="1454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454" y="2808"/>
                  </a:cubicBezTo>
                  <a:cubicBezTo>
                    <a:pt x="2206" y="2808"/>
                    <a:pt x="2833" y="2181"/>
                    <a:pt x="2833" y="1354"/>
                  </a:cubicBezTo>
                  <a:cubicBezTo>
                    <a:pt x="2833" y="627"/>
                    <a:pt x="2206" y="1"/>
                    <a:pt x="14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30;p34"/>
            <p:cNvSpPr/>
            <p:nvPr/>
          </p:nvSpPr>
          <p:spPr>
            <a:xfrm>
              <a:off x="1995687" y="1569770"/>
              <a:ext cx="1177533" cy="1549324"/>
            </a:xfrm>
            <a:custGeom>
              <a:avLst/>
              <a:gdLst/>
              <a:ahLst/>
              <a:cxnLst/>
              <a:rect l="l" t="t" r="r" b="b"/>
              <a:pathLst>
                <a:path w="62232" h="81881" extrusionOk="0">
                  <a:moveTo>
                    <a:pt x="1" y="1"/>
                  </a:moveTo>
                  <a:lnTo>
                    <a:pt x="1" y="81881"/>
                  </a:lnTo>
                  <a:lnTo>
                    <a:pt x="53585" y="81881"/>
                  </a:lnTo>
                  <a:lnTo>
                    <a:pt x="62232" y="73209"/>
                  </a:lnTo>
                  <a:lnTo>
                    <a:pt x="622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31;p34"/>
            <p:cNvSpPr/>
            <p:nvPr/>
          </p:nvSpPr>
          <p:spPr>
            <a:xfrm>
              <a:off x="1991902" y="1565986"/>
              <a:ext cx="1185593" cy="1556912"/>
            </a:xfrm>
            <a:custGeom>
              <a:avLst/>
              <a:gdLst/>
              <a:ahLst/>
              <a:cxnLst/>
              <a:rect l="l" t="t" r="r" b="b"/>
              <a:pathLst>
                <a:path w="62658" h="82282" extrusionOk="0">
                  <a:moveTo>
                    <a:pt x="62231" y="426"/>
                  </a:moveTo>
                  <a:lnTo>
                    <a:pt x="62231" y="73309"/>
                  </a:lnTo>
                  <a:lnTo>
                    <a:pt x="53660" y="81880"/>
                  </a:lnTo>
                  <a:lnTo>
                    <a:pt x="401" y="81880"/>
                  </a:lnTo>
                  <a:lnTo>
                    <a:pt x="401" y="426"/>
                  </a:lnTo>
                  <a:close/>
                  <a:moveTo>
                    <a:pt x="100" y="0"/>
                  </a:moveTo>
                  <a:cubicBezTo>
                    <a:pt x="0" y="101"/>
                    <a:pt x="0" y="101"/>
                    <a:pt x="0" y="201"/>
                  </a:cubicBezTo>
                  <a:lnTo>
                    <a:pt x="0" y="82081"/>
                  </a:lnTo>
                  <a:cubicBezTo>
                    <a:pt x="0" y="82081"/>
                    <a:pt x="0" y="82181"/>
                    <a:pt x="100" y="82181"/>
                  </a:cubicBezTo>
                  <a:lnTo>
                    <a:pt x="201" y="82281"/>
                  </a:lnTo>
                  <a:lnTo>
                    <a:pt x="53785" y="82281"/>
                  </a:lnTo>
                  <a:lnTo>
                    <a:pt x="53885" y="82181"/>
                  </a:lnTo>
                  <a:lnTo>
                    <a:pt x="62557" y="73509"/>
                  </a:lnTo>
                  <a:cubicBezTo>
                    <a:pt x="62657" y="73509"/>
                    <a:pt x="62657" y="73409"/>
                    <a:pt x="62657" y="73409"/>
                  </a:cubicBezTo>
                  <a:lnTo>
                    <a:pt x="62657" y="201"/>
                  </a:lnTo>
                  <a:cubicBezTo>
                    <a:pt x="62657" y="101"/>
                    <a:pt x="62657" y="101"/>
                    <a:pt x="62557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32;p34"/>
            <p:cNvSpPr/>
            <p:nvPr/>
          </p:nvSpPr>
          <p:spPr>
            <a:xfrm>
              <a:off x="2043104" y="1615295"/>
              <a:ext cx="1082697" cy="1456381"/>
            </a:xfrm>
            <a:custGeom>
              <a:avLst/>
              <a:gdLst/>
              <a:ahLst/>
              <a:cxnLst/>
              <a:rect l="l" t="t" r="r" b="b"/>
              <a:pathLst>
                <a:path w="57220" h="76969" extrusionOk="0">
                  <a:moveTo>
                    <a:pt x="201" y="1"/>
                  </a:moveTo>
                  <a:lnTo>
                    <a:pt x="101" y="101"/>
                  </a:lnTo>
                  <a:cubicBezTo>
                    <a:pt x="1" y="101"/>
                    <a:pt x="1" y="226"/>
                    <a:pt x="1" y="226"/>
                  </a:cubicBezTo>
                  <a:lnTo>
                    <a:pt x="1" y="76768"/>
                  </a:lnTo>
                  <a:cubicBezTo>
                    <a:pt x="1" y="76768"/>
                    <a:pt x="1" y="76868"/>
                    <a:pt x="101" y="76868"/>
                  </a:cubicBezTo>
                  <a:cubicBezTo>
                    <a:pt x="101" y="76969"/>
                    <a:pt x="201" y="76969"/>
                    <a:pt x="201" y="76969"/>
                  </a:cubicBezTo>
                  <a:lnTo>
                    <a:pt x="51480" y="76969"/>
                  </a:lnTo>
                  <a:cubicBezTo>
                    <a:pt x="51705" y="76969"/>
                    <a:pt x="51705" y="76868"/>
                    <a:pt x="51705" y="76768"/>
                  </a:cubicBezTo>
                  <a:cubicBezTo>
                    <a:pt x="51705" y="76668"/>
                    <a:pt x="51705" y="76543"/>
                    <a:pt x="51480" y="76543"/>
                  </a:cubicBezTo>
                  <a:lnTo>
                    <a:pt x="427" y="76543"/>
                  </a:lnTo>
                  <a:lnTo>
                    <a:pt x="427" y="427"/>
                  </a:lnTo>
                  <a:lnTo>
                    <a:pt x="56818" y="427"/>
                  </a:lnTo>
                  <a:lnTo>
                    <a:pt x="56818" y="71029"/>
                  </a:lnTo>
                  <a:cubicBezTo>
                    <a:pt x="56818" y="71129"/>
                    <a:pt x="56919" y="71229"/>
                    <a:pt x="57019" y="71229"/>
                  </a:cubicBezTo>
                  <a:cubicBezTo>
                    <a:pt x="57119" y="71229"/>
                    <a:pt x="57219" y="71129"/>
                    <a:pt x="57219" y="71029"/>
                  </a:cubicBezTo>
                  <a:lnTo>
                    <a:pt x="57219" y="226"/>
                  </a:lnTo>
                  <a:cubicBezTo>
                    <a:pt x="57219" y="226"/>
                    <a:pt x="57219" y="101"/>
                    <a:pt x="57119" y="101"/>
                  </a:cubicBezTo>
                  <a:lnTo>
                    <a:pt x="57019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33;p34"/>
            <p:cNvSpPr/>
            <p:nvPr/>
          </p:nvSpPr>
          <p:spPr>
            <a:xfrm>
              <a:off x="3009585" y="2955005"/>
              <a:ext cx="163634" cy="164089"/>
            </a:xfrm>
            <a:custGeom>
              <a:avLst/>
              <a:gdLst/>
              <a:ahLst/>
              <a:cxnLst/>
              <a:rect l="l" t="t" r="r" b="b"/>
              <a:pathLst>
                <a:path w="8648" h="8672" extrusionOk="0">
                  <a:moveTo>
                    <a:pt x="1" y="0"/>
                  </a:moveTo>
                  <a:lnTo>
                    <a:pt x="1" y="8672"/>
                  </a:lnTo>
                  <a:lnTo>
                    <a:pt x="8648" y="0"/>
                  </a:lnTo>
                  <a:close/>
                </a:path>
              </a:pathLst>
            </a:custGeom>
            <a:solidFill>
              <a:srgbClr val="2A4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34;p34"/>
            <p:cNvSpPr/>
            <p:nvPr/>
          </p:nvSpPr>
          <p:spPr>
            <a:xfrm>
              <a:off x="3005327" y="2951202"/>
              <a:ext cx="172168" cy="171222"/>
            </a:xfrm>
            <a:custGeom>
              <a:avLst/>
              <a:gdLst/>
              <a:ahLst/>
              <a:cxnLst/>
              <a:rect l="l" t="t" r="r" b="b"/>
              <a:pathLst>
                <a:path w="9099" h="9049" extrusionOk="0">
                  <a:moveTo>
                    <a:pt x="8371" y="427"/>
                  </a:moveTo>
                  <a:lnTo>
                    <a:pt x="426" y="8253"/>
                  </a:lnTo>
                  <a:lnTo>
                    <a:pt x="426" y="8253"/>
                  </a:lnTo>
                  <a:lnTo>
                    <a:pt x="426" y="427"/>
                  </a:lnTo>
                  <a:close/>
                  <a:moveTo>
                    <a:pt x="0" y="1"/>
                  </a:moveTo>
                  <a:lnTo>
                    <a:pt x="0" y="201"/>
                  </a:lnTo>
                  <a:lnTo>
                    <a:pt x="0" y="8873"/>
                  </a:lnTo>
                  <a:cubicBezTo>
                    <a:pt x="0" y="8873"/>
                    <a:pt x="0" y="8973"/>
                    <a:pt x="101" y="8973"/>
                  </a:cubicBezTo>
                  <a:cubicBezTo>
                    <a:pt x="163" y="9023"/>
                    <a:pt x="220" y="9048"/>
                    <a:pt x="260" y="9048"/>
                  </a:cubicBezTo>
                  <a:cubicBezTo>
                    <a:pt x="301" y="9048"/>
                    <a:pt x="326" y="9023"/>
                    <a:pt x="326" y="8973"/>
                  </a:cubicBezTo>
                  <a:lnTo>
                    <a:pt x="8998" y="301"/>
                  </a:lnTo>
                  <a:cubicBezTo>
                    <a:pt x="9098" y="301"/>
                    <a:pt x="9098" y="201"/>
                    <a:pt x="9098" y="101"/>
                  </a:cubicBezTo>
                  <a:cubicBezTo>
                    <a:pt x="8998" y="1"/>
                    <a:pt x="8998" y="1"/>
                    <a:pt x="8873" y="1"/>
                  </a:cubicBezTo>
                  <a:close/>
                </a:path>
              </a:pathLst>
            </a:custGeom>
            <a:solidFill>
              <a:srgbClr val="2A4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35;p34"/>
            <p:cNvSpPr/>
            <p:nvPr/>
          </p:nvSpPr>
          <p:spPr>
            <a:xfrm>
              <a:off x="3009585" y="2955005"/>
              <a:ext cx="163634" cy="164089"/>
            </a:xfrm>
            <a:custGeom>
              <a:avLst/>
              <a:gdLst/>
              <a:ahLst/>
              <a:cxnLst/>
              <a:rect l="l" t="t" r="r" b="b"/>
              <a:pathLst>
                <a:path w="8648" h="8672" extrusionOk="0">
                  <a:moveTo>
                    <a:pt x="1" y="0"/>
                  </a:moveTo>
                  <a:lnTo>
                    <a:pt x="1" y="8672"/>
                  </a:lnTo>
                  <a:lnTo>
                    <a:pt x="86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36;p34"/>
            <p:cNvSpPr/>
            <p:nvPr/>
          </p:nvSpPr>
          <p:spPr>
            <a:xfrm>
              <a:off x="3005327" y="2951202"/>
              <a:ext cx="172168" cy="171222"/>
            </a:xfrm>
            <a:custGeom>
              <a:avLst/>
              <a:gdLst/>
              <a:ahLst/>
              <a:cxnLst/>
              <a:rect l="l" t="t" r="r" b="b"/>
              <a:pathLst>
                <a:path w="9099" h="9049" extrusionOk="0">
                  <a:moveTo>
                    <a:pt x="8371" y="427"/>
                  </a:moveTo>
                  <a:lnTo>
                    <a:pt x="426" y="8253"/>
                  </a:lnTo>
                  <a:lnTo>
                    <a:pt x="426" y="8253"/>
                  </a:lnTo>
                  <a:lnTo>
                    <a:pt x="426" y="427"/>
                  </a:lnTo>
                  <a:close/>
                  <a:moveTo>
                    <a:pt x="0" y="1"/>
                  </a:moveTo>
                  <a:lnTo>
                    <a:pt x="0" y="201"/>
                  </a:lnTo>
                  <a:lnTo>
                    <a:pt x="0" y="8873"/>
                  </a:lnTo>
                  <a:cubicBezTo>
                    <a:pt x="0" y="8873"/>
                    <a:pt x="0" y="8973"/>
                    <a:pt x="101" y="8973"/>
                  </a:cubicBezTo>
                  <a:cubicBezTo>
                    <a:pt x="163" y="9023"/>
                    <a:pt x="220" y="9048"/>
                    <a:pt x="260" y="9048"/>
                  </a:cubicBezTo>
                  <a:cubicBezTo>
                    <a:pt x="301" y="9048"/>
                    <a:pt x="326" y="9023"/>
                    <a:pt x="326" y="8973"/>
                  </a:cubicBezTo>
                  <a:lnTo>
                    <a:pt x="8998" y="301"/>
                  </a:lnTo>
                  <a:cubicBezTo>
                    <a:pt x="9098" y="301"/>
                    <a:pt x="9098" y="201"/>
                    <a:pt x="9098" y="101"/>
                  </a:cubicBezTo>
                  <a:cubicBezTo>
                    <a:pt x="8998" y="1"/>
                    <a:pt x="8998" y="1"/>
                    <a:pt x="88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7;p34"/>
            <p:cNvSpPr/>
            <p:nvPr/>
          </p:nvSpPr>
          <p:spPr>
            <a:xfrm>
              <a:off x="2163560" y="2208092"/>
              <a:ext cx="841787" cy="8080"/>
            </a:xfrm>
            <a:custGeom>
              <a:avLst/>
              <a:gdLst/>
              <a:ahLst/>
              <a:cxnLst/>
              <a:rect l="l" t="t" r="r" b="b"/>
              <a:pathLst>
                <a:path w="44488" h="427" extrusionOk="0">
                  <a:moveTo>
                    <a:pt x="1" y="0"/>
                  </a:moveTo>
                  <a:lnTo>
                    <a:pt x="1" y="426"/>
                  </a:lnTo>
                  <a:lnTo>
                    <a:pt x="44487" y="426"/>
                  </a:lnTo>
                  <a:lnTo>
                    <a:pt x="444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38;p34"/>
            <p:cNvSpPr/>
            <p:nvPr/>
          </p:nvSpPr>
          <p:spPr>
            <a:xfrm>
              <a:off x="2163560" y="2281111"/>
              <a:ext cx="841787" cy="8098"/>
            </a:xfrm>
            <a:custGeom>
              <a:avLst/>
              <a:gdLst/>
              <a:ahLst/>
              <a:cxnLst/>
              <a:rect l="l" t="t" r="r" b="b"/>
              <a:pathLst>
                <a:path w="44488" h="428" extrusionOk="0">
                  <a:moveTo>
                    <a:pt x="1" y="1"/>
                  </a:moveTo>
                  <a:lnTo>
                    <a:pt x="1" y="427"/>
                  </a:lnTo>
                  <a:lnTo>
                    <a:pt x="44487" y="427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39;p34"/>
            <p:cNvSpPr/>
            <p:nvPr/>
          </p:nvSpPr>
          <p:spPr>
            <a:xfrm>
              <a:off x="2163560" y="2133162"/>
              <a:ext cx="841787" cy="8080"/>
            </a:xfrm>
            <a:custGeom>
              <a:avLst/>
              <a:gdLst/>
              <a:ahLst/>
              <a:cxnLst/>
              <a:rect l="l" t="t" r="r" b="b"/>
              <a:pathLst>
                <a:path w="44488" h="427" extrusionOk="0">
                  <a:moveTo>
                    <a:pt x="1" y="0"/>
                  </a:moveTo>
                  <a:lnTo>
                    <a:pt x="1" y="426"/>
                  </a:lnTo>
                  <a:lnTo>
                    <a:pt x="44487" y="426"/>
                  </a:lnTo>
                  <a:lnTo>
                    <a:pt x="444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40;p34"/>
            <p:cNvSpPr/>
            <p:nvPr/>
          </p:nvSpPr>
          <p:spPr>
            <a:xfrm>
              <a:off x="2163560" y="2354621"/>
              <a:ext cx="841787" cy="7607"/>
            </a:xfrm>
            <a:custGeom>
              <a:avLst/>
              <a:gdLst/>
              <a:ahLst/>
              <a:cxnLst/>
              <a:rect l="l" t="t" r="r" b="b"/>
              <a:pathLst>
                <a:path w="44488" h="402" extrusionOk="0">
                  <a:moveTo>
                    <a:pt x="1" y="1"/>
                  </a:moveTo>
                  <a:lnTo>
                    <a:pt x="1" y="402"/>
                  </a:lnTo>
                  <a:lnTo>
                    <a:pt x="44487" y="402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41;p34"/>
            <p:cNvSpPr/>
            <p:nvPr/>
          </p:nvSpPr>
          <p:spPr>
            <a:xfrm>
              <a:off x="2163560" y="2429551"/>
              <a:ext cx="841787" cy="8080"/>
            </a:xfrm>
            <a:custGeom>
              <a:avLst/>
              <a:gdLst/>
              <a:ahLst/>
              <a:cxnLst/>
              <a:rect l="l" t="t" r="r" b="b"/>
              <a:pathLst>
                <a:path w="44488" h="427" extrusionOk="0">
                  <a:moveTo>
                    <a:pt x="1" y="1"/>
                  </a:moveTo>
                  <a:lnTo>
                    <a:pt x="1" y="427"/>
                  </a:lnTo>
                  <a:lnTo>
                    <a:pt x="44487" y="427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42;p34"/>
            <p:cNvSpPr/>
            <p:nvPr/>
          </p:nvSpPr>
          <p:spPr>
            <a:xfrm>
              <a:off x="2288291" y="2502589"/>
              <a:ext cx="592797" cy="8080"/>
            </a:xfrm>
            <a:custGeom>
              <a:avLst/>
              <a:gdLst/>
              <a:ahLst/>
              <a:cxnLst/>
              <a:rect l="l" t="t" r="r" b="b"/>
              <a:pathLst>
                <a:path w="31329" h="427" extrusionOk="0">
                  <a:moveTo>
                    <a:pt x="0" y="0"/>
                  </a:moveTo>
                  <a:lnTo>
                    <a:pt x="0" y="426"/>
                  </a:lnTo>
                  <a:lnTo>
                    <a:pt x="31329" y="426"/>
                  </a:lnTo>
                  <a:lnTo>
                    <a:pt x="313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43;p34"/>
            <p:cNvSpPr/>
            <p:nvPr/>
          </p:nvSpPr>
          <p:spPr>
            <a:xfrm>
              <a:off x="2163560" y="1735751"/>
              <a:ext cx="399323" cy="8080"/>
            </a:xfrm>
            <a:custGeom>
              <a:avLst/>
              <a:gdLst/>
              <a:ahLst/>
              <a:cxnLst/>
              <a:rect l="l" t="t" r="r" b="b"/>
              <a:pathLst>
                <a:path w="21104" h="427" extrusionOk="0">
                  <a:moveTo>
                    <a:pt x="1" y="1"/>
                  </a:moveTo>
                  <a:lnTo>
                    <a:pt x="1" y="427"/>
                  </a:lnTo>
                  <a:lnTo>
                    <a:pt x="21104" y="427"/>
                  </a:lnTo>
                  <a:lnTo>
                    <a:pt x="21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44;p34"/>
            <p:cNvSpPr/>
            <p:nvPr/>
          </p:nvSpPr>
          <p:spPr>
            <a:xfrm>
              <a:off x="2163560" y="1787445"/>
              <a:ext cx="316332" cy="7607"/>
            </a:xfrm>
            <a:custGeom>
              <a:avLst/>
              <a:gdLst/>
              <a:ahLst/>
              <a:cxnLst/>
              <a:rect l="l" t="t" r="r" b="b"/>
              <a:pathLst>
                <a:path w="16718" h="402" extrusionOk="0">
                  <a:moveTo>
                    <a:pt x="1" y="1"/>
                  </a:moveTo>
                  <a:lnTo>
                    <a:pt x="1" y="402"/>
                  </a:lnTo>
                  <a:lnTo>
                    <a:pt x="16718" y="402"/>
                  </a:lnTo>
                  <a:lnTo>
                    <a:pt x="16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45;p34"/>
            <p:cNvSpPr/>
            <p:nvPr/>
          </p:nvSpPr>
          <p:spPr>
            <a:xfrm>
              <a:off x="2456164" y="2808930"/>
              <a:ext cx="147986" cy="179756"/>
            </a:xfrm>
            <a:custGeom>
              <a:avLst/>
              <a:gdLst/>
              <a:ahLst/>
              <a:cxnLst/>
              <a:rect l="l" t="t" r="r" b="b"/>
              <a:pathLst>
                <a:path w="7821" h="9500" extrusionOk="0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46;p34"/>
            <p:cNvSpPr/>
            <p:nvPr/>
          </p:nvSpPr>
          <p:spPr>
            <a:xfrm>
              <a:off x="2449996" y="2802781"/>
              <a:ext cx="160323" cy="193966"/>
            </a:xfrm>
            <a:custGeom>
              <a:avLst/>
              <a:gdLst/>
              <a:ahLst/>
              <a:cxnLst/>
              <a:rect l="l" t="t" r="r" b="b"/>
              <a:pathLst>
                <a:path w="8473" h="10251" extrusionOk="0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47;p34"/>
            <p:cNvSpPr/>
            <p:nvPr/>
          </p:nvSpPr>
          <p:spPr>
            <a:xfrm>
              <a:off x="2564774" y="2808930"/>
              <a:ext cx="148440" cy="179756"/>
            </a:xfrm>
            <a:custGeom>
              <a:avLst/>
              <a:gdLst/>
              <a:ahLst/>
              <a:cxnLst/>
              <a:rect l="l" t="t" r="r" b="b"/>
              <a:pathLst>
                <a:path w="7845" h="9500" extrusionOk="0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48;p34"/>
            <p:cNvSpPr/>
            <p:nvPr/>
          </p:nvSpPr>
          <p:spPr>
            <a:xfrm>
              <a:off x="2559079" y="2802781"/>
              <a:ext cx="159831" cy="193966"/>
            </a:xfrm>
            <a:custGeom>
              <a:avLst/>
              <a:gdLst/>
              <a:ahLst/>
              <a:cxnLst/>
              <a:rect l="l" t="t" r="r" b="b"/>
              <a:pathLst>
                <a:path w="8447" h="10251" extrusionOk="0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49;p34"/>
            <p:cNvSpPr/>
            <p:nvPr/>
          </p:nvSpPr>
          <p:spPr>
            <a:xfrm>
              <a:off x="2436258" y="2595532"/>
              <a:ext cx="296408" cy="300211"/>
            </a:xfrm>
            <a:custGeom>
              <a:avLst/>
              <a:gdLst/>
              <a:ahLst/>
              <a:cxnLst/>
              <a:rect l="l" t="t" r="r" b="b"/>
              <a:pathLst>
                <a:path w="15665" h="15866" extrusionOk="0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50;p34"/>
            <p:cNvSpPr/>
            <p:nvPr/>
          </p:nvSpPr>
          <p:spPr>
            <a:xfrm>
              <a:off x="2432455" y="2591747"/>
              <a:ext cx="304468" cy="310164"/>
            </a:xfrm>
            <a:custGeom>
              <a:avLst/>
              <a:gdLst/>
              <a:ahLst/>
              <a:cxnLst/>
              <a:rect l="l" t="t" r="r" b="b"/>
              <a:pathLst>
                <a:path w="16091" h="16392" extrusionOk="0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51;p34"/>
            <p:cNvSpPr/>
            <p:nvPr/>
          </p:nvSpPr>
          <p:spPr>
            <a:xfrm>
              <a:off x="2479873" y="2642949"/>
              <a:ext cx="209633" cy="207268"/>
            </a:xfrm>
            <a:custGeom>
              <a:avLst/>
              <a:gdLst/>
              <a:ahLst/>
              <a:cxnLst/>
              <a:rect l="l" t="t" r="r" b="b"/>
              <a:pathLst>
                <a:path w="11079" h="10954" extrusionOk="0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52;p34"/>
            <p:cNvSpPr/>
            <p:nvPr/>
          </p:nvSpPr>
          <p:spPr>
            <a:xfrm>
              <a:off x="2163560" y="2870104"/>
              <a:ext cx="182121" cy="8098"/>
            </a:xfrm>
            <a:custGeom>
              <a:avLst/>
              <a:gdLst/>
              <a:ahLst/>
              <a:cxnLst/>
              <a:rect l="l" t="t" r="r" b="b"/>
              <a:pathLst>
                <a:path w="9625" h="428" extrusionOk="0">
                  <a:moveTo>
                    <a:pt x="1" y="1"/>
                  </a:moveTo>
                  <a:lnTo>
                    <a:pt x="1" y="427"/>
                  </a:lnTo>
                  <a:lnTo>
                    <a:pt x="9625" y="427"/>
                  </a:lnTo>
                  <a:lnTo>
                    <a:pt x="9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53;p34"/>
            <p:cNvSpPr/>
            <p:nvPr/>
          </p:nvSpPr>
          <p:spPr>
            <a:xfrm>
              <a:off x="2827483" y="2870104"/>
              <a:ext cx="182121" cy="8098"/>
            </a:xfrm>
            <a:custGeom>
              <a:avLst/>
              <a:gdLst/>
              <a:ahLst/>
              <a:cxnLst/>
              <a:rect l="l" t="t" r="r" b="b"/>
              <a:pathLst>
                <a:path w="9625" h="428" extrusionOk="0">
                  <a:moveTo>
                    <a:pt x="1" y="1"/>
                  </a:moveTo>
                  <a:lnTo>
                    <a:pt x="1" y="427"/>
                  </a:lnTo>
                  <a:lnTo>
                    <a:pt x="9625" y="427"/>
                  </a:lnTo>
                  <a:lnTo>
                    <a:pt x="9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54;p34"/>
            <p:cNvSpPr/>
            <p:nvPr/>
          </p:nvSpPr>
          <p:spPr>
            <a:xfrm>
              <a:off x="3250495" y="1182803"/>
              <a:ext cx="454328" cy="454328"/>
            </a:xfrm>
            <a:custGeom>
              <a:avLst/>
              <a:gdLst/>
              <a:ahLst/>
              <a:cxnLst/>
              <a:rect l="l" t="t" r="r" b="b"/>
              <a:pathLst>
                <a:path w="24011" h="24011" extrusionOk="0">
                  <a:moveTo>
                    <a:pt x="12006" y="1"/>
                  </a:moveTo>
                  <a:cubicBezTo>
                    <a:pt x="5314" y="1"/>
                    <a:pt x="1" y="5414"/>
                    <a:pt x="1" y="12006"/>
                  </a:cubicBezTo>
                  <a:cubicBezTo>
                    <a:pt x="1" y="18697"/>
                    <a:pt x="5314" y="24011"/>
                    <a:pt x="12006" y="24011"/>
                  </a:cubicBezTo>
                  <a:cubicBezTo>
                    <a:pt x="18597" y="24011"/>
                    <a:pt x="24011" y="18697"/>
                    <a:pt x="24011" y="12006"/>
                  </a:cubicBezTo>
                  <a:cubicBezTo>
                    <a:pt x="24011" y="5414"/>
                    <a:pt x="18597" y="1"/>
                    <a:pt x="12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55;p34"/>
            <p:cNvSpPr/>
            <p:nvPr/>
          </p:nvSpPr>
          <p:spPr>
            <a:xfrm>
              <a:off x="3246711" y="1178546"/>
              <a:ext cx="462389" cy="462389"/>
            </a:xfrm>
            <a:custGeom>
              <a:avLst/>
              <a:gdLst/>
              <a:ahLst/>
              <a:cxnLst/>
              <a:rect l="l" t="t" r="r" b="b"/>
              <a:pathLst>
                <a:path w="24437" h="24437" extrusionOk="0">
                  <a:moveTo>
                    <a:pt x="12206" y="426"/>
                  </a:moveTo>
                  <a:cubicBezTo>
                    <a:pt x="15439" y="426"/>
                    <a:pt x="18371" y="1779"/>
                    <a:pt x="20552" y="3885"/>
                  </a:cubicBezTo>
                  <a:cubicBezTo>
                    <a:pt x="22657" y="6065"/>
                    <a:pt x="24010" y="8998"/>
                    <a:pt x="24010" y="12231"/>
                  </a:cubicBezTo>
                  <a:cubicBezTo>
                    <a:pt x="24010" y="15464"/>
                    <a:pt x="22657" y="18496"/>
                    <a:pt x="20552" y="20577"/>
                  </a:cubicBezTo>
                  <a:cubicBezTo>
                    <a:pt x="18371" y="22782"/>
                    <a:pt x="15439" y="24035"/>
                    <a:pt x="12206" y="24035"/>
                  </a:cubicBezTo>
                  <a:cubicBezTo>
                    <a:pt x="8973" y="24035"/>
                    <a:pt x="5940" y="22782"/>
                    <a:pt x="3860" y="20577"/>
                  </a:cubicBezTo>
                  <a:cubicBezTo>
                    <a:pt x="1654" y="18496"/>
                    <a:pt x="401" y="15464"/>
                    <a:pt x="401" y="12231"/>
                  </a:cubicBezTo>
                  <a:cubicBezTo>
                    <a:pt x="401" y="8998"/>
                    <a:pt x="1654" y="6065"/>
                    <a:pt x="3860" y="3885"/>
                  </a:cubicBezTo>
                  <a:cubicBezTo>
                    <a:pt x="5940" y="1779"/>
                    <a:pt x="8973" y="426"/>
                    <a:pt x="12206" y="426"/>
                  </a:cubicBezTo>
                  <a:close/>
                  <a:moveTo>
                    <a:pt x="12206" y="0"/>
                  </a:moveTo>
                  <a:cubicBezTo>
                    <a:pt x="5414" y="0"/>
                    <a:pt x="0" y="5539"/>
                    <a:pt x="0" y="12231"/>
                  </a:cubicBezTo>
                  <a:cubicBezTo>
                    <a:pt x="0" y="19023"/>
                    <a:pt x="5414" y="24436"/>
                    <a:pt x="12206" y="24436"/>
                  </a:cubicBezTo>
                  <a:cubicBezTo>
                    <a:pt x="18898" y="24436"/>
                    <a:pt x="24437" y="19023"/>
                    <a:pt x="24437" y="12231"/>
                  </a:cubicBezTo>
                  <a:cubicBezTo>
                    <a:pt x="24437" y="5539"/>
                    <a:pt x="18898" y="0"/>
                    <a:pt x="12206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56;p34"/>
            <p:cNvSpPr/>
            <p:nvPr/>
          </p:nvSpPr>
          <p:spPr>
            <a:xfrm>
              <a:off x="3379011" y="1240192"/>
              <a:ext cx="106718" cy="242159"/>
            </a:xfrm>
            <a:custGeom>
              <a:avLst/>
              <a:gdLst/>
              <a:ahLst/>
              <a:cxnLst/>
              <a:rect l="l" t="t" r="r" b="b"/>
              <a:pathLst>
                <a:path w="5640" h="12798" extrusionOk="0">
                  <a:moveTo>
                    <a:pt x="5214" y="0"/>
                  </a:moveTo>
                  <a:cubicBezTo>
                    <a:pt x="5013" y="0"/>
                    <a:pt x="4788" y="201"/>
                    <a:pt x="4788" y="401"/>
                  </a:cubicBezTo>
                  <a:lnTo>
                    <a:pt x="4788" y="8772"/>
                  </a:lnTo>
                  <a:lnTo>
                    <a:pt x="201" y="12005"/>
                  </a:lnTo>
                  <a:cubicBezTo>
                    <a:pt x="1" y="12206"/>
                    <a:pt x="1" y="12406"/>
                    <a:pt x="101" y="12632"/>
                  </a:cubicBezTo>
                  <a:cubicBezTo>
                    <a:pt x="160" y="12749"/>
                    <a:pt x="296" y="12798"/>
                    <a:pt x="439" y="12798"/>
                  </a:cubicBezTo>
                  <a:cubicBezTo>
                    <a:pt x="540" y="12798"/>
                    <a:pt x="645" y="12774"/>
                    <a:pt x="728" y="12732"/>
                  </a:cubicBezTo>
                  <a:lnTo>
                    <a:pt x="5414" y="9273"/>
                  </a:lnTo>
                  <a:cubicBezTo>
                    <a:pt x="5540" y="9273"/>
                    <a:pt x="5640" y="9073"/>
                    <a:pt x="5640" y="8973"/>
                  </a:cubicBezTo>
                  <a:lnTo>
                    <a:pt x="5640" y="401"/>
                  </a:lnTo>
                  <a:cubicBezTo>
                    <a:pt x="5640" y="201"/>
                    <a:pt x="5414" y="0"/>
                    <a:pt x="5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57;p34"/>
            <p:cNvSpPr/>
            <p:nvPr/>
          </p:nvSpPr>
          <p:spPr>
            <a:xfrm>
              <a:off x="2432455" y="1340723"/>
              <a:ext cx="53132" cy="138488"/>
            </a:xfrm>
            <a:custGeom>
              <a:avLst/>
              <a:gdLst/>
              <a:ahLst/>
              <a:cxnLst/>
              <a:rect l="l" t="t" r="r" b="b"/>
              <a:pathLst>
                <a:path w="2808" h="7319" extrusionOk="0">
                  <a:moveTo>
                    <a:pt x="301" y="0"/>
                  </a:moveTo>
                  <a:lnTo>
                    <a:pt x="1" y="101"/>
                  </a:lnTo>
                  <a:cubicBezTo>
                    <a:pt x="727" y="2507"/>
                    <a:pt x="1554" y="4913"/>
                    <a:pt x="2407" y="7319"/>
                  </a:cubicBezTo>
                  <a:lnTo>
                    <a:pt x="2808" y="7219"/>
                  </a:lnTo>
                  <a:cubicBezTo>
                    <a:pt x="1980" y="4813"/>
                    <a:pt x="1153" y="2407"/>
                    <a:pt x="30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58;p34"/>
            <p:cNvSpPr/>
            <p:nvPr/>
          </p:nvSpPr>
          <p:spPr>
            <a:xfrm>
              <a:off x="2683319" y="1340723"/>
              <a:ext cx="53605" cy="138488"/>
            </a:xfrm>
            <a:custGeom>
              <a:avLst/>
              <a:gdLst/>
              <a:ahLst/>
              <a:cxnLst/>
              <a:rect l="l" t="t" r="r" b="b"/>
              <a:pathLst>
                <a:path w="2833" h="7319" extrusionOk="0">
                  <a:moveTo>
                    <a:pt x="2507" y="0"/>
                  </a:moveTo>
                  <a:cubicBezTo>
                    <a:pt x="1680" y="2407"/>
                    <a:pt x="828" y="4813"/>
                    <a:pt x="1" y="7219"/>
                  </a:cubicBezTo>
                  <a:lnTo>
                    <a:pt x="427" y="7319"/>
                  </a:lnTo>
                  <a:cubicBezTo>
                    <a:pt x="1254" y="4913"/>
                    <a:pt x="2081" y="2507"/>
                    <a:pt x="2833" y="101"/>
                  </a:cubicBezTo>
                  <a:lnTo>
                    <a:pt x="250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59;p34"/>
            <p:cNvSpPr/>
            <p:nvPr/>
          </p:nvSpPr>
          <p:spPr>
            <a:xfrm>
              <a:off x="2580423" y="1350676"/>
              <a:ext cx="8080" cy="118582"/>
            </a:xfrm>
            <a:custGeom>
              <a:avLst/>
              <a:gdLst/>
              <a:ahLst/>
              <a:cxnLst/>
              <a:rect l="l" t="t" r="r" b="b"/>
              <a:pathLst>
                <a:path w="427" h="6267" extrusionOk="0">
                  <a:moveTo>
                    <a:pt x="0" y="1"/>
                  </a:moveTo>
                  <a:lnTo>
                    <a:pt x="0" y="6266"/>
                  </a:lnTo>
                  <a:lnTo>
                    <a:pt x="426" y="6266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60;p34"/>
            <p:cNvSpPr/>
            <p:nvPr/>
          </p:nvSpPr>
          <p:spPr>
            <a:xfrm>
              <a:off x="1193295" y="2773376"/>
              <a:ext cx="551547" cy="8080"/>
            </a:xfrm>
            <a:custGeom>
              <a:avLst/>
              <a:gdLst/>
              <a:ahLst/>
              <a:cxnLst/>
              <a:rect l="l" t="t" r="r" b="b"/>
              <a:pathLst>
                <a:path w="29149" h="427" extrusionOk="0">
                  <a:moveTo>
                    <a:pt x="0" y="0"/>
                  </a:moveTo>
                  <a:lnTo>
                    <a:pt x="0" y="426"/>
                  </a:lnTo>
                  <a:lnTo>
                    <a:pt x="29148" y="426"/>
                  </a:lnTo>
                  <a:lnTo>
                    <a:pt x="2914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61;p34"/>
            <p:cNvSpPr/>
            <p:nvPr/>
          </p:nvSpPr>
          <p:spPr>
            <a:xfrm>
              <a:off x="1612504" y="2717879"/>
              <a:ext cx="270807" cy="8080"/>
            </a:xfrm>
            <a:custGeom>
              <a:avLst/>
              <a:gdLst/>
              <a:ahLst/>
              <a:cxnLst/>
              <a:rect l="l" t="t" r="r" b="b"/>
              <a:pathLst>
                <a:path w="14312" h="427" extrusionOk="0">
                  <a:moveTo>
                    <a:pt x="1" y="1"/>
                  </a:moveTo>
                  <a:lnTo>
                    <a:pt x="1" y="427"/>
                  </a:lnTo>
                  <a:lnTo>
                    <a:pt x="14312" y="427"/>
                  </a:lnTo>
                  <a:lnTo>
                    <a:pt x="1431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62;p34"/>
            <p:cNvSpPr/>
            <p:nvPr/>
          </p:nvSpPr>
          <p:spPr>
            <a:xfrm>
              <a:off x="3462001" y="2101393"/>
              <a:ext cx="618416" cy="8080"/>
            </a:xfrm>
            <a:custGeom>
              <a:avLst/>
              <a:gdLst/>
              <a:ahLst/>
              <a:cxnLst/>
              <a:rect l="l" t="t" r="r" b="b"/>
              <a:pathLst>
                <a:path w="32683" h="427" extrusionOk="0">
                  <a:moveTo>
                    <a:pt x="1" y="0"/>
                  </a:moveTo>
                  <a:lnTo>
                    <a:pt x="1" y="426"/>
                  </a:lnTo>
                  <a:lnTo>
                    <a:pt x="32683" y="426"/>
                  </a:lnTo>
                  <a:lnTo>
                    <a:pt x="32683" y="0"/>
                  </a:lnTo>
                  <a:close/>
                </a:path>
              </a:pathLst>
            </a:custGeom>
            <a:solidFill>
              <a:srgbClr val="BEBAC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63;p34"/>
            <p:cNvSpPr/>
            <p:nvPr/>
          </p:nvSpPr>
          <p:spPr>
            <a:xfrm>
              <a:off x="3333486" y="2046369"/>
              <a:ext cx="357600" cy="7607"/>
            </a:xfrm>
            <a:custGeom>
              <a:avLst/>
              <a:gdLst/>
              <a:ahLst/>
              <a:cxnLst/>
              <a:rect l="l" t="t" r="r" b="b"/>
              <a:pathLst>
                <a:path w="18899" h="402" extrusionOk="0">
                  <a:moveTo>
                    <a:pt x="1" y="1"/>
                  </a:moveTo>
                  <a:lnTo>
                    <a:pt x="1" y="402"/>
                  </a:lnTo>
                  <a:lnTo>
                    <a:pt x="18898" y="402"/>
                  </a:lnTo>
                  <a:lnTo>
                    <a:pt x="18898" y="1"/>
                  </a:lnTo>
                  <a:close/>
                </a:path>
              </a:pathLst>
            </a:custGeom>
            <a:solidFill>
              <a:srgbClr val="BEBAC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" name="Google Shape;664;p34"/>
            <p:cNvGrpSpPr/>
            <p:nvPr/>
          </p:nvGrpSpPr>
          <p:grpSpPr>
            <a:xfrm flipH="1">
              <a:off x="936623" y="1445473"/>
              <a:ext cx="734772" cy="588731"/>
              <a:chOff x="10049025" y="922900"/>
              <a:chExt cx="537625" cy="430800"/>
            </a:xfrm>
          </p:grpSpPr>
          <p:sp>
            <p:nvSpPr>
              <p:cNvPr id="91" name="Google Shape;665;p34"/>
              <p:cNvSpPr/>
              <p:nvPr/>
            </p:nvSpPr>
            <p:spPr>
              <a:xfrm>
                <a:off x="10056525" y="930425"/>
                <a:ext cx="521975" cy="331475"/>
              </a:xfrm>
              <a:custGeom>
                <a:avLst/>
                <a:gdLst/>
                <a:ahLst/>
                <a:cxnLst/>
                <a:rect l="l" t="t" r="r" b="b"/>
                <a:pathLst>
                  <a:path w="20879" h="13259" extrusionOk="0">
                    <a:moveTo>
                      <a:pt x="14412" y="0"/>
                    </a:moveTo>
                    <a:lnTo>
                      <a:pt x="1" y="226"/>
                    </a:lnTo>
                    <a:cubicBezTo>
                      <a:pt x="1254" y="2506"/>
                      <a:pt x="2407" y="4812"/>
                      <a:pt x="3334" y="7218"/>
                    </a:cubicBezTo>
                    <a:lnTo>
                      <a:pt x="12532" y="13258"/>
                    </a:lnTo>
                    <a:lnTo>
                      <a:pt x="20878" y="12757"/>
                    </a:lnTo>
                    <a:lnTo>
                      <a:pt x="144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666;p34"/>
              <p:cNvSpPr/>
              <p:nvPr/>
            </p:nvSpPr>
            <p:spPr>
              <a:xfrm>
                <a:off x="10049025" y="922900"/>
                <a:ext cx="537625" cy="347150"/>
              </a:xfrm>
              <a:custGeom>
                <a:avLst/>
                <a:gdLst/>
                <a:ahLst/>
                <a:cxnLst/>
                <a:rect l="l" t="t" r="r" b="b"/>
                <a:pathLst>
                  <a:path w="21505" h="13886" extrusionOk="0">
                    <a:moveTo>
                      <a:pt x="14574" y="527"/>
                    </a:moveTo>
                    <a:cubicBezTo>
                      <a:pt x="16433" y="4242"/>
                      <a:pt x="18292" y="7862"/>
                      <a:pt x="20151" y="11579"/>
                    </a:cubicBezTo>
                    <a:cubicBezTo>
                      <a:pt x="20376" y="11973"/>
                      <a:pt x="20614" y="12366"/>
                      <a:pt x="20804" y="12760"/>
                    </a:cubicBezTo>
                    <a:lnTo>
                      <a:pt x="20804" y="12760"/>
                    </a:lnTo>
                    <a:cubicBezTo>
                      <a:pt x="18222" y="12953"/>
                      <a:pt x="15639" y="13167"/>
                      <a:pt x="13033" y="13359"/>
                    </a:cubicBezTo>
                    <a:lnTo>
                      <a:pt x="12933" y="13359"/>
                    </a:lnTo>
                    <a:cubicBezTo>
                      <a:pt x="12832" y="13359"/>
                      <a:pt x="12732" y="13259"/>
                      <a:pt x="12732" y="13259"/>
                    </a:cubicBezTo>
                    <a:cubicBezTo>
                      <a:pt x="12206" y="12933"/>
                      <a:pt x="11780" y="12632"/>
                      <a:pt x="11379" y="12306"/>
                    </a:cubicBezTo>
                    <a:cubicBezTo>
                      <a:pt x="9800" y="11379"/>
                      <a:pt x="8346" y="10326"/>
                      <a:pt x="6892" y="9399"/>
                    </a:cubicBezTo>
                    <a:cubicBezTo>
                      <a:pt x="5891" y="8707"/>
                      <a:pt x="4889" y="8106"/>
                      <a:pt x="3909" y="7402"/>
                    </a:cubicBezTo>
                    <a:lnTo>
                      <a:pt x="3909" y="7402"/>
                    </a:lnTo>
                    <a:cubicBezTo>
                      <a:pt x="2933" y="5179"/>
                      <a:pt x="1872" y="2958"/>
                      <a:pt x="726" y="817"/>
                    </a:cubicBezTo>
                    <a:lnTo>
                      <a:pt x="726" y="817"/>
                    </a:lnTo>
                    <a:cubicBezTo>
                      <a:pt x="4768" y="720"/>
                      <a:pt x="8788" y="623"/>
                      <a:pt x="12832" y="527"/>
                    </a:cubicBezTo>
                    <a:close/>
                    <a:moveTo>
                      <a:pt x="14712" y="0"/>
                    </a:moveTo>
                    <a:cubicBezTo>
                      <a:pt x="10527" y="101"/>
                      <a:pt x="6366" y="201"/>
                      <a:pt x="2181" y="301"/>
                    </a:cubicBezTo>
                    <a:lnTo>
                      <a:pt x="301" y="301"/>
                    </a:lnTo>
                    <a:cubicBezTo>
                      <a:pt x="100" y="301"/>
                      <a:pt x="0" y="527"/>
                      <a:pt x="100" y="727"/>
                    </a:cubicBezTo>
                    <a:cubicBezTo>
                      <a:pt x="1343" y="2890"/>
                      <a:pt x="2364" y="5176"/>
                      <a:pt x="3408" y="7560"/>
                    </a:cubicBezTo>
                    <a:lnTo>
                      <a:pt x="3408" y="7560"/>
                    </a:lnTo>
                    <a:cubicBezTo>
                      <a:pt x="3411" y="7606"/>
                      <a:pt x="3428" y="7647"/>
                      <a:pt x="3462" y="7679"/>
                    </a:cubicBezTo>
                    <a:lnTo>
                      <a:pt x="3462" y="7679"/>
                    </a:lnTo>
                    <a:cubicBezTo>
                      <a:pt x="3505" y="7746"/>
                      <a:pt x="3576" y="7784"/>
                      <a:pt x="3651" y="7796"/>
                    </a:cubicBezTo>
                    <a:lnTo>
                      <a:pt x="3651" y="7796"/>
                    </a:lnTo>
                    <a:cubicBezTo>
                      <a:pt x="6015" y="9352"/>
                      <a:pt x="8285" y="10978"/>
                      <a:pt x="10652" y="12532"/>
                    </a:cubicBezTo>
                    <a:cubicBezTo>
                      <a:pt x="11153" y="12832"/>
                      <a:pt x="11679" y="13259"/>
                      <a:pt x="12206" y="13559"/>
                    </a:cubicBezTo>
                    <a:cubicBezTo>
                      <a:pt x="12406" y="13685"/>
                      <a:pt x="12632" y="13885"/>
                      <a:pt x="12832" y="13885"/>
                    </a:cubicBezTo>
                    <a:cubicBezTo>
                      <a:pt x="13258" y="13885"/>
                      <a:pt x="13785" y="13785"/>
                      <a:pt x="14286" y="13785"/>
                    </a:cubicBezTo>
                    <a:cubicBezTo>
                      <a:pt x="15138" y="13685"/>
                      <a:pt x="16065" y="13685"/>
                      <a:pt x="16918" y="13559"/>
                    </a:cubicBezTo>
                    <a:cubicBezTo>
                      <a:pt x="18371" y="13459"/>
                      <a:pt x="19725" y="13359"/>
                      <a:pt x="21178" y="13259"/>
                    </a:cubicBezTo>
                    <a:cubicBezTo>
                      <a:pt x="21404" y="13259"/>
                      <a:pt x="21504" y="13058"/>
                      <a:pt x="21404" y="12933"/>
                    </a:cubicBezTo>
                    <a:lnTo>
                      <a:pt x="15765" y="1654"/>
                    </a:lnTo>
                    <a:cubicBezTo>
                      <a:pt x="15439" y="1153"/>
                      <a:pt x="15138" y="627"/>
                      <a:pt x="14912" y="101"/>
                    </a:cubicBezTo>
                    <a:cubicBezTo>
                      <a:pt x="14812" y="101"/>
                      <a:pt x="14812" y="0"/>
                      <a:pt x="147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667;p34"/>
              <p:cNvSpPr/>
              <p:nvPr/>
            </p:nvSpPr>
            <p:spPr>
              <a:xfrm>
                <a:off x="10351650" y="961750"/>
                <a:ext cx="44500" cy="75825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033" extrusionOk="0">
                    <a:moveTo>
                      <a:pt x="1780" y="0"/>
                    </a:moveTo>
                    <a:lnTo>
                      <a:pt x="1780" y="0"/>
                    </a:lnTo>
                    <a:cubicBezTo>
                      <a:pt x="1153" y="953"/>
                      <a:pt x="527" y="1980"/>
                      <a:pt x="0" y="3033"/>
                    </a:cubicBezTo>
                    <a:lnTo>
                      <a:pt x="1780" y="0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668;p34"/>
              <p:cNvSpPr/>
              <p:nvPr/>
            </p:nvSpPr>
            <p:spPr>
              <a:xfrm>
                <a:off x="10344450" y="955525"/>
                <a:ext cx="60000" cy="88025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3521" extrusionOk="0">
                    <a:moveTo>
                      <a:pt x="2109" y="0"/>
                    </a:moveTo>
                    <a:cubicBezTo>
                      <a:pt x="2021" y="0"/>
                      <a:pt x="1921" y="44"/>
                      <a:pt x="1842" y="149"/>
                    </a:cubicBezTo>
                    <a:cubicBezTo>
                      <a:pt x="1216" y="1101"/>
                      <a:pt x="589" y="2129"/>
                      <a:pt x="88" y="3182"/>
                    </a:cubicBezTo>
                    <a:cubicBezTo>
                      <a:pt x="1" y="3321"/>
                      <a:pt x="180" y="3520"/>
                      <a:pt x="331" y="3520"/>
                    </a:cubicBezTo>
                    <a:cubicBezTo>
                      <a:pt x="397" y="3520"/>
                      <a:pt x="458" y="3482"/>
                      <a:pt x="489" y="3382"/>
                    </a:cubicBezTo>
                    <a:cubicBezTo>
                      <a:pt x="1116" y="2354"/>
                      <a:pt x="1642" y="1302"/>
                      <a:pt x="2268" y="349"/>
                    </a:cubicBezTo>
                    <a:cubicBezTo>
                      <a:pt x="2399" y="154"/>
                      <a:pt x="2274" y="0"/>
                      <a:pt x="21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669;p34"/>
              <p:cNvSpPr/>
              <p:nvPr/>
            </p:nvSpPr>
            <p:spPr>
              <a:xfrm>
                <a:off x="10098525" y="969875"/>
                <a:ext cx="31350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35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01" y="527"/>
                      <a:pt x="827" y="928"/>
                      <a:pt x="1253" y="135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670;p34"/>
              <p:cNvSpPr/>
              <p:nvPr/>
            </p:nvSpPr>
            <p:spPr>
              <a:xfrm>
                <a:off x="10090375" y="965025"/>
                <a:ext cx="4450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1825" extrusionOk="0">
                    <a:moveTo>
                      <a:pt x="323" y="1"/>
                    </a:moveTo>
                    <a:cubicBezTo>
                      <a:pt x="245" y="1"/>
                      <a:pt x="163" y="32"/>
                      <a:pt x="101" y="95"/>
                    </a:cubicBezTo>
                    <a:cubicBezTo>
                      <a:pt x="0" y="195"/>
                      <a:pt x="0" y="295"/>
                      <a:pt x="101" y="396"/>
                    </a:cubicBezTo>
                    <a:cubicBezTo>
                      <a:pt x="527" y="822"/>
                      <a:pt x="953" y="1348"/>
                      <a:pt x="1354" y="1749"/>
                    </a:cubicBezTo>
                    <a:cubicBezTo>
                      <a:pt x="1416" y="1799"/>
                      <a:pt x="1498" y="1824"/>
                      <a:pt x="1576" y="1824"/>
                    </a:cubicBezTo>
                    <a:cubicBezTo>
                      <a:pt x="1654" y="1824"/>
                      <a:pt x="1730" y="1799"/>
                      <a:pt x="1780" y="1749"/>
                    </a:cubicBezTo>
                    <a:lnTo>
                      <a:pt x="1780" y="1348"/>
                    </a:lnTo>
                    <a:lnTo>
                      <a:pt x="527" y="95"/>
                    </a:lnTo>
                    <a:cubicBezTo>
                      <a:pt x="476" y="32"/>
                      <a:pt x="401" y="1"/>
                      <a:pt x="3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671;p34"/>
              <p:cNvSpPr/>
              <p:nvPr/>
            </p:nvSpPr>
            <p:spPr>
              <a:xfrm>
                <a:off x="10479475" y="1207350"/>
                <a:ext cx="57675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628" extrusionOk="0">
                    <a:moveTo>
                      <a:pt x="0" y="1"/>
                    </a:moveTo>
                    <a:lnTo>
                      <a:pt x="2306" y="627"/>
                    </a:lnTo>
                    <a:cubicBezTo>
                      <a:pt x="1579" y="427"/>
                      <a:pt x="827" y="201"/>
                      <a:pt x="0" y="1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672;p34"/>
              <p:cNvSpPr/>
              <p:nvPr/>
            </p:nvSpPr>
            <p:spPr>
              <a:xfrm>
                <a:off x="10474450" y="1201025"/>
                <a:ext cx="67700" cy="28075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1123" extrusionOk="0">
                    <a:moveTo>
                      <a:pt x="193" y="1"/>
                    </a:moveTo>
                    <a:cubicBezTo>
                      <a:pt x="99" y="1"/>
                      <a:pt x="1" y="83"/>
                      <a:pt x="1" y="154"/>
                    </a:cubicBezTo>
                    <a:cubicBezTo>
                      <a:pt x="1" y="354"/>
                      <a:pt x="1" y="454"/>
                      <a:pt x="201" y="555"/>
                    </a:cubicBezTo>
                    <a:cubicBezTo>
                      <a:pt x="928" y="680"/>
                      <a:pt x="1655" y="880"/>
                      <a:pt x="2407" y="1081"/>
                    </a:cubicBezTo>
                    <a:cubicBezTo>
                      <a:pt x="2436" y="1110"/>
                      <a:pt x="2474" y="1122"/>
                      <a:pt x="2513" y="1122"/>
                    </a:cubicBezTo>
                    <a:cubicBezTo>
                      <a:pt x="2607" y="1122"/>
                      <a:pt x="2708" y="1052"/>
                      <a:pt x="2708" y="981"/>
                    </a:cubicBezTo>
                    <a:cubicBezTo>
                      <a:pt x="2708" y="780"/>
                      <a:pt x="2708" y="680"/>
                      <a:pt x="2507" y="555"/>
                    </a:cubicBezTo>
                    <a:cubicBezTo>
                      <a:pt x="1780" y="354"/>
                      <a:pt x="1028" y="154"/>
                      <a:pt x="302" y="53"/>
                    </a:cubicBezTo>
                    <a:cubicBezTo>
                      <a:pt x="272" y="16"/>
                      <a:pt x="233" y="1"/>
                      <a:pt x="1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673;p34"/>
              <p:cNvSpPr/>
              <p:nvPr/>
            </p:nvSpPr>
            <p:spPr>
              <a:xfrm>
                <a:off x="10074700" y="1008725"/>
                <a:ext cx="384125" cy="339625"/>
              </a:xfrm>
              <a:custGeom>
                <a:avLst/>
                <a:gdLst/>
                <a:ahLst/>
                <a:cxnLst/>
                <a:rect l="l" t="t" r="r" b="b"/>
                <a:pathLst>
                  <a:path w="15365" h="13585" extrusionOk="0">
                    <a:moveTo>
                      <a:pt x="3359" y="1"/>
                    </a:moveTo>
                    <a:cubicBezTo>
                      <a:pt x="1981" y="2206"/>
                      <a:pt x="853" y="4487"/>
                      <a:pt x="1" y="6793"/>
                    </a:cubicBezTo>
                    <a:cubicBezTo>
                      <a:pt x="1" y="6793"/>
                      <a:pt x="1154" y="8998"/>
                      <a:pt x="4286" y="11079"/>
                    </a:cubicBezTo>
                    <a:cubicBezTo>
                      <a:pt x="7319" y="13159"/>
                      <a:pt x="10026" y="13585"/>
                      <a:pt x="10026" y="13585"/>
                    </a:cubicBezTo>
                    <a:cubicBezTo>
                      <a:pt x="12006" y="11906"/>
                      <a:pt x="14111" y="9725"/>
                      <a:pt x="15364" y="7520"/>
                    </a:cubicBezTo>
                    <a:cubicBezTo>
                      <a:pt x="15364" y="7520"/>
                      <a:pt x="13585" y="3986"/>
                      <a:pt x="10251" y="1981"/>
                    </a:cubicBezTo>
                    <a:cubicBezTo>
                      <a:pt x="6893" y="101"/>
                      <a:pt x="3359" y="1"/>
                      <a:pt x="33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674;p34"/>
              <p:cNvSpPr/>
              <p:nvPr/>
            </p:nvSpPr>
            <p:spPr>
              <a:xfrm>
                <a:off x="10067175" y="1002600"/>
                <a:ext cx="399150" cy="351100"/>
              </a:xfrm>
              <a:custGeom>
                <a:avLst/>
                <a:gdLst/>
                <a:ahLst/>
                <a:cxnLst/>
                <a:rect l="l" t="t" r="r" b="b"/>
                <a:pathLst>
                  <a:path w="15966" h="14044" extrusionOk="0">
                    <a:moveTo>
                      <a:pt x="3795" y="575"/>
                    </a:moveTo>
                    <a:cubicBezTo>
                      <a:pt x="8594" y="722"/>
                      <a:pt x="13202" y="3473"/>
                      <a:pt x="15385" y="7757"/>
                    </a:cubicBezTo>
                    <a:lnTo>
                      <a:pt x="15385" y="7757"/>
                    </a:lnTo>
                    <a:cubicBezTo>
                      <a:pt x="14070" y="9966"/>
                      <a:pt x="12272" y="11875"/>
                      <a:pt x="10281" y="13504"/>
                    </a:cubicBezTo>
                    <a:lnTo>
                      <a:pt x="10227" y="13504"/>
                    </a:lnTo>
                    <a:cubicBezTo>
                      <a:pt x="10126" y="13504"/>
                      <a:pt x="10026" y="13404"/>
                      <a:pt x="9801" y="13404"/>
                    </a:cubicBezTo>
                    <a:cubicBezTo>
                      <a:pt x="9400" y="13304"/>
                      <a:pt x="8973" y="13203"/>
                      <a:pt x="8447" y="13003"/>
                    </a:cubicBezTo>
                    <a:cubicBezTo>
                      <a:pt x="6993" y="12477"/>
                      <a:pt x="5540" y="11750"/>
                      <a:pt x="4161" y="10697"/>
                    </a:cubicBezTo>
                    <a:cubicBezTo>
                      <a:pt x="3034" y="9870"/>
                      <a:pt x="1981" y="8918"/>
                      <a:pt x="1154" y="7865"/>
                    </a:cubicBezTo>
                    <a:cubicBezTo>
                      <a:pt x="928" y="7564"/>
                      <a:pt x="728" y="7364"/>
                      <a:pt x="628" y="7038"/>
                    </a:cubicBezTo>
                    <a:cubicBezTo>
                      <a:pt x="543" y="7038"/>
                      <a:pt x="530" y="6967"/>
                      <a:pt x="528" y="6944"/>
                    </a:cubicBezTo>
                    <a:lnTo>
                      <a:pt x="528" y="6944"/>
                    </a:lnTo>
                    <a:cubicBezTo>
                      <a:pt x="528" y="6950"/>
                      <a:pt x="530" y="6953"/>
                      <a:pt x="533" y="6953"/>
                    </a:cubicBezTo>
                    <a:cubicBezTo>
                      <a:pt x="567" y="6953"/>
                      <a:pt x="728" y="6612"/>
                      <a:pt x="728" y="6612"/>
                    </a:cubicBezTo>
                    <a:cubicBezTo>
                      <a:pt x="828" y="6311"/>
                      <a:pt x="928" y="5985"/>
                      <a:pt x="1029" y="5785"/>
                    </a:cubicBezTo>
                    <a:cubicBezTo>
                      <a:pt x="1863" y="3944"/>
                      <a:pt x="2769" y="2200"/>
                      <a:pt x="3795" y="575"/>
                    </a:cubicBezTo>
                    <a:close/>
                    <a:moveTo>
                      <a:pt x="3780" y="1"/>
                    </a:moveTo>
                    <a:cubicBezTo>
                      <a:pt x="3694" y="1"/>
                      <a:pt x="3610" y="12"/>
                      <a:pt x="3535" y="45"/>
                    </a:cubicBezTo>
                    <a:cubicBezTo>
                      <a:pt x="3234" y="146"/>
                      <a:pt x="3134" y="672"/>
                      <a:pt x="2908" y="872"/>
                    </a:cubicBezTo>
                    <a:cubicBezTo>
                      <a:pt x="2708" y="1399"/>
                      <a:pt x="2407" y="1825"/>
                      <a:pt x="2181" y="2351"/>
                    </a:cubicBezTo>
                    <a:cubicBezTo>
                      <a:pt x="1655" y="3278"/>
                      <a:pt x="1154" y="4331"/>
                      <a:pt x="728" y="5359"/>
                    </a:cubicBezTo>
                    <a:cubicBezTo>
                      <a:pt x="527" y="5785"/>
                      <a:pt x="302" y="6211"/>
                      <a:pt x="201" y="6612"/>
                    </a:cubicBezTo>
                    <a:cubicBezTo>
                      <a:pt x="101" y="6837"/>
                      <a:pt x="1" y="7038"/>
                      <a:pt x="101" y="7238"/>
                    </a:cubicBezTo>
                    <a:cubicBezTo>
                      <a:pt x="201" y="7464"/>
                      <a:pt x="402" y="7765"/>
                      <a:pt x="628" y="7990"/>
                    </a:cubicBezTo>
                    <a:cubicBezTo>
                      <a:pt x="1029" y="8492"/>
                      <a:pt x="1455" y="9018"/>
                      <a:pt x="1881" y="9444"/>
                    </a:cubicBezTo>
                    <a:cubicBezTo>
                      <a:pt x="3435" y="10998"/>
                      <a:pt x="5314" y="12251"/>
                      <a:pt x="7294" y="13103"/>
                    </a:cubicBezTo>
                    <a:cubicBezTo>
                      <a:pt x="8247" y="13504"/>
                      <a:pt x="9299" y="13930"/>
                      <a:pt x="10327" y="14030"/>
                    </a:cubicBezTo>
                    <a:cubicBezTo>
                      <a:pt x="10356" y="14039"/>
                      <a:pt x="10383" y="14044"/>
                      <a:pt x="10407" y="14044"/>
                    </a:cubicBezTo>
                    <a:cubicBezTo>
                      <a:pt x="10491" y="14044"/>
                      <a:pt x="10542" y="13993"/>
                      <a:pt x="10562" y="13922"/>
                    </a:cubicBezTo>
                    <a:lnTo>
                      <a:pt x="10562" y="13922"/>
                    </a:lnTo>
                    <a:cubicBezTo>
                      <a:pt x="12112" y="12671"/>
                      <a:pt x="13562" y="11220"/>
                      <a:pt x="14713" y="9644"/>
                    </a:cubicBezTo>
                    <a:cubicBezTo>
                      <a:pt x="15039" y="9243"/>
                      <a:pt x="15339" y="8817"/>
                      <a:pt x="15565" y="8391"/>
                    </a:cubicBezTo>
                    <a:cubicBezTo>
                      <a:pt x="15765" y="8191"/>
                      <a:pt x="15966" y="7865"/>
                      <a:pt x="15866" y="7664"/>
                    </a:cubicBezTo>
                    <a:cubicBezTo>
                      <a:pt x="15866" y="7464"/>
                      <a:pt x="15665" y="7238"/>
                      <a:pt x="15565" y="7038"/>
                    </a:cubicBezTo>
                    <a:cubicBezTo>
                      <a:pt x="13986" y="4431"/>
                      <a:pt x="11680" y="2351"/>
                      <a:pt x="8873" y="1198"/>
                    </a:cubicBezTo>
                    <a:cubicBezTo>
                      <a:pt x="7420" y="572"/>
                      <a:pt x="5841" y="246"/>
                      <a:pt x="4287" y="45"/>
                    </a:cubicBezTo>
                    <a:cubicBezTo>
                      <a:pt x="4136" y="45"/>
                      <a:pt x="3953" y="1"/>
                      <a:pt x="37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675;p34"/>
              <p:cNvSpPr/>
              <p:nvPr/>
            </p:nvSpPr>
            <p:spPr>
              <a:xfrm>
                <a:off x="10111675" y="1019375"/>
                <a:ext cx="94000" cy="19865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946" extrusionOk="0">
                    <a:moveTo>
                      <a:pt x="3760" y="1"/>
                    </a:moveTo>
                    <a:lnTo>
                      <a:pt x="3760" y="1"/>
                    </a:lnTo>
                    <a:cubicBezTo>
                      <a:pt x="2507" y="2607"/>
                      <a:pt x="1128" y="5214"/>
                      <a:pt x="0" y="7946"/>
                    </a:cubicBezTo>
                    <a:lnTo>
                      <a:pt x="3760" y="1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676;p34"/>
              <p:cNvSpPr/>
              <p:nvPr/>
            </p:nvSpPr>
            <p:spPr>
              <a:xfrm>
                <a:off x="10101750" y="1013500"/>
                <a:ext cx="113225" cy="210150"/>
              </a:xfrm>
              <a:custGeom>
                <a:avLst/>
                <a:gdLst/>
                <a:ahLst/>
                <a:cxnLst/>
                <a:rect l="l" t="t" r="r" b="b"/>
                <a:pathLst>
                  <a:path w="4529" h="8406" extrusionOk="0">
                    <a:moveTo>
                      <a:pt x="4160" y="0"/>
                    </a:moveTo>
                    <a:cubicBezTo>
                      <a:pt x="4080" y="0"/>
                      <a:pt x="3998" y="40"/>
                      <a:pt x="3931" y="136"/>
                    </a:cubicBezTo>
                    <a:cubicBezTo>
                      <a:pt x="2678" y="2742"/>
                      <a:pt x="1325" y="5349"/>
                      <a:pt x="72" y="7955"/>
                    </a:cubicBezTo>
                    <a:cubicBezTo>
                      <a:pt x="0" y="8186"/>
                      <a:pt x="194" y="8405"/>
                      <a:pt x="385" y="8405"/>
                    </a:cubicBezTo>
                    <a:cubicBezTo>
                      <a:pt x="462" y="8405"/>
                      <a:pt x="540" y="8368"/>
                      <a:pt x="598" y="8281"/>
                    </a:cubicBezTo>
                    <a:cubicBezTo>
                      <a:pt x="1851" y="5675"/>
                      <a:pt x="3104" y="3043"/>
                      <a:pt x="4458" y="436"/>
                    </a:cubicBezTo>
                    <a:cubicBezTo>
                      <a:pt x="4528" y="225"/>
                      <a:pt x="4350" y="0"/>
                      <a:pt x="41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677;p34"/>
              <p:cNvSpPr/>
              <p:nvPr/>
            </p:nvSpPr>
            <p:spPr>
              <a:xfrm>
                <a:off x="10139875" y="1035050"/>
                <a:ext cx="120325" cy="2193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8773" extrusionOk="0">
                    <a:moveTo>
                      <a:pt x="4812" y="1"/>
                    </a:moveTo>
                    <a:lnTo>
                      <a:pt x="1692" y="5688"/>
                    </a:lnTo>
                    <a:lnTo>
                      <a:pt x="1692" y="5688"/>
                    </a:lnTo>
                    <a:cubicBezTo>
                      <a:pt x="2744" y="3794"/>
                      <a:pt x="3805" y="1902"/>
                      <a:pt x="4812" y="1"/>
                    </a:cubicBezTo>
                    <a:close/>
                    <a:moveTo>
                      <a:pt x="1692" y="5688"/>
                    </a:moveTo>
                    <a:cubicBezTo>
                      <a:pt x="1122" y="6714"/>
                      <a:pt x="555" y="7742"/>
                      <a:pt x="0" y="8773"/>
                    </a:cubicBezTo>
                    <a:lnTo>
                      <a:pt x="1692" y="5688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678;p34"/>
              <p:cNvSpPr/>
              <p:nvPr/>
            </p:nvSpPr>
            <p:spPr>
              <a:xfrm>
                <a:off x="10131375" y="1029075"/>
                <a:ext cx="137750" cy="231275"/>
              </a:xfrm>
              <a:custGeom>
                <a:avLst/>
                <a:gdLst/>
                <a:ahLst/>
                <a:cxnLst/>
                <a:rect l="l" t="t" r="r" b="b"/>
                <a:pathLst>
                  <a:path w="5510" h="9251" extrusionOk="0">
                    <a:moveTo>
                      <a:pt x="5130" y="1"/>
                    </a:moveTo>
                    <a:cubicBezTo>
                      <a:pt x="5053" y="1"/>
                      <a:pt x="4982" y="40"/>
                      <a:pt x="4952" y="139"/>
                    </a:cubicBezTo>
                    <a:cubicBezTo>
                      <a:pt x="3273" y="3047"/>
                      <a:pt x="1719" y="5979"/>
                      <a:pt x="140" y="8911"/>
                    </a:cubicBezTo>
                    <a:cubicBezTo>
                      <a:pt x="1" y="9050"/>
                      <a:pt x="212" y="9250"/>
                      <a:pt x="387" y="9250"/>
                    </a:cubicBezTo>
                    <a:cubicBezTo>
                      <a:pt x="465" y="9250"/>
                      <a:pt x="535" y="9211"/>
                      <a:pt x="566" y="9112"/>
                    </a:cubicBezTo>
                    <a:cubicBezTo>
                      <a:pt x="2120" y="6179"/>
                      <a:pt x="3799" y="3272"/>
                      <a:pt x="5353" y="340"/>
                    </a:cubicBezTo>
                    <a:cubicBezTo>
                      <a:pt x="5509" y="201"/>
                      <a:pt x="5304" y="1"/>
                      <a:pt x="51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679;p34"/>
              <p:cNvSpPr/>
              <p:nvPr/>
            </p:nvSpPr>
            <p:spPr>
              <a:xfrm>
                <a:off x="10176825" y="1053225"/>
                <a:ext cx="132875" cy="224325"/>
              </a:xfrm>
              <a:custGeom>
                <a:avLst/>
                <a:gdLst/>
                <a:ahLst/>
                <a:cxnLst/>
                <a:rect l="l" t="t" r="r" b="b"/>
                <a:pathLst>
                  <a:path w="5315" h="8973" extrusionOk="0">
                    <a:moveTo>
                      <a:pt x="5314" y="0"/>
                    </a:moveTo>
                    <a:lnTo>
                      <a:pt x="5314" y="0"/>
                    </a:lnTo>
                    <a:cubicBezTo>
                      <a:pt x="3334" y="2933"/>
                      <a:pt x="1555" y="5965"/>
                      <a:pt x="1" y="8973"/>
                    </a:cubicBezTo>
                    <a:lnTo>
                      <a:pt x="5314" y="0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680;p34"/>
              <p:cNvSpPr/>
              <p:nvPr/>
            </p:nvSpPr>
            <p:spPr>
              <a:xfrm>
                <a:off x="10166900" y="1045925"/>
                <a:ext cx="152025" cy="240375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9615" extrusionOk="0">
                    <a:moveTo>
                      <a:pt x="5672" y="0"/>
                    </a:moveTo>
                    <a:cubicBezTo>
                      <a:pt x="5602" y="0"/>
                      <a:pt x="5539" y="28"/>
                      <a:pt x="5511" y="92"/>
                    </a:cubicBezTo>
                    <a:cubicBezTo>
                      <a:pt x="3531" y="3124"/>
                      <a:pt x="1751" y="6032"/>
                      <a:pt x="72" y="9165"/>
                    </a:cubicBezTo>
                    <a:cubicBezTo>
                      <a:pt x="1" y="9396"/>
                      <a:pt x="195" y="9614"/>
                      <a:pt x="385" y="9614"/>
                    </a:cubicBezTo>
                    <a:cubicBezTo>
                      <a:pt x="463" y="9614"/>
                      <a:pt x="540" y="9578"/>
                      <a:pt x="598" y="9490"/>
                    </a:cubicBezTo>
                    <a:cubicBezTo>
                      <a:pt x="2177" y="6358"/>
                      <a:pt x="3932" y="3325"/>
                      <a:pt x="5937" y="393"/>
                    </a:cubicBezTo>
                    <a:cubicBezTo>
                      <a:pt x="6080" y="177"/>
                      <a:pt x="5851" y="0"/>
                      <a:pt x="56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681;p34"/>
              <p:cNvSpPr/>
              <p:nvPr/>
            </p:nvSpPr>
            <p:spPr>
              <a:xfrm>
                <a:off x="10208175" y="1082050"/>
                <a:ext cx="138475" cy="216800"/>
              </a:xfrm>
              <a:custGeom>
                <a:avLst/>
                <a:gdLst/>
                <a:ahLst/>
                <a:cxnLst/>
                <a:rect l="l" t="t" r="r" b="b"/>
                <a:pathLst>
                  <a:path w="5539" h="8672" extrusionOk="0">
                    <a:moveTo>
                      <a:pt x="5539" y="0"/>
                    </a:moveTo>
                    <a:lnTo>
                      <a:pt x="0" y="8672"/>
                    </a:lnTo>
                    <a:cubicBezTo>
                      <a:pt x="1980" y="5840"/>
                      <a:pt x="3760" y="2933"/>
                      <a:pt x="5539" y="0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682;p34"/>
              <p:cNvSpPr/>
              <p:nvPr/>
            </p:nvSpPr>
            <p:spPr>
              <a:xfrm>
                <a:off x="10199025" y="1074750"/>
                <a:ext cx="154450" cy="229800"/>
              </a:xfrm>
              <a:custGeom>
                <a:avLst/>
                <a:gdLst/>
                <a:ahLst/>
                <a:cxnLst/>
                <a:rect l="l" t="t" r="r" b="b"/>
                <a:pathLst>
                  <a:path w="6178" h="9192" extrusionOk="0">
                    <a:moveTo>
                      <a:pt x="5787" y="0"/>
                    </a:moveTo>
                    <a:cubicBezTo>
                      <a:pt x="5711" y="0"/>
                      <a:pt x="5636" y="28"/>
                      <a:pt x="5579" y="92"/>
                    </a:cubicBezTo>
                    <a:cubicBezTo>
                      <a:pt x="3900" y="3099"/>
                      <a:pt x="2020" y="5931"/>
                      <a:pt x="141" y="8864"/>
                    </a:cubicBezTo>
                    <a:cubicBezTo>
                      <a:pt x="1" y="9003"/>
                      <a:pt x="214" y="9191"/>
                      <a:pt x="390" y="9191"/>
                    </a:cubicBezTo>
                    <a:cubicBezTo>
                      <a:pt x="466" y="9191"/>
                      <a:pt x="536" y="9156"/>
                      <a:pt x="567" y="9064"/>
                    </a:cubicBezTo>
                    <a:cubicBezTo>
                      <a:pt x="2547" y="6232"/>
                      <a:pt x="4326" y="3325"/>
                      <a:pt x="6105" y="392"/>
                    </a:cubicBezTo>
                    <a:cubicBezTo>
                      <a:pt x="6177" y="177"/>
                      <a:pt x="5979" y="0"/>
                      <a:pt x="57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683;p34"/>
              <p:cNvSpPr/>
              <p:nvPr/>
            </p:nvSpPr>
            <p:spPr>
              <a:xfrm>
                <a:off x="10249525" y="1105225"/>
                <a:ext cx="130975" cy="21180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8472" extrusionOk="0">
                    <a:moveTo>
                      <a:pt x="5238" y="1"/>
                    </a:moveTo>
                    <a:lnTo>
                      <a:pt x="1466" y="6101"/>
                    </a:lnTo>
                    <a:lnTo>
                      <a:pt x="1466" y="6101"/>
                    </a:lnTo>
                    <a:cubicBezTo>
                      <a:pt x="2796" y="4100"/>
                      <a:pt x="4064" y="2088"/>
                      <a:pt x="5238" y="1"/>
                    </a:cubicBezTo>
                    <a:close/>
                    <a:moveTo>
                      <a:pt x="1466" y="6101"/>
                    </a:moveTo>
                    <a:cubicBezTo>
                      <a:pt x="1263" y="6407"/>
                      <a:pt x="1058" y="6713"/>
                      <a:pt x="852" y="7018"/>
                    </a:cubicBezTo>
                    <a:cubicBezTo>
                      <a:pt x="527" y="7519"/>
                      <a:pt x="226" y="7945"/>
                      <a:pt x="0" y="8472"/>
                    </a:cubicBezTo>
                    <a:lnTo>
                      <a:pt x="1466" y="6101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684;p34"/>
              <p:cNvSpPr/>
              <p:nvPr/>
            </p:nvSpPr>
            <p:spPr>
              <a:xfrm>
                <a:off x="10241025" y="1099025"/>
                <a:ext cx="147775" cy="223975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8959" extrusionOk="0">
                    <a:moveTo>
                      <a:pt x="5617" y="1"/>
                    </a:moveTo>
                    <a:cubicBezTo>
                      <a:pt x="5529" y="1"/>
                      <a:pt x="5430" y="45"/>
                      <a:pt x="5353" y="148"/>
                    </a:cubicBezTo>
                    <a:cubicBezTo>
                      <a:pt x="4526" y="1627"/>
                      <a:pt x="3699" y="2980"/>
                      <a:pt x="2746" y="4434"/>
                    </a:cubicBezTo>
                    <a:cubicBezTo>
                      <a:pt x="2345" y="5161"/>
                      <a:pt x="1919" y="5787"/>
                      <a:pt x="1393" y="6514"/>
                    </a:cubicBezTo>
                    <a:cubicBezTo>
                      <a:pt x="967" y="7141"/>
                      <a:pt x="466" y="7893"/>
                      <a:pt x="140" y="8620"/>
                    </a:cubicBezTo>
                    <a:cubicBezTo>
                      <a:pt x="1" y="8759"/>
                      <a:pt x="151" y="8958"/>
                      <a:pt x="332" y="8958"/>
                    </a:cubicBezTo>
                    <a:cubicBezTo>
                      <a:pt x="411" y="8958"/>
                      <a:pt x="497" y="8920"/>
                      <a:pt x="566" y="8820"/>
                    </a:cubicBezTo>
                    <a:cubicBezTo>
                      <a:pt x="967" y="8093"/>
                      <a:pt x="1393" y="7467"/>
                      <a:pt x="1919" y="6740"/>
                    </a:cubicBezTo>
                    <a:cubicBezTo>
                      <a:pt x="2345" y="6113"/>
                      <a:pt x="2746" y="5386"/>
                      <a:pt x="3273" y="4760"/>
                    </a:cubicBezTo>
                    <a:cubicBezTo>
                      <a:pt x="4100" y="3281"/>
                      <a:pt x="4952" y="1828"/>
                      <a:pt x="5779" y="374"/>
                    </a:cubicBezTo>
                    <a:cubicBezTo>
                      <a:pt x="5910" y="160"/>
                      <a:pt x="5783" y="1"/>
                      <a:pt x="56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685;p34"/>
              <p:cNvSpPr/>
              <p:nvPr/>
            </p:nvSpPr>
            <p:spPr>
              <a:xfrm>
                <a:off x="10289000" y="1142200"/>
                <a:ext cx="125325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5013" h="7620" extrusionOk="0">
                    <a:moveTo>
                      <a:pt x="5013" y="0"/>
                    </a:moveTo>
                    <a:lnTo>
                      <a:pt x="0" y="7619"/>
                    </a:lnTo>
                    <a:cubicBezTo>
                      <a:pt x="1780" y="5113"/>
                      <a:pt x="3434" y="2607"/>
                      <a:pt x="5013" y="0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686;p34"/>
              <p:cNvSpPr/>
              <p:nvPr/>
            </p:nvSpPr>
            <p:spPr>
              <a:xfrm>
                <a:off x="10279925" y="1135550"/>
                <a:ext cx="143025" cy="201675"/>
              </a:xfrm>
              <a:custGeom>
                <a:avLst/>
                <a:gdLst/>
                <a:ahLst/>
                <a:cxnLst/>
                <a:rect l="l" t="t" r="r" b="b"/>
                <a:pathLst>
                  <a:path w="5721" h="8067" extrusionOk="0">
                    <a:moveTo>
                      <a:pt x="5437" y="0"/>
                    </a:moveTo>
                    <a:cubicBezTo>
                      <a:pt x="5348" y="0"/>
                      <a:pt x="5247" y="49"/>
                      <a:pt x="5175" y="166"/>
                    </a:cubicBezTo>
                    <a:cubicBezTo>
                      <a:pt x="3596" y="2773"/>
                      <a:pt x="1917" y="5279"/>
                      <a:pt x="163" y="7685"/>
                    </a:cubicBezTo>
                    <a:cubicBezTo>
                      <a:pt x="0" y="7902"/>
                      <a:pt x="176" y="8066"/>
                      <a:pt x="362" y="8066"/>
                    </a:cubicBezTo>
                    <a:cubicBezTo>
                      <a:pt x="434" y="8066"/>
                      <a:pt x="508" y="8042"/>
                      <a:pt x="564" y="7986"/>
                    </a:cubicBezTo>
                    <a:cubicBezTo>
                      <a:pt x="2343" y="5580"/>
                      <a:pt x="4022" y="2973"/>
                      <a:pt x="5576" y="367"/>
                    </a:cubicBezTo>
                    <a:cubicBezTo>
                      <a:pt x="5721" y="157"/>
                      <a:pt x="5597" y="0"/>
                      <a:pt x="54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687;p34"/>
              <p:cNvSpPr/>
              <p:nvPr/>
            </p:nvSpPr>
            <p:spPr>
              <a:xfrm>
                <a:off x="10377975" y="1199200"/>
                <a:ext cx="495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2733" extrusionOk="0">
                    <a:moveTo>
                      <a:pt x="1980" y="1"/>
                    </a:moveTo>
                    <a:lnTo>
                      <a:pt x="0" y="2733"/>
                    </a:lnTo>
                    <a:cubicBezTo>
                      <a:pt x="627" y="1881"/>
                      <a:pt x="1353" y="953"/>
                      <a:pt x="1980" y="1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688;p34"/>
              <p:cNvSpPr/>
              <p:nvPr/>
            </p:nvSpPr>
            <p:spPr>
              <a:xfrm>
                <a:off x="10369825" y="1193550"/>
                <a:ext cx="66175" cy="80875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3235" extrusionOk="0">
                    <a:moveTo>
                      <a:pt x="2311" y="0"/>
                    </a:moveTo>
                    <a:cubicBezTo>
                      <a:pt x="2232" y="0"/>
                      <a:pt x="2148" y="36"/>
                      <a:pt x="2080" y="127"/>
                    </a:cubicBezTo>
                    <a:cubicBezTo>
                      <a:pt x="1454" y="1079"/>
                      <a:pt x="827" y="1906"/>
                      <a:pt x="101" y="2859"/>
                    </a:cubicBezTo>
                    <a:cubicBezTo>
                      <a:pt x="0" y="2959"/>
                      <a:pt x="0" y="3059"/>
                      <a:pt x="101" y="3159"/>
                    </a:cubicBezTo>
                    <a:cubicBezTo>
                      <a:pt x="151" y="3209"/>
                      <a:pt x="232" y="3235"/>
                      <a:pt x="301" y="3235"/>
                    </a:cubicBezTo>
                    <a:cubicBezTo>
                      <a:pt x="370" y="3235"/>
                      <a:pt x="426" y="3209"/>
                      <a:pt x="426" y="3159"/>
                    </a:cubicBezTo>
                    <a:cubicBezTo>
                      <a:pt x="1153" y="2332"/>
                      <a:pt x="1880" y="1280"/>
                      <a:pt x="2507" y="352"/>
                    </a:cubicBezTo>
                    <a:cubicBezTo>
                      <a:pt x="2647" y="195"/>
                      <a:pt x="2493" y="0"/>
                      <a:pt x="23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689;p34"/>
              <p:cNvSpPr/>
              <p:nvPr/>
            </p:nvSpPr>
            <p:spPr>
              <a:xfrm>
                <a:off x="10202525" y="1050725"/>
                <a:ext cx="13175" cy="288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153" extrusionOk="0">
                    <a:moveTo>
                      <a:pt x="527" y="0"/>
                    </a:moveTo>
                    <a:lnTo>
                      <a:pt x="527" y="0"/>
                    </a:lnTo>
                    <a:cubicBezTo>
                      <a:pt x="494" y="69"/>
                      <a:pt x="465" y="135"/>
                      <a:pt x="436" y="198"/>
                    </a:cubicBezTo>
                    <a:lnTo>
                      <a:pt x="436" y="198"/>
                    </a:lnTo>
                    <a:lnTo>
                      <a:pt x="527" y="0"/>
                    </a:lnTo>
                    <a:close/>
                    <a:moveTo>
                      <a:pt x="436" y="198"/>
                    </a:moveTo>
                    <a:lnTo>
                      <a:pt x="1" y="1153"/>
                    </a:lnTo>
                    <a:cubicBezTo>
                      <a:pt x="190" y="796"/>
                      <a:pt x="291" y="527"/>
                      <a:pt x="436" y="198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690;p34"/>
              <p:cNvSpPr/>
              <p:nvPr/>
            </p:nvSpPr>
            <p:spPr>
              <a:xfrm>
                <a:off x="10195000" y="1045700"/>
                <a:ext cx="28850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1555" extrusionOk="0">
                    <a:moveTo>
                      <a:pt x="928" y="1"/>
                    </a:moveTo>
                    <a:cubicBezTo>
                      <a:pt x="828" y="1"/>
                      <a:pt x="728" y="1"/>
                      <a:pt x="627" y="101"/>
                    </a:cubicBezTo>
                    <a:cubicBezTo>
                      <a:pt x="427" y="502"/>
                      <a:pt x="201" y="828"/>
                      <a:pt x="101" y="1128"/>
                    </a:cubicBezTo>
                    <a:cubicBezTo>
                      <a:pt x="1" y="1254"/>
                      <a:pt x="1" y="1454"/>
                      <a:pt x="101" y="1554"/>
                    </a:cubicBezTo>
                    <a:cubicBezTo>
                      <a:pt x="302" y="1554"/>
                      <a:pt x="427" y="1554"/>
                      <a:pt x="527" y="1454"/>
                    </a:cubicBezTo>
                    <a:cubicBezTo>
                      <a:pt x="728" y="1028"/>
                      <a:pt x="928" y="727"/>
                      <a:pt x="1053" y="402"/>
                    </a:cubicBezTo>
                    <a:cubicBezTo>
                      <a:pt x="1154" y="301"/>
                      <a:pt x="1154" y="101"/>
                      <a:pt x="9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691;p34"/>
              <p:cNvSpPr/>
              <p:nvPr/>
            </p:nvSpPr>
            <p:spPr>
              <a:xfrm>
                <a:off x="10098525" y="1136550"/>
                <a:ext cx="20700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580" extrusionOk="0">
                    <a:moveTo>
                      <a:pt x="827" y="1"/>
                    </a:moveTo>
                    <a:lnTo>
                      <a:pt x="0" y="1580"/>
                    </a:lnTo>
                    <a:cubicBezTo>
                      <a:pt x="301" y="1053"/>
                      <a:pt x="627" y="527"/>
                      <a:pt x="827" y="1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692;p34"/>
              <p:cNvSpPr/>
              <p:nvPr/>
            </p:nvSpPr>
            <p:spPr>
              <a:xfrm>
                <a:off x="10090375" y="1129675"/>
                <a:ext cx="3697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2097" extrusionOk="0">
                    <a:moveTo>
                      <a:pt x="1116" y="0"/>
                    </a:moveTo>
                    <a:cubicBezTo>
                      <a:pt x="1053" y="0"/>
                      <a:pt x="1003" y="25"/>
                      <a:pt x="953" y="75"/>
                    </a:cubicBezTo>
                    <a:cubicBezTo>
                      <a:pt x="627" y="602"/>
                      <a:pt x="426" y="1228"/>
                      <a:pt x="101" y="1754"/>
                    </a:cubicBezTo>
                    <a:cubicBezTo>
                      <a:pt x="0" y="1855"/>
                      <a:pt x="101" y="1955"/>
                      <a:pt x="226" y="2055"/>
                    </a:cubicBezTo>
                    <a:cubicBezTo>
                      <a:pt x="255" y="2085"/>
                      <a:pt x="285" y="2097"/>
                      <a:pt x="314" y="2097"/>
                    </a:cubicBezTo>
                    <a:cubicBezTo>
                      <a:pt x="385" y="2097"/>
                      <a:pt x="456" y="2026"/>
                      <a:pt x="527" y="1955"/>
                    </a:cubicBezTo>
                    <a:cubicBezTo>
                      <a:pt x="852" y="1429"/>
                      <a:pt x="1153" y="902"/>
                      <a:pt x="1479" y="401"/>
                    </a:cubicBezTo>
                    <a:cubicBezTo>
                      <a:pt x="1479" y="276"/>
                      <a:pt x="1479" y="75"/>
                      <a:pt x="1354" y="75"/>
                    </a:cubicBezTo>
                    <a:cubicBezTo>
                      <a:pt x="1253" y="25"/>
                      <a:pt x="1178" y="0"/>
                      <a:pt x="11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693;p34"/>
              <p:cNvSpPr/>
              <p:nvPr/>
            </p:nvSpPr>
            <p:spPr>
              <a:xfrm>
                <a:off x="10278350" y="1100225"/>
                <a:ext cx="28825" cy="55150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2206" extrusionOk="0">
                    <a:moveTo>
                      <a:pt x="1153" y="0"/>
                    </a:moveTo>
                    <a:lnTo>
                      <a:pt x="1153" y="0"/>
                    </a:lnTo>
                    <a:cubicBezTo>
                      <a:pt x="905" y="424"/>
                      <a:pt x="699" y="847"/>
                      <a:pt x="486" y="1276"/>
                    </a:cubicBezTo>
                    <a:lnTo>
                      <a:pt x="486" y="1276"/>
                    </a:lnTo>
                    <a:lnTo>
                      <a:pt x="1153" y="0"/>
                    </a:lnTo>
                    <a:close/>
                    <a:moveTo>
                      <a:pt x="486" y="1276"/>
                    </a:moveTo>
                    <a:lnTo>
                      <a:pt x="0" y="2206"/>
                    </a:lnTo>
                    <a:cubicBezTo>
                      <a:pt x="178" y="1892"/>
                      <a:pt x="334" y="1582"/>
                      <a:pt x="486" y="1276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694;p34"/>
              <p:cNvSpPr/>
              <p:nvPr/>
            </p:nvSpPr>
            <p:spPr>
              <a:xfrm>
                <a:off x="10269825" y="1093700"/>
                <a:ext cx="46050" cy="67350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2694" extrusionOk="0">
                    <a:moveTo>
                      <a:pt x="1503" y="1"/>
                    </a:moveTo>
                    <a:cubicBezTo>
                      <a:pt x="1415" y="1"/>
                      <a:pt x="1328" y="48"/>
                      <a:pt x="1294" y="161"/>
                    </a:cubicBezTo>
                    <a:cubicBezTo>
                      <a:pt x="867" y="888"/>
                      <a:pt x="441" y="1614"/>
                      <a:pt x="141" y="2341"/>
                    </a:cubicBezTo>
                    <a:cubicBezTo>
                      <a:pt x="0" y="2499"/>
                      <a:pt x="154" y="2693"/>
                      <a:pt x="337" y="2693"/>
                    </a:cubicBezTo>
                    <a:cubicBezTo>
                      <a:pt x="415" y="2693"/>
                      <a:pt x="499" y="2657"/>
                      <a:pt x="567" y="2567"/>
                    </a:cubicBezTo>
                    <a:cubicBezTo>
                      <a:pt x="968" y="1840"/>
                      <a:pt x="1294" y="1088"/>
                      <a:pt x="1695" y="361"/>
                    </a:cubicBezTo>
                    <a:cubicBezTo>
                      <a:pt x="1842" y="165"/>
                      <a:pt x="1669" y="1"/>
                      <a:pt x="15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695;p34"/>
              <p:cNvSpPr/>
              <p:nvPr/>
            </p:nvSpPr>
            <p:spPr>
              <a:xfrm>
                <a:off x="10346625" y="1191700"/>
                <a:ext cx="755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627" extrusionOk="0">
                    <a:moveTo>
                      <a:pt x="302" y="0"/>
                    </a:moveTo>
                    <a:lnTo>
                      <a:pt x="302" y="0"/>
                    </a:lnTo>
                    <a:cubicBezTo>
                      <a:pt x="252" y="100"/>
                      <a:pt x="201" y="207"/>
                      <a:pt x="151" y="314"/>
                    </a:cubicBezTo>
                    <a:lnTo>
                      <a:pt x="302" y="0"/>
                    </a:lnTo>
                    <a:close/>
                    <a:moveTo>
                      <a:pt x="151" y="314"/>
                    </a:moveTo>
                    <a:lnTo>
                      <a:pt x="1" y="627"/>
                    </a:lnTo>
                    <a:cubicBezTo>
                      <a:pt x="51" y="527"/>
                      <a:pt x="101" y="420"/>
                      <a:pt x="151" y="314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696;p34"/>
              <p:cNvSpPr/>
              <p:nvPr/>
            </p:nvSpPr>
            <p:spPr>
              <a:xfrm>
                <a:off x="10338500" y="1184575"/>
                <a:ext cx="23825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213" extrusionOk="0">
                    <a:moveTo>
                      <a:pt x="617" y="1"/>
                    </a:moveTo>
                    <a:cubicBezTo>
                      <a:pt x="541" y="1"/>
                      <a:pt x="484" y="56"/>
                      <a:pt x="426" y="185"/>
                    </a:cubicBezTo>
                    <a:cubicBezTo>
                      <a:pt x="326" y="385"/>
                      <a:pt x="201" y="586"/>
                      <a:pt x="0" y="812"/>
                    </a:cubicBezTo>
                    <a:cubicBezTo>
                      <a:pt x="0" y="912"/>
                      <a:pt x="0" y="1112"/>
                      <a:pt x="100" y="1213"/>
                    </a:cubicBezTo>
                    <a:cubicBezTo>
                      <a:pt x="201" y="1213"/>
                      <a:pt x="426" y="1213"/>
                      <a:pt x="526" y="1112"/>
                    </a:cubicBezTo>
                    <a:cubicBezTo>
                      <a:pt x="627" y="812"/>
                      <a:pt x="727" y="586"/>
                      <a:pt x="827" y="385"/>
                    </a:cubicBezTo>
                    <a:cubicBezTo>
                      <a:pt x="953" y="285"/>
                      <a:pt x="953" y="85"/>
                      <a:pt x="827" y="85"/>
                    </a:cubicBezTo>
                    <a:cubicBezTo>
                      <a:pt x="742" y="31"/>
                      <a:pt x="674" y="1"/>
                      <a:pt x="6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26" y="1663704"/>
            <a:ext cx="3893520" cy="19315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0"/>
          <p:cNvSpPr/>
          <p:nvPr/>
        </p:nvSpPr>
        <p:spPr>
          <a:xfrm>
            <a:off x="-583155" y="6088800"/>
            <a:ext cx="10653209" cy="159065"/>
          </a:xfrm>
          <a:custGeom>
            <a:avLst/>
            <a:gdLst/>
            <a:ahLst/>
            <a:cxnLst/>
            <a:rect l="l" t="t" r="r" b="b"/>
            <a:pathLst>
              <a:path w="273857" h="4089" extrusionOk="0"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4088"/>
                </a:lnTo>
                <a:lnTo>
                  <a:pt x="273856" y="4088"/>
                </a:lnTo>
                <a:lnTo>
                  <a:pt x="273856" y="164"/>
                </a:lnTo>
                <a:lnTo>
                  <a:pt x="273856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273856" y="1"/>
                </a:moveTo>
                <a:lnTo>
                  <a:pt x="27385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0"/>
          <p:cNvSpPr txBox="1">
            <a:spLocks noGrp="1"/>
          </p:cNvSpPr>
          <p:nvPr>
            <p:ph type="subTitle" idx="1"/>
          </p:nvPr>
        </p:nvSpPr>
        <p:spPr>
          <a:xfrm>
            <a:off x="731281" y="2171417"/>
            <a:ext cx="3646048" cy="13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ru-RU" sz="2000" dirty="0" smtClean="0"/>
              <a:t>Чтобы не упустить бонусов, необходимо разобраться в редкости </a:t>
            </a:r>
            <a:r>
              <a:rPr lang="ru-RU" sz="2000" dirty="0" err="1" smtClean="0"/>
              <a:t>бравлеров</a:t>
            </a:r>
            <a:r>
              <a:rPr lang="ru-RU" sz="2000" dirty="0" smtClean="0"/>
              <a:t>. Они подразделяются на</a:t>
            </a:r>
            <a:r>
              <a:rPr lang="en-US" sz="2000" dirty="0" smtClean="0"/>
              <a:t> </a:t>
            </a:r>
            <a:r>
              <a:rPr lang="ru-RU" sz="2000" dirty="0" smtClean="0"/>
              <a:t>редких, </a:t>
            </a:r>
            <a:r>
              <a:rPr lang="ru-RU" sz="2000" dirty="0" err="1" smtClean="0"/>
              <a:t>сверхредких</a:t>
            </a:r>
            <a:r>
              <a:rPr lang="ru-RU" sz="2000" dirty="0" smtClean="0"/>
              <a:t>, эпических, мифических, легендарных, хроматических. </a:t>
            </a:r>
            <a:endParaRPr sz="2000" dirty="0"/>
          </a:p>
        </p:txBody>
      </p:sp>
      <p:grpSp>
        <p:nvGrpSpPr>
          <p:cNvPr id="824" name="Google Shape;824;p40"/>
          <p:cNvGrpSpPr/>
          <p:nvPr/>
        </p:nvGrpSpPr>
        <p:grpSpPr>
          <a:xfrm flipH="1">
            <a:off x="4174453" y="3943749"/>
            <a:ext cx="432486" cy="575340"/>
            <a:chOff x="3600400" y="2783875"/>
            <a:chExt cx="402275" cy="535100"/>
          </a:xfrm>
        </p:grpSpPr>
        <p:sp>
          <p:nvSpPr>
            <p:cNvPr id="825" name="Google Shape;825;p40"/>
            <p:cNvSpPr/>
            <p:nvPr/>
          </p:nvSpPr>
          <p:spPr>
            <a:xfrm>
              <a:off x="3631725" y="3070825"/>
              <a:ext cx="195525" cy="237500"/>
            </a:xfrm>
            <a:custGeom>
              <a:avLst/>
              <a:gdLst/>
              <a:ahLst/>
              <a:cxnLst/>
              <a:rect l="l" t="t" r="r" b="b"/>
              <a:pathLst>
                <a:path w="7821" h="9500" extrusionOk="0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3623575" y="3062700"/>
              <a:ext cx="211825" cy="256275"/>
            </a:xfrm>
            <a:custGeom>
              <a:avLst/>
              <a:gdLst/>
              <a:ahLst/>
              <a:cxnLst/>
              <a:rect l="l" t="t" r="r" b="b"/>
              <a:pathLst>
                <a:path w="8473" h="10251" extrusionOk="0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3775225" y="3070825"/>
              <a:ext cx="196125" cy="237500"/>
            </a:xfrm>
            <a:custGeom>
              <a:avLst/>
              <a:gdLst/>
              <a:ahLst/>
              <a:cxnLst/>
              <a:rect l="l" t="t" r="r" b="b"/>
              <a:pathLst>
                <a:path w="7845" h="9500" extrusionOk="0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3767700" y="3062700"/>
              <a:ext cx="211175" cy="256275"/>
            </a:xfrm>
            <a:custGeom>
              <a:avLst/>
              <a:gdLst/>
              <a:ahLst/>
              <a:cxnLst/>
              <a:rect l="l" t="t" r="r" b="b"/>
              <a:pathLst>
                <a:path w="8447" h="10251" extrusionOk="0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3605425" y="2788875"/>
              <a:ext cx="391625" cy="396650"/>
            </a:xfrm>
            <a:custGeom>
              <a:avLst/>
              <a:gdLst/>
              <a:ahLst/>
              <a:cxnLst/>
              <a:rect l="l" t="t" r="r" b="b"/>
              <a:pathLst>
                <a:path w="15665" h="15866" extrusionOk="0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3600400" y="2783875"/>
              <a:ext cx="402275" cy="409800"/>
            </a:xfrm>
            <a:custGeom>
              <a:avLst/>
              <a:gdLst/>
              <a:ahLst/>
              <a:cxnLst/>
              <a:rect l="l" t="t" r="r" b="b"/>
              <a:pathLst>
                <a:path w="16091" h="16392" extrusionOk="0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3663050" y="2851525"/>
              <a:ext cx="276975" cy="273850"/>
            </a:xfrm>
            <a:custGeom>
              <a:avLst/>
              <a:gdLst/>
              <a:ahLst/>
              <a:cxnLst/>
              <a:rect l="l" t="t" r="r" b="b"/>
              <a:pathLst>
                <a:path w="11079" h="10954" extrusionOk="0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" name="Google Shape;832;p40"/>
          <p:cNvGrpSpPr/>
          <p:nvPr/>
        </p:nvGrpSpPr>
        <p:grpSpPr>
          <a:xfrm rot="132037" flipH="1">
            <a:off x="7495981" y="1045848"/>
            <a:ext cx="1385983" cy="2705355"/>
            <a:chOff x="409722" y="228600"/>
            <a:chExt cx="1385931" cy="2705253"/>
          </a:xfrm>
        </p:grpSpPr>
        <p:grpSp>
          <p:nvGrpSpPr>
            <p:cNvPr id="833" name="Google Shape;833;p4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834" name="Google Shape;834;p4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4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6" name="Google Shape;836;p4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40"/>
          <p:cNvGrpSpPr/>
          <p:nvPr/>
        </p:nvGrpSpPr>
        <p:grpSpPr>
          <a:xfrm rot="-10569166" flipH="1">
            <a:off x="299793" y="1362645"/>
            <a:ext cx="1386005" cy="2705399"/>
            <a:chOff x="409722" y="228600"/>
            <a:chExt cx="1385931" cy="2705253"/>
          </a:xfrm>
        </p:grpSpPr>
        <p:grpSp>
          <p:nvGrpSpPr>
            <p:cNvPr id="838" name="Google Shape;838;p4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839" name="Google Shape;839;p4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1" name="Google Shape;841;p4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2112647" y="644857"/>
            <a:ext cx="48461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Разбираем на части</a:t>
            </a:r>
            <a:endParaRPr lang="ru-RU" sz="4000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grpSp>
        <p:nvGrpSpPr>
          <p:cNvPr id="25" name="Google Shape;748;p37"/>
          <p:cNvGrpSpPr/>
          <p:nvPr/>
        </p:nvGrpSpPr>
        <p:grpSpPr>
          <a:xfrm rot="20787667">
            <a:off x="767405" y="567804"/>
            <a:ext cx="456965" cy="611963"/>
            <a:chOff x="1924550" y="238125"/>
            <a:chExt cx="3751325" cy="5219200"/>
          </a:xfrm>
        </p:grpSpPr>
        <p:sp>
          <p:nvSpPr>
            <p:cNvPr id="26" name="Google Shape;749;p37"/>
            <p:cNvSpPr/>
            <p:nvPr/>
          </p:nvSpPr>
          <p:spPr>
            <a:xfrm>
              <a:off x="1991425" y="318025"/>
              <a:ext cx="3603700" cy="734800"/>
            </a:xfrm>
            <a:custGeom>
              <a:avLst/>
              <a:gdLst/>
              <a:ahLst/>
              <a:cxnLst/>
              <a:rect l="l" t="t" r="r" b="b"/>
              <a:pathLst>
                <a:path w="144148" h="29392" extrusionOk="0">
                  <a:moveTo>
                    <a:pt x="14680" y="1"/>
                  </a:moveTo>
                  <a:cubicBezTo>
                    <a:pt x="6557" y="1"/>
                    <a:pt x="1" y="6590"/>
                    <a:pt x="1" y="14712"/>
                  </a:cubicBezTo>
                  <a:cubicBezTo>
                    <a:pt x="1" y="22802"/>
                    <a:pt x="6557" y="29391"/>
                    <a:pt x="14680" y="29391"/>
                  </a:cubicBezTo>
                  <a:lnTo>
                    <a:pt x="144148" y="29391"/>
                  </a:lnTo>
                  <a:lnTo>
                    <a:pt x="131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50;p37"/>
            <p:cNvSpPr/>
            <p:nvPr/>
          </p:nvSpPr>
          <p:spPr>
            <a:xfrm>
              <a:off x="2005300" y="808150"/>
              <a:ext cx="407775" cy="4569250"/>
            </a:xfrm>
            <a:custGeom>
              <a:avLst/>
              <a:gdLst/>
              <a:ahLst/>
              <a:cxnLst/>
              <a:rect l="l" t="t" r="r" b="b"/>
              <a:pathLst>
                <a:path w="16311" h="182770" extrusionOk="0">
                  <a:moveTo>
                    <a:pt x="0" y="0"/>
                  </a:moveTo>
                  <a:lnTo>
                    <a:pt x="0" y="176245"/>
                  </a:lnTo>
                  <a:lnTo>
                    <a:pt x="9786" y="182769"/>
                  </a:lnTo>
                  <a:lnTo>
                    <a:pt x="16310" y="182769"/>
                  </a:lnTo>
                  <a:lnTo>
                    <a:pt x="16310" y="9786"/>
                  </a:lnTo>
                  <a:lnTo>
                    <a:pt x="9786" y="97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51;p37"/>
            <p:cNvSpPr/>
            <p:nvPr/>
          </p:nvSpPr>
          <p:spPr>
            <a:xfrm>
              <a:off x="2413050" y="1052800"/>
              <a:ext cx="3182075" cy="4324600"/>
            </a:xfrm>
            <a:custGeom>
              <a:avLst/>
              <a:gdLst/>
              <a:ahLst/>
              <a:cxnLst/>
              <a:rect l="l" t="t" r="r" b="b"/>
              <a:pathLst>
                <a:path w="127283" h="172984" extrusionOk="0">
                  <a:moveTo>
                    <a:pt x="0" y="0"/>
                  </a:moveTo>
                  <a:lnTo>
                    <a:pt x="0" y="172983"/>
                  </a:lnTo>
                  <a:lnTo>
                    <a:pt x="127283" y="172983"/>
                  </a:lnTo>
                  <a:lnTo>
                    <a:pt x="1272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52;p37"/>
            <p:cNvSpPr/>
            <p:nvPr/>
          </p:nvSpPr>
          <p:spPr>
            <a:xfrm>
              <a:off x="4289500" y="1052800"/>
              <a:ext cx="653225" cy="2039575"/>
            </a:xfrm>
            <a:custGeom>
              <a:avLst/>
              <a:gdLst/>
              <a:ahLst/>
              <a:cxnLst/>
              <a:rect l="l" t="t" r="r" b="b"/>
              <a:pathLst>
                <a:path w="26129" h="81583" extrusionOk="0">
                  <a:moveTo>
                    <a:pt x="0" y="0"/>
                  </a:moveTo>
                  <a:lnTo>
                    <a:pt x="0" y="81583"/>
                  </a:lnTo>
                  <a:lnTo>
                    <a:pt x="26129" y="81583"/>
                  </a:lnTo>
                  <a:lnTo>
                    <a:pt x="261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53;p37"/>
            <p:cNvSpPr/>
            <p:nvPr/>
          </p:nvSpPr>
          <p:spPr>
            <a:xfrm>
              <a:off x="1924550" y="238125"/>
              <a:ext cx="3751325" cy="5219200"/>
            </a:xfrm>
            <a:custGeom>
              <a:avLst/>
              <a:gdLst/>
              <a:ahLst/>
              <a:cxnLst/>
              <a:rect l="l" t="t" r="r" b="b"/>
              <a:pathLst>
                <a:path w="150053" h="208768" extrusionOk="0">
                  <a:moveTo>
                    <a:pt x="17909" y="0"/>
                  </a:moveTo>
                  <a:cubicBezTo>
                    <a:pt x="8580" y="0"/>
                    <a:pt x="849" y="7111"/>
                    <a:pt x="34" y="16212"/>
                  </a:cubicBezTo>
                  <a:lnTo>
                    <a:pt x="1" y="192490"/>
                  </a:lnTo>
                  <a:cubicBezTo>
                    <a:pt x="1" y="201460"/>
                    <a:pt x="7308" y="208767"/>
                    <a:pt x="16278" y="208767"/>
                  </a:cubicBezTo>
                  <a:lnTo>
                    <a:pt x="150052" y="208767"/>
                  </a:lnTo>
                  <a:lnTo>
                    <a:pt x="150052" y="29358"/>
                  </a:lnTo>
                  <a:lnTo>
                    <a:pt x="127251" y="29358"/>
                  </a:lnTo>
                  <a:lnTo>
                    <a:pt x="127251" y="35784"/>
                  </a:lnTo>
                  <a:lnTo>
                    <a:pt x="143626" y="35784"/>
                  </a:lnTo>
                  <a:lnTo>
                    <a:pt x="143626" y="202341"/>
                  </a:lnTo>
                  <a:lnTo>
                    <a:pt x="16278" y="202341"/>
                  </a:lnTo>
                  <a:cubicBezTo>
                    <a:pt x="10863" y="202341"/>
                    <a:pt x="6427" y="197937"/>
                    <a:pt x="6427" y="192490"/>
                  </a:cubicBezTo>
                  <a:lnTo>
                    <a:pt x="6427" y="31609"/>
                  </a:lnTo>
                  <a:cubicBezTo>
                    <a:pt x="9559" y="34218"/>
                    <a:pt x="13538" y="35784"/>
                    <a:pt x="17909" y="35784"/>
                  </a:cubicBezTo>
                  <a:lnTo>
                    <a:pt x="88075" y="35784"/>
                  </a:lnTo>
                  <a:lnTo>
                    <a:pt x="88075" y="29358"/>
                  </a:lnTo>
                  <a:lnTo>
                    <a:pt x="17909" y="29358"/>
                  </a:lnTo>
                  <a:cubicBezTo>
                    <a:pt x="11581" y="29358"/>
                    <a:pt x="6427" y="24237"/>
                    <a:pt x="6427" y="17908"/>
                  </a:cubicBezTo>
                  <a:cubicBezTo>
                    <a:pt x="6427" y="11580"/>
                    <a:pt x="11581" y="6426"/>
                    <a:pt x="17909" y="6426"/>
                  </a:cubicBezTo>
                  <a:lnTo>
                    <a:pt x="137037" y="6426"/>
                  </a:lnTo>
                  <a:lnTo>
                    <a:pt x="1370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54;p37"/>
            <p:cNvSpPr/>
            <p:nvPr/>
          </p:nvSpPr>
          <p:spPr>
            <a:xfrm>
              <a:off x="2249950" y="482750"/>
              <a:ext cx="3018975" cy="160700"/>
            </a:xfrm>
            <a:custGeom>
              <a:avLst/>
              <a:gdLst/>
              <a:ahLst/>
              <a:cxnLst/>
              <a:rect l="l" t="t" r="r" b="b"/>
              <a:pathLst>
                <a:path w="120759" h="6428" extrusionOk="0">
                  <a:moveTo>
                    <a:pt x="0" y="1"/>
                  </a:moveTo>
                  <a:lnTo>
                    <a:pt x="0" y="6427"/>
                  </a:lnTo>
                  <a:lnTo>
                    <a:pt x="120759" y="6427"/>
                  </a:lnTo>
                  <a:lnTo>
                    <a:pt x="1207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55;p37"/>
            <p:cNvSpPr/>
            <p:nvPr/>
          </p:nvSpPr>
          <p:spPr>
            <a:xfrm>
              <a:off x="2249950" y="727400"/>
              <a:ext cx="3182075" cy="160700"/>
            </a:xfrm>
            <a:custGeom>
              <a:avLst/>
              <a:gdLst/>
              <a:ahLst/>
              <a:cxnLst/>
              <a:rect l="l" t="t" r="r" b="b"/>
              <a:pathLst>
                <a:path w="127283" h="6428" extrusionOk="0">
                  <a:moveTo>
                    <a:pt x="0" y="1"/>
                  </a:moveTo>
                  <a:lnTo>
                    <a:pt x="0" y="6427"/>
                  </a:lnTo>
                  <a:lnTo>
                    <a:pt x="127283" y="6427"/>
                  </a:lnTo>
                  <a:lnTo>
                    <a:pt x="1272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56;p37"/>
            <p:cNvSpPr/>
            <p:nvPr/>
          </p:nvSpPr>
          <p:spPr>
            <a:xfrm>
              <a:off x="4209575" y="972050"/>
              <a:ext cx="813075" cy="2331550"/>
            </a:xfrm>
            <a:custGeom>
              <a:avLst/>
              <a:gdLst/>
              <a:ahLst/>
              <a:cxnLst/>
              <a:rect l="l" t="t" r="r" b="b"/>
              <a:pathLst>
                <a:path w="32523" h="93262" extrusionOk="0">
                  <a:moveTo>
                    <a:pt x="26097" y="6427"/>
                  </a:moveTo>
                  <a:lnTo>
                    <a:pt x="26097" y="82888"/>
                  </a:lnTo>
                  <a:lnTo>
                    <a:pt x="16278" y="77962"/>
                  </a:lnTo>
                  <a:lnTo>
                    <a:pt x="6427" y="82888"/>
                  </a:lnTo>
                  <a:lnTo>
                    <a:pt x="6427" y="6427"/>
                  </a:lnTo>
                  <a:close/>
                  <a:moveTo>
                    <a:pt x="1" y="1"/>
                  </a:moveTo>
                  <a:lnTo>
                    <a:pt x="1" y="93261"/>
                  </a:lnTo>
                  <a:lnTo>
                    <a:pt x="16278" y="85139"/>
                  </a:lnTo>
                  <a:lnTo>
                    <a:pt x="32523" y="93261"/>
                  </a:lnTo>
                  <a:lnTo>
                    <a:pt x="325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57;p37"/>
            <p:cNvSpPr/>
            <p:nvPr/>
          </p:nvSpPr>
          <p:spPr>
            <a:xfrm>
              <a:off x="2333125" y="1215900"/>
              <a:ext cx="160675" cy="3998400"/>
            </a:xfrm>
            <a:custGeom>
              <a:avLst/>
              <a:gdLst/>
              <a:ahLst/>
              <a:cxnLst/>
              <a:rect l="l" t="t" r="r" b="b"/>
              <a:pathLst>
                <a:path w="6427" h="159936" extrusionOk="0">
                  <a:moveTo>
                    <a:pt x="0" y="0"/>
                  </a:moveTo>
                  <a:lnTo>
                    <a:pt x="0" y="159935"/>
                  </a:lnTo>
                  <a:lnTo>
                    <a:pt x="6427" y="159935"/>
                  </a:lnTo>
                  <a:lnTo>
                    <a:pt x="6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58;p37"/>
            <p:cNvSpPr/>
            <p:nvPr/>
          </p:nvSpPr>
          <p:spPr>
            <a:xfrm>
              <a:off x="2739250" y="1380625"/>
              <a:ext cx="816325" cy="160675"/>
            </a:xfrm>
            <a:custGeom>
              <a:avLst/>
              <a:gdLst/>
              <a:ahLst/>
              <a:cxnLst/>
              <a:rect l="l" t="t" r="r" b="b"/>
              <a:pathLst>
                <a:path w="32653" h="6427" extrusionOk="0">
                  <a:moveTo>
                    <a:pt x="0" y="0"/>
                  </a:moveTo>
                  <a:lnTo>
                    <a:pt x="0" y="6427"/>
                  </a:lnTo>
                  <a:lnTo>
                    <a:pt x="32653" y="6427"/>
                  </a:lnTo>
                  <a:lnTo>
                    <a:pt x="326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59;p37"/>
            <p:cNvSpPr/>
            <p:nvPr/>
          </p:nvSpPr>
          <p:spPr>
            <a:xfrm>
              <a:off x="4371050" y="4888900"/>
              <a:ext cx="163125" cy="160675"/>
            </a:xfrm>
            <a:custGeom>
              <a:avLst/>
              <a:gdLst/>
              <a:ahLst/>
              <a:cxnLst/>
              <a:rect l="l" t="t" r="r" b="b"/>
              <a:pathLst>
                <a:path w="6525" h="6427" extrusionOk="0">
                  <a:moveTo>
                    <a:pt x="0" y="0"/>
                  </a:moveTo>
                  <a:lnTo>
                    <a:pt x="0" y="6426"/>
                  </a:lnTo>
                  <a:lnTo>
                    <a:pt x="6524" y="6426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60;p37"/>
            <p:cNvSpPr/>
            <p:nvPr/>
          </p:nvSpPr>
          <p:spPr>
            <a:xfrm>
              <a:off x="4698075" y="4888900"/>
              <a:ext cx="163100" cy="160675"/>
            </a:xfrm>
            <a:custGeom>
              <a:avLst/>
              <a:gdLst/>
              <a:ahLst/>
              <a:cxnLst/>
              <a:rect l="l" t="t" r="r" b="b"/>
              <a:pathLst>
                <a:path w="6524" h="6427" extrusionOk="0">
                  <a:moveTo>
                    <a:pt x="0" y="0"/>
                  </a:moveTo>
                  <a:lnTo>
                    <a:pt x="0" y="6426"/>
                  </a:lnTo>
                  <a:lnTo>
                    <a:pt x="6524" y="6426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61;p37"/>
            <p:cNvSpPr/>
            <p:nvPr/>
          </p:nvSpPr>
          <p:spPr>
            <a:xfrm>
              <a:off x="5024250" y="4888900"/>
              <a:ext cx="163125" cy="160675"/>
            </a:xfrm>
            <a:custGeom>
              <a:avLst/>
              <a:gdLst/>
              <a:ahLst/>
              <a:cxnLst/>
              <a:rect l="l" t="t" r="r" b="b"/>
              <a:pathLst>
                <a:path w="6525" h="6427" extrusionOk="0">
                  <a:moveTo>
                    <a:pt x="1" y="0"/>
                  </a:moveTo>
                  <a:lnTo>
                    <a:pt x="1" y="6426"/>
                  </a:lnTo>
                  <a:lnTo>
                    <a:pt x="6525" y="6426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62;p37"/>
            <p:cNvSpPr/>
            <p:nvPr/>
          </p:nvSpPr>
          <p:spPr>
            <a:xfrm>
              <a:off x="2739250" y="1706825"/>
              <a:ext cx="490125" cy="160675"/>
            </a:xfrm>
            <a:custGeom>
              <a:avLst/>
              <a:gdLst/>
              <a:ahLst/>
              <a:cxnLst/>
              <a:rect l="l" t="t" r="r" b="b"/>
              <a:pathLst>
                <a:path w="19605" h="6427" extrusionOk="0">
                  <a:moveTo>
                    <a:pt x="0" y="0"/>
                  </a:moveTo>
                  <a:lnTo>
                    <a:pt x="0" y="6426"/>
                  </a:lnTo>
                  <a:lnTo>
                    <a:pt x="19605" y="6426"/>
                  </a:lnTo>
                  <a:lnTo>
                    <a:pt x="196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63;p37"/>
            <p:cNvSpPr/>
            <p:nvPr/>
          </p:nvSpPr>
          <p:spPr>
            <a:xfrm>
              <a:off x="2739250" y="2033025"/>
              <a:ext cx="490125" cy="160675"/>
            </a:xfrm>
            <a:custGeom>
              <a:avLst/>
              <a:gdLst/>
              <a:ahLst/>
              <a:cxnLst/>
              <a:rect l="l" t="t" r="r" b="b"/>
              <a:pathLst>
                <a:path w="19605" h="6427" extrusionOk="0">
                  <a:moveTo>
                    <a:pt x="0" y="0"/>
                  </a:moveTo>
                  <a:lnTo>
                    <a:pt x="0" y="6426"/>
                  </a:lnTo>
                  <a:lnTo>
                    <a:pt x="19605" y="6426"/>
                  </a:lnTo>
                  <a:lnTo>
                    <a:pt x="196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22636" t="22353" r="21349" b="25475"/>
          <a:stretch/>
        </p:blipFill>
        <p:spPr>
          <a:xfrm>
            <a:off x="4273023" y="1489669"/>
            <a:ext cx="4389492" cy="22996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4"/>
          <p:cNvSpPr txBox="1">
            <a:spLocks noGrp="1"/>
          </p:cNvSpPr>
          <p:nvPr>
            <p:ph type="ctrTitle"/>
          </p:nvPr>
        </p:nvSpPr>
        <p:spPr>
          <a:xfrm>
            <a:off x="2025356" y="660379"/>
            <a:ext cx="5163719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>
              <a:buClr>
                <a:srgbClr val="000000"/>
              </a:buClr>
              <a:buSzTx/>
            </a:pPr>
            <a:r>
              <a:rPr lang="ru-RU" sz="4000" dirty="0">
                <a:solidFill>
                  <a:srgbClr val="00004D"/>
                </a:solidFill>
              </a:rPr>
              <a:t>Разбираем на части</a:t>
            </a:r>
          </a:p>
        </p:txBody>
      </p:sp>
      <p:sp>
        <p:nvSpPr>
          <p:cNvPr id="697" name="Google Shape;697;p34"/>
          <p:cNvSpPr txBox="1">
            <a:spLocks noGrp="1"/>
          </p:cNvSpPr>
          <p:nvPr>
            <p:ph type="subTitle" idx="1"/>
          </p:nvPr>
        </p:nvSpPr>
        <p:spPr>
          <a:xfrm>
            <a:off x="5126161" y="1646713"/>
            <a:ext cx="3029100" cy="12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2000" dirty="0" smtClean="0"/>
              <a:t>Далее мы составили детальную характеристику каждого бойца с описаниями их индивидуальных способностей.</a:t>
            </a:r>
            <a:endParaRPr sz="2000" dirty="0"/>
          </a:p>
        </p:txBody>
      </p:sp>
      <p:grpSp>
        <p:nvGrpSpPr>
          <p:cNvPr id="97" name="Google Shape;2628;p89"/>
          <p:cNvGrpSpPr/>
          <p:nvPr/>
        </p:nvGrpSpPr>
        <p:grpSpPr>
          <a:xfrm rot="21341193">
            <a:off x="404298" y="3868317"/>
            <a:ext cx="1430985" cy="877789"/>
            <a:chOff x="250225" y="836050"/>
            <a:chExt cx="7125900" cy="4018475"/>
          </a:xfrm>
        </p:grpSpPr>
        <p:sp>
          <p:nvSpPr>
            <p:cNvPr id="98" name="Google Shape;2629;p89"/>
            <p:cNvSpPr/>
            <p:nvPr/>
          </p:nvSpPr>
          <p:spPr>
            <a:xfrm>
              <a:off x="5723625" y="1052650"/>
              <a:ext cx="36400" cy="1031425"/>
            </a:xfrm>
            <a:custGeom>
              <a:avLst/>
              <a:gdLst/>
              <a:ahLst/>
              <a:cxnLst/>
              <a:rect l="l" t="t" r="r" b="b"/>
              <a:pathLst>
                <a:path w="1456" h="41257" fill="none" extrusionOk="0">
                  <a:moveTo>
                    <a:pt x="1455" y="0"/>
                  </a:moveTo>
                  <a:cubicBezTo>
                    <a:pt x="1455" y="0"/>
                    <a:pt x="670" y="26158"/>
                    <a:pt x="1" y="41257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630;p89"/>
            <p:cNvSpPr/>
            <p:nvPr/>
          </p:nvSpPr>
          <p:spPr>
            <a:xfrm>
              <a:off x="5620300" y="1134025"/>
              <a:ext cx="132200" cy="144325"/>
            </a:xfrm>
            <a:custGeom>
              <a:avLst/>
              <a:gdLst/>
              <a:ahLst/>
              <a:cxnLst/>
              <a:rect l="l" t="t" r="r" b="b"/>
              <a:pathLst>
                <a:path w="5288" h="5773" fill="none" extrusionOk="0">
                  <a:moveTo>
                    <a:pt x="1" y="0"/>
                  </a:moveTo>
                  <a:lnTo>
                    <a:pt x="5288" y="5772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631;p89"/>
            <p:cNvSpPr/>
            <p:nvPr/>
          </p:nvSpPr>
          <p:spPr>
            <a:xfrm>
              <a:off x="5671100" y="898525"/>
              <a:ext cx="88925" cy="154150"/>
            </a:xfrm>
            <a:custGeom>
              <a:avLst/>
              <a:gdLst/>
              <a:ahLst/>
              <a:cxnLst/>
              <a:rect l="l" t="t" r="r" b="b"/>
              <a:pathLst>
                <a:path w="3557" h="6166" fill="none" extrusionOk="0">
                  <a:moveTo>
                    <a:pt x="3556" y="6165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632;p89"/>
            <p:cNvSpPr/>
            <p:nvPr/>
          </p:nvSpPr>
          <p:spPr>
            <a:xfrm>
              <a:off x="5760000" y="910650"/>
              <a:ext cx="120075" cy="142025"/>
            </a:xfrm>
            <a:custGeom>
              <a:avLst/>
              <a:gdLst/>
              <a:ahLst/>
              <a:cxnLst/>
              <a:rect l="l" t="t" r="r" b="b"/>
              <a:pathLst>
                <a:path w="4803" h="5681" fill="none" extrusionOk="0">
                  <a:moveTo>
                    <a:pt x="0" y="5680"/>
                  </a:moveTo>
                  <a:lnTo>
                    <a:pt x="4802" y="1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633;p89"/>
            <p:cNvSpPr/>
            <p:nvPr/>
          </p:nvSpPr>
          <p:spPr>
            <a:xfrm>
              <a:off x="5853500" y="886125"/>
              <a:ext cx="53125" cy="51100"/>
            </a:xfrm>
            <a:custGeom>
              <a:avLst/>
              <a:gdLst/>
              <a:ahLst/>
              <a:cxnLst/>
              <a:rect l="l" t="t" r="r" b="b"/>
              <a:pathLst>
                <a:path w="2125" h="2044" extrusionOk="0">
                  <a:moveTo>
                    <a:pt x="1111" y="1"/>
                  </a:moveTo>
                  <a:cubicBezTo>
                    <a:pt x="1065" y="1"/>
                    <a:pt x="1018" y="4"/>
                    <a:pt x="970" y="12"/>
                  </a:cubicBezTo>
                  <a:cubicBezTo>
                    <a:pt x="393" y="12"/>
                    <a:pt x="0" y="497"/>
                    <a:pt x="0" y="1074"/>
                  </a:cubicBezTo>
                  <a:cubicBezTo>
                    <a:pt x="93" y="1651"/>
                    <a:pt x="577" y="2044"/>
                    <a:pt x="1155" y="2044"/>
                  </a:cubicBezTo>
                  <a:cubicBezTo>
                    <a:pt x="1732" y="2044"/>
                    <a:pt x="2124" y="1559"/>
                    <a:pt x="2124" y="982"/>
                  </a:cubicBezTo>
                  <a:cubicBezTo>
                    <a:pt x="2039" y="452"/>
                    <a:pt x="1625" y="1"/>
                    <a:pt x="1111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634;p89"/>
            <p:cNvSpPr/>
            <p:nvPr/>
          </p:nvSpPr>
          <p:spPr>
            <a:xfrm>
              <a:off x="5605875" y="836050"/>
              <a:ext cx="129900" cy="124850"/>
            </a:xfrm>
            <a:custGeom>
              <a:avLst/>
              <a:gdLst/>
              <a:ahLst/>
              <a:cxnLst/>
              <a:rect l="l" t="t" r="r" b="b"/>
              <a:pathLst>
                <a:path w="5196" h="4994" extrusionOk="0">
                  <a:moveTo>
                    <a:pt x="2662" y="1"/>
                  </a:moveTo>
                  <a:cubicBezTo>
                    <a:pt x="2607" y="1"/>
                    <a:pt x="2551" y="3"/>
                    <a:pt x="2494" y="6"/>
                  </a:cubicBezTo>
                  <a:cubicBezTo>
                    <a:pt x="1063" y="99"/>
                    <a:pt x="1" y="1253"/>
                    <a:pt x="93" y="2592"/>
                  </a:cubicBezTo>
                  <a:cubicBezTo>
                    <a:pt x="185" y="3954"/>
                    <a:pt x="1340" y="4993"/>
                    <a:pt x="2702" y="4993"/>
                  </a:cubicBezTo>
                  <a:cubicBezTo>
                    <a:pt x="4133" y="4901"/>
                    <a:pt x="5195" y="3747"/>
                    <a:pt x="5103" y="2315"/>
                  </a:cubicBezTo>
                  <a:cubicBezTo>
                    <a:pt x="5015" y="1009"/>
                    <a:pt x="3950" y="1"/>
                    <a:pt x="266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635;p89"/>
            <p:cNvSpPr/>
            <p:nvPr/>
          </p:nvSpPr>
          <p:spPr>
            <a:xfrm>
              <a:off x="5572400" y="1085950"/>
              <a:ext cx="98725" cy="96750"/>
            </a:xfrm>
            <a:custGeom>
              <a:avLst/>
              <a:gdLst/>
              <a:ahLst/>
              <a:cxnLst/>
              <a:rect l="l" t="t" r="r" b="b"/>
              <a:pathLst>
                <a:path w="3949" h="3870" extrusionOk="0">
                  <a:moveTo>
                    <a:pt x="1982" y="0"/>
                  </a:moveTo>
                  <a:cubicBezTo>
                    <a:pt x="1930" y="0"/>
                    <a:pt x="1877" y="3"/>
                    <a:pt x="1825" y="7"/>
                  </a:cubicBezTo>
                  <a:cubicBezTo>
                    <a:pt x="763" y="100"/>
                    <a:pt x="1" y="977"/>
                    <a:pt x="1" y="2039"/>
                  </a:cubicBezTo>
                  <a:cubicBezTo>
                    <a:pt x="89" y="3027"/>
                    <a:pt x="866" y="3869"/>
                    <a:pt x="1856" y="3869"/>
                  </a:cubicBezTo>
                  <a:cubicBezTo>
                    <a:pt x="1907" y="3869"/>
                    <a:pt x="1958" y="3867"/>
                    <a:pt x="2009" y="3863"/>
                  </a:cubicBezTo>
                  <a:cubicBezTo>
                    <a:pt x="3071" y="3770"/>
                    <a:pt x="3949" y="2893"/>
                    <a:pt x="3833" y="1831"/>
                  </a:cubicBezTo>
                  <a:cubicBezTo>
                    <a:pt x="3833" y="822"/>
                    <a:pt x="2978" y="0"/>
                    <a:pt x="1982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636;p89"/>
            <p:cNvSpPr/>
            <p:nvPr/>
          </p:nvSpPr>
          <p:spPr>
            <a:xfrm>
              <a:off x="5317300" y="966075"/>
              <a:ext cx="303025" cy="1130125"/>
            </a:xfrm>
            <a:custGeom>
              <a:avLst/>
              <a:gdLst/>
              <a:ahLst/>
              <a:cxnLst/>
              <a:rect l="l" t="t" r="r" b="b"/>
              <a:pathLst>
                <a:path w="12121" h="45205" fill="none" extrusionOk="0">
                  <a:moveTo>
                    <a:pt x="0" y="0"/>
                  </a:moveTo>
                  <a:cubicBezTo>
                    <a:pt x="0" y="0"/>
                    <a:pt x="9535" y="24819"/>
                    <a:pt x="12121" y="45205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637;p89"/>
            <p:cNvSpPr/>
            <p:nvPr/>
          </p:nvSpPr>
          <p:spPr>
            <a:xfrm>
              <a:off x="5220900" y="1088425"/>
              <a:ext cx="166250" cy="72175"/>
            </a:xfrm>
            <a:custGeom>
              <a:avLst/>
              <a:gdLst/>
              <a:ahLst/>
              <a:cxnLst/>
              <a:rect l="l" t="t" r="r" b="b"/>
              <a:pathLst>
                <a:path w="6650" h="2887" fill="none" extrusionOk="0">
                  <a:moveTo>
                    <a:pt x="1" y="1"/>
                  </a:moveTo>
                  <a:lnTo>
                    <a:pt x="6650" y="2886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38;p89"/>
            <p:cNvSpPr/>
            <p:nvPr/>
          </p:nvSpPr>
          <p:spPr>
            <a:xfrm>
              <a:off x="5430425" y="994925"/>
              <a:ext cx="88900" cy="300725"/>
            </a:xfrm>
            <a:custGeom>
              <a:avLst/>
              <a:gdLst/>
              <a:ahLst/>
              <a:cxnLst/>
              <a:rect l="l" t="t" r="r" b="b"/>
              <a:pathLst>
                <a:path w="3556" h="12029" fill="none" extrusionOk="0">
                  <a:moveTo>
                    <a:pt x="0" y="12029"/>
                  </a:moveTo>
                  <a:lnTo>
                    <a:pt x="3556" y="0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39;p89"/>
            <p:cNvSpPr/>
            <p:nvPr/>
          </p:nvSpPr>
          <p:spPr>
            <a:xfrm>
              <a:off x="5259575" y="908350"/>
              <a:ext cx="115450" cy="115450"/>
            </a:xfrm>
            <a:custGeom>
              <a:avLst/>
              <a:gdLst/>
              <a:ahLst/>
              <a:cxnLst/>
              <a:rect l="l" t="t" r="r" b="b"/>
              <a:pathLst>
                <a:path w="4618" h="4618" extrusionOk="0">
                  <a:moveTo>
                    <a:pt x="2309" y="0"/>
                  </a:moveTo>
                  <a:cubicBezTo>
                    <a:pt x="1062" y="0"/>
                    <a:pt x="0" y="1062"/>
                    <a:pt x="0" y="2309"/>
                  </a:cubicBezTo>
                  <a:cubicBezTo>
                    <a:pt x="0" y="3648"/>
                    <a:pt x="1062" y="4618"/>
                    <a:pt x="2309" y="4618"/>
                  </a:cubicBezTo>
                  <a:cubicBezTo>
                    <a:pt x="3556" y="4618"/>
                    <a:pt x="4618" y="3648"/>
                    <a:pt x="4618" y="2309"/>
                  </a:cubicBezTo>
                  <a:cubicBezTo>
                    <a:pt x="4618" y="1062"/>
                    <a:pt x="3556" y="0"/>
                    <a:pt x="2309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640;p89"/>
            <p:cNvSpPr/>
            <p:nvPr/>
          </p:nvSpPr>
          <p:spPr>
            <a:xfrm>
              <a:off x="5485825" y="960875"/>
              <a:ext cx="69875" cy="67550"/>
            </a:xfrm>
            <a:custGeom>
              <a:avLst/>
              <a:gdLst/>
              <a:ahLst/>
              <a:cxnLst/>
              <a:rect l="l" t="t" r="r" b="b"/>
              <a:pathLst>
                <a:path w="2795" h="2702" extrusionOk="0">
                  <a:moveTo>
                    <a:pt x="1340" y="0"/>
                  </a:moveTo>
                  <a:cubicBezTo>
                    <a:pt x="670" y="0"/>
                    <a:pt x="1" y="577"/>
                    <a:pt x="1" y="1362"/>
                  </a:cubicBezTo>
                  <a:cubicBezTo>
                    <a:pt x="1" y="2124"/>
                    <a:pt x="670" y="2701"/>
                    <a:pt x="1340" y="2701"/>
                  </a:cubicBezTo>
                  <a:cubicBezTo>
                    <a:pt x="2102" y="2701"/>
                    <a:pt x="2794" y="2124"/>
                    <a:pt x="2794" y="1362"/>
                  </a:cubicBezTo>
                  <a:cubicBezTo>
                    <a:pt x="2794" y="577"/>
                    <a:pt x="2102" y="0"/>
                    <a:pt x="134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41;p89"/>
            <p:cNvSpPr/>
            <p:nvPr/>
          </p:nvSpPr>
          <p:spPr>
            <a:xfrm>
              <a:off x="5192050" y="1057250"/>
              <a:ext cx="57725" cy="60050"/>
            </a:xfrm>
            <a:custGeom>
              <a:avLst/>
              <a:gdLst/>
              <a:ahLst/>
              <a:cxnLst/>
              <a:rect l="l" t="t" r="r" b="b"/>
              <a:pathLst>
                <a:path w="2309" h="2402" extrusionOk="0">
                  <a:moveTo>
                    <a:pt x="1155" y="1"/>
                  </a:moveTo>
                  <a:cubicBezTo>
                    <a:pt x="485" y="1"/>
                    <a:pt x="0" y="578"/>
                    <a:pt x="0" y="1248"/>
                  </a:cubicBezTo>
                  <a:cubicBezTo>
                    <a:pt x="0" y="1917"/>
                    <a:pt x="485" y="2402"/>
                    <a:pt x="1155" y="2402"/>
                  </a:cubicBezTo>
                  <a:cubicBezTo>
                    <a:pt x="1847" y="2402"/>
                    <a:pt x="2309" y="1917"/>
                    <a:pt x="2309" y="1248"/>
                  </a:cubicBezTo>
                  <a:cubicBezTo>
                    <a:pt x="2309" y="578"/>
                    <a:pt x="1847" y="1"/>
                    <a:pt x="1155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42;p89"/>
            <p:cNvSpPr/>
            <p:nvPr/>
          </p:nvSpPr>
          <p:spPr>
            <a:xfrm>
              <a:off x="5839050" y="934900"/>
              <a:ext cx="303050" cy="1130125"/>
            </a:xfrm>
            <a:custGeom>
              <a:avLst/>
              <a:gdLst/>
              <a:ahLst/>
              <a:cxnLst/>
              <a:rect l="l" t="t" r="r" b="b"/>
              <a:pathLst>
                <a:path w="12122" h="45205" fill="none" extrusionOk="0">
                  <a:moveTo>
                    <a:pt x="12122" y="0"/>
                  </a:moveTo>
                  <a:cubicBezTo>
                    <a:pt x="12122" y="0"/>
                    <a:pt x="2610" y="24819"/>
                    <a:pt x="1" y="45205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43;p89"/>
            <p:cNvSpPr/>
            <p:nvPr/>
          </p:nvSpPr>
          <p:spPr>
            <a:xfrm>
              <a:off x="6072250" y="1057250"/>
              <a:ext cx="166250" cy="72175"/>
            </a:xfrm>
            <a:custGeom>
              <a:avLst/>
              <a:gdLst/>
              <a:ahLst/>
              <a:cxnLst/>
              <a:rect l="l" t="t" r="r" b="b"/>
              <a:pathLst>
                <a:path w="6650" h="2887" fill="none" extrusionOk="0">
                  <a:moveTo>
                    <a:pt x="6649" y="1"/>
                  </a:moveTo>
                  <a:lnTo>
                    <a:pt x="0" y="2887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44;p89"/>
            <p:cNvSpPr/>
            <p:nvPr/>
          </p:nvSpPr>
          <p:spPr>
            <a:xfrm>
              <a:off x="5974125" y="1061875"/>
              <a:ext cx="54850" cy="202050"/>
            </a:xfrm>
            <a:custGeom>
              <a:avLst/>
              <a:gdLst/>
              <a:ahLst/>
              <a:cxnLst/>
              <a:rect l="l" t="t" r="r" b="b"/>
              <a:pathLst>
                <a:path w="2194" h="8082" fill="none" extrusionOk="0">
                  <a:moveTo>
                    <a:pt x="2194" y="808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45;p89"/>
            <p:cNvSpPr/>
            <p:nvPr/>
          </p:nvSpPr>
          <p:spPr>
            <a:xfrm>
              <a:off x="6084375" y="877175"/>
              <a:ext cx="115450" cy="115475"/>
            </a:xfrm>
            <a:custGeom>
              <a:avLst/>
              <a:gdLst/>
              <a:ahLst/>
              <a:cxnLst/>
              <a:rect l="l" t="t" r="r" b="b"/>
              <a:pathLst>
                <a:path w="4618" h="4619" extrusionOk="0">
                  <a:moveTo>
                    <a:pt x="2309" y="1"/>
                  </a:moveTo>
                  <a:cubicBezTo>
                    <a:pt x="1062" y="1"/>
                    <a:pt x="0" y="1040"/>
                    <a:pt x="0" y="2309"/>
                  </a:cubicBezTo>
                  <a:cubicBezTo>
                    <a:pt x="0" y="3648"/>
                    <a:pt x="1062" y="4618"/>
                    <a:pt x="2309" y="4618"/>
                  </a:cubicBezTo>
                  <a:cubicBezTo>
                    <a:pt x="3671" y="4618"/>
                    <a:pt x="4617" y="3648"/>
                    <a:pt x="4617" y="2309"/>
                  </a:cubicBezTo>
                  <a:cubicBezTo>
                    <a:pt x="4617" y="1040"/>
                    <a:pt x="3671" y="1"/>
                    <a:pt x="2309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46;p89"/>
            <p:cNvSpPr/>
            <p:nvPr/>
          </p:nvSpPr>
          <p:spPr>
            <a:xfrm>
              <a:off x="5940075" y="1028400"/>
              <a:ext cx="67550" cy="67550"/>
            </a:xfrm>
            <a:custGeom>
              <a:avLst/>
              <a:gdLst/>
              <a:ahLst/>
              <a:cxnLst/>
              <a:rect l="l" t="t" r="r" b="b"/>
              <a:pathLst>
                <a:path w="2702" h="2702" extrusionOk="0">
                  <a:moveTo>
                    <a:pt x="1362" y="0"/>
                  </a:moveTo>
                  <a:cubicBezTo>
                    <a:pt x="577" y="0"/>
                    <a:pt x="0" y="578"/>
                    <a:pt x="0" y="1340"/>
                  </a:cubicBezTo>
                  <a:cubicBezTo>
                    <a:pt x="0" y="2124"/>
                    <a:pt x="577" y="2702"/>
                    <a:pt x="1362" y="2702"/>
                  </a:cubicBezTo>
                  <a:cubicBezTo>
                    <a:pt x="2124" y="2702"/>
                    <a:pt x="2701" y="2124"/>
                    <a:pt x="2701" y="1340"/>
                  </a:cubicBezTo>
                  <a:cubicBezTo>
                    <a:pt x="2701" y="578"/>
                    <a:pt x="2124" y="0"/>
                    <a:pt x="1362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647;p89"/>
            <p:cNvSpPr/>
            <p:nvPr/>
          </p:nvSpPr>
          <p:spPr>
            <a:xfrm>
              <a:off x="6190575" y="1009350"/>
              <a:ext cx="95825" cy="95850"/>
            </a:xfrm>
            <a:custGeom>
              <a:avLst/>
              <a:gdLst/>
              <a:ahLst/>
              <a:cxnLst/>
              <a:rect l="l" t="t" r="r" b="b"/>
              <a:pathLst>
                <a:path w="3833" h="3834" extrusionOk="0">
                  <a:moveTo>
                    <a:pt x="1916" y="1"/>
                  </a:moveTo>
                  <a:cubicBezTo>
                    <a:pt x="854" y="1"/>
                    <a:pt x="0" y="855"/>
                    <a:pt x="0" y="1917"/>
                  </a:cubicBezTo>
                  <a:cubicBezTo>
                    <a:pt x="0" y="2979"/>
                    <a:pt x="854" y="3833"/>
                    <a:pt x="1916" y="3833"/>
                  </a:cubicBezTo>
                  <a:cubicBezTo>
                    <a:pt x="2978" y="3833"/>
                    <a:pt x="3833" y="2979"/>
                    <a:pt x="3833" y="1917"/>
                  </a:cubicBezTo>
                  <a:cubicBezTo>
                    <a:pt x="3833" y="855"/>
                    <a:pt x="2978" y="1"/>
                    <a:pt x="191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48;p89"/>
            <p:cNvSpPr/>
            <p:nvPr/>
          </p:nvSpPr>
          <p:spPr>
            <a:xfrm>
              <a:off x="5997775" y="1292750"/>
              <a:ext cx="168575" cy="77375"/>
            </a:xfrm>
            <a:custGeom>
              <a:avLst/>
              <a:gdLst/>
              <a:ahLst/>
              <a:cxnLst/>
              <a:rect l="l" t="t" r="r" b="b"/>
              <a:pathLst>
                <a:path w="6743" h="3095" fill="none" extrusionOk="0">
                  <a:moveTo>
                    <a:pt x="6742" y="0"/>
                  </a:moveTo>
                  <a:lnTo>
                    <a:pt x="1" y="3094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49;p89"/>
            <p:cNvSpPr/>
            <p:nvPr/>
          </p:nvSpPr>
          <p:spPr>
            <a:xfrm>
              <a:off x="6123025" y="1249450"/>
              <a:ext cx="86600" cy="86600"/>
            </a:xfrm>
            <a:custGeom>
              <a:avLst/>
              <a:gdLst/>
              <a:ahLst/>
              <a:cxnLst/>
              <a:rect l="l" t="t" r="r" b="b"/>
              <a:pathLst>
                <a:path w="3464" h="3464" extrusionOk="0">
                  <a:moveTo>
                    <a:pt x="1732" y="1"/>
                  </a:moveTo>
                  <a:cubicBezTo>
                    <a:pt x="763" y="1"/>
                    <a:pt x="1" y="878"/>
                    <a:pt x="1" y="1732"/>
                  </a:cubicBezTo>
                  <a:cubicBezTo>
                    <a:pt x="1" y="2702"/>
                    <a:pt x="763" y="3464"/>
                    <a:pt x="1732" y="3464"/>
                  </a:cubicBezTo>
                  <a:cubicBezTo>
                    <a:pt x="2702" y="3464"/>
                    <a:pt x="3464" y="2702"/>
                    <a:pt x="3464" y="1732"/>
                  </a:cubicBezTo>
                  <a:cubicBezTo>
                    <a:pt x="3464" y="878"/>
                    <a:pt x="2702" y="1"/>
                    <a:pt x="1732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50;p89"/>
            <p:cNvSpPr/>
            <p:nvPr/>
          </p:nvSpPr>
          <p:spPr>
            <a:xfrm>
              <a:off x="5234450" y="1731075"/>
              <a:ext cx="328175" cy="432650"/>
            </a:xfrm>
            <a:custGeom>
              <a:avLst/>
              <a:gdLst/>
              <a:ahLst/>
              <a:cxnLst/>
              <a:rect l="l" t="t" r="r" b="b"/>
              <a:pathLst>
                <a:path w="13127" h="17306" extrusionOk="0">
                  <a:moveTo>
                    <a:pt x="689" y="0"/>
                  </a:moveTo>
                  <a:cubicBezTo>
                    <a:pt x="272" y="0"/>
                    <a:pt x="1" y="453"/>
                    <a:pt x="244" y="845"/>
                  </a:cubicBezTo>
                  <a:cubicBezTo>
                    <a:pt x="4376" y="7009"/>
                    <a:pt x="8601" y="17306"/>
                    <a:pt x="8601" y="17306"/>
                  </a:cubicBezTo>
                  <a:lnTo>
                    <a:pt x="13126" y="17306"/>
                  </a:lnTo>
                  <a:cubicBezTo>
                    <a:pt x="10148" y="5947"/>
                    <a:pt x="4076" y="1630"/>
                    <a:pt x="1005" y="83"/>
                  </a:cubicBezTo>
                  <a:cubicBezTo>
                    <a:pt x="895" y="25"/>
                    <a:pt x="788" y="0"/>
                    <a:pt x="689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miter lim="2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651;p89"/>
            <p:cNvSpPr/>
            <p:nvPr/>
          </p:nvSpPr>
          <p:spPr>
            <a:xfrm>
              <a:off x="5312125" y="1444725"/>
              <a:ext cx="349200" cy="719000"/>
            </a:xfrm>
            <a:custGeom>
              <a:avLst/>
              <a:gdLst/>
              <a:ahLst/>
              <a:cxnLst/>
              <a:rect l="l" t="t" r="r" b="b"/>
              <a:pathLst>
                <a:path w="13968" h="28760" extrusionOk="0">
                  <a:moveTo>
                    <a:pt x="891" y="0"/>
                  </a:moveTo>
                  <a:cubicBezTo>
                    <a:pt x="423" y="0"/>
                    <a:pt x="1" y="470"/>
                    <a:pt x="207" y="1055"/>
                  </a:cubicBezTo>
                  <a:cubicBezTo>
                    <a:pt x="5402" y="12022"/>
                    <a:pt x="8957" y="28760"/>
                    <a:pt x="8957" y="28760"/>
                  </a:cubicBezTo>
                  <a:lnTo>
                    <a:pt x="13967" y="28760"/>
                  </a:lnTo>
                  <a:cubicBezTo>
                    <a:pt x="10596" y="10567"/>
                    <a:pt x="4640" y="3064"/>
                    <a:pt x="1362" y="178"/>
                  </a:cubicBezTo>
                  <a:cubicBezTo>
                    <a:pt x="1215" y="55"/>
                    <a:pt x="1050" y="0"/>
                    <a:pt x="891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52;p89"/>
            <p:cNvSpPr/>
            <p:nvPr/>
          </p:nvSpPr>
          <p:spPr>
            <a:xfrm>
              <a:off x="5532075" y="1278125"/>
              <a:ext cx="218125" cy="885600"/>
            </a:xfrm>
            <a:custGeom>
              <a:avLst/>
              <a:gdLst/>
              <a:ahLst/>
              <a:cxnLst/>
              <a:rect l="l" t="t" r="r" b="b"/>
              <a:pathLst>
                <a:path w="8725" h="35424" extrusionOk="0">
                  <a:moveTo>
                    <a:pt x="466" y="1"/>
                  </a:moveTo>
                  <a:cubicBezTo>
                    <a:pt x="229" y="1"/>
                    <a:pt x="1" y="229"/>
                    <a:pt x="67" y="493"/>
                  </a:cubicBezTo>
                  <a:cubicBezTo>
                    <a:pt x="2283" y="13860"/>
                    <a:pt x="2768" y="35424"/>
                    <a:pt x="2768" y="35424"/>
                  </a:cubicBezTo>
                  <a:lnTo>
                    <a:pt x="7755" y="35424"/>
                  </a:lnTo>
                  <a:cubicBezTo>
                    <a:pt x="8725" y="10513"/>
                    <a:pt x="3045" y="2317"/>
                    <a:pt x="736" y="124"/>
                  </a:cubicBezTo>
                  <a:cubicBezTo>
                    <a:pt x="657" y="38"/>
                    <a:pt x="561" y="1"/>
                    <a:pt x="466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5"/>
              </a:solidFill>
              <a:prstDash val="solid"/>
              <a:miter lim="2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53;p89"/>
            <p:cNvSpPr/>
            <p:nvPr/>
          </p:nvSpPr>
          <p:spPr>
            <a:xfrm>
              <a:off x="5896775" y="1725300"/>
              <a:ext cx="333750" cy="438425"/>
            </a:xfrm>
            <a:custGeom>
              <a:avLst/>
              <a:gdLst/>
              <a:ahLst/>
              <a:cxnLst/>
              <a:rect l="l" t="t" r="r" b="b"/>
              <a:pathLst>
                <a:path w="13350" h="17537" extrusionOk="0">
                  <a:moveTo>
                    <a:pt x="12723" y="0"/>
                  </a:moveTo>
                  <a:cubicBezTo>
                    <a:pt x="12685" y="0"/>
                    <a:pt x="12646" y="4"/>
                    <a:pt x="12606" y="14"/>
                  </a:cubicBezTo>
                  <a:cubicBezTo>
                    <a:pt x="9813" y="1376"/>
                    <a:pt x="3187" y="5508"/>
                    <a:pt x="1" y="17537"/>
                  </a:cubicBezTo>
                  <a:lnTo>
                    <a:pt x="4526" y="17537"/>
                  </a:lnTo>
                  <a:cubicBezTo>
                    <a:pt x="4526" y="17537"/>
                    <a:pt x="8959" y="6663"/>
                    <a:pt x="13183" y="706"/>
                  </a:cubicBezTo>
                  <a:cubicBezTo>
                    <a:pt x="13350" y="353"/>
                    <a:pt x="13067" y="0"/>
                    <a:pt x="12723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54;p89"/>
            <p:cNvSpPr/>
            <p:nvPr/>
          </p:nvSpPr>
          <p:spPr>
            <a:xfrm>
              <a:off x="5798075" y="1419700"/>
              <a:ext cx="365050" cy="744025"/>
            </a:xfrm>
            <a:custGeom>
              <a:avLst/>
              <a:gdLst/>
              <a:ahLst/>
              <a:cxnLst/>
              <a:rect l="l" t="t" r="r" b="b"/>
              <a:pathLst>
                <a:path w="14602" h="29761" extrusionOk="0">
                  <a:moveTo>
                    <a:pt x="14173" y="1"/>
                  </a:moveTo>
                  <a:cubicBezTo>
                    <a:pt x="14132" y="1"/>
                    <a:pt x="14093" y="8"/>
                    <a:pt x="14061" y="25"/>
                  </a:cubicBezTo>
                  <a:cubicBezTo>
                    <a:pt x="11452" y="1756"/>
                    <a:pt x="3949" y="8498"/>
                    <a:pt x="1" y="29761"/>
                  </a:cubicBezTo>
                  <a:lnTo>
                    <a:pt x="5011" y="29761"/>
                  </a:lnTo>
                  <a:cubicBezTo>
                    <a:pt x="5011" y="29761"/>
                    <a:pt x="8959" y="11291"/>
                    <a:pt x="14430" y="417"/>
                  </a:cubicBezTo>
                  <a:cubicBezTo>
                    <a:pt x="14602" y="170"/>
                    <a:pt x="14365" y="1"/>
                    <a:pt x="14173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5"/>
              </a:solidFill>
              <a:prstDash val="solid"/>
              <a:miter lim="2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655;p89"/>
            <p:cNvSpPr/>
            <p:nvPr/>
          </p:nvSpPr>
          <p:spPr>
            <a:xfrm>
              <a:off x="5709200" y="1281825"/>
              <a:ext cx="218100" cy="881900"/>
            </a:xfrm>
            <a:custGeom>
              <a:avLst/>
              <a:gdLst/>
              <a:ahLst/>
              <a:cxnLst/>
              <a:rect l="l" t="t" r="r" b="b"/>
              <a:pathLst>
                <a:path w="8724" h="35276" extrusionOk="0">
                  <a:moveTo>
                    <a:pt x="8077" y="0"/>
                  </a:moveTo>
                  <a:cubicBezTo>
                    <a:pt x="7947" y="0"/>
                    <a:pt x="7817" y="48"/>
                    <a:pt x="7711" y="160"/>
                  </a:cubicBezTo>
                  <a:cubicBezTo>
                    <a:pt x="5287" y="2746"/>
                    <a:pt x="0" y="11127"/>
                    <a:pt x="878" y="35276"/>
                  </a:cubicBezTo>
                  <a:lnTo>
                    <a:pt x="5980" y="35276"/>
                  </a:lnTo>
                  <a:cubicBezTo>
                    <a:pt x="5980" y="35276"/>
                    <a:pt x="6442" y="14013"/>
                    <a:pt x="8658" y="645"/>
                  </a:cubicBezTo>
                  <a:cubicBezTo>
                    <a:pt x="8724" y="299"/>
                    <a:pt x="8402" y="0"/>
                    <a:pt x="8077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656;p89"/>
            <p:cNvSpPr/>
            <p:nvPr/>
          </p:nvSpPr>
          <p:spPr>
            <a:xfrm>
              <a:off x="5122775" y="2288375"/>
              <a:ext cx="1293500" cy="2566150"/>
            </a:xfrm>
            <a:custGeom>
              <a:avLst/>
              <a:gdLst/>
              <a:ahLst/>
              <a:cxnLst/>
              <a:rect l="l" t="t" r="r" b="b"/>
              <a:pathLst>
                <a:path w="51740" h="102646" extrusionOk="0">
                  <a:moveTo>
                    <a:pt x="11729" y="1"/>
                  </a:moveTo>
                  <a:cubicBezTo>
                    <a:pt x="11729" y="1"/>
                    <a:pt x="7389" y="4618"/>
                    <a:pt x="4318" y="13968"/>
                  </a:cubicBezTo>
                  <a:cubicBezTo>
                    <a:pt x="1617" y="21841"/>
                    <a:pt x="1" y="33200"/>
                    <a:pt x="2587" y="47814"/>
                  </a:cubicBezTo>
                  <a:cubicBezTo>
                    <a:pt x="7781" y="76303"/>
                    <a:pt x="8658" y="102646"/>
                    <a:pt x="8658" y="102646"/>
                  </a:cubicBezTo>
                  <a:lnTo>
                    <a:pt x="39919" y="102646"/>
                  </a:lnTo>
                  <a:cubicBezTo>
                    <a:pt x="39919" y="102646"/>
                    <a:pt x="40403" y="88424"/>
                    <a:pt x="42712" y="69562"/>
                  </a:cubicBezTo>
                  <a:cubicBezTo>
                    <a:pt x="43474" y="62728"/>
                    <a:pt x="44536" y="55317"/>
                    <a:pt x="45967" y="47814"/>
                  </a:cubicBezTo>
                  <a:cubicBezTo>
                    <a:pt x="51739" y="15977"/>
                    <a:pt x="36825" y="1"/>
                    <a:pt x="36825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657;p89"/>
            <p:cNvSpPr/>
            <p:nvPr/>
          </p:nvSpPr>
          <p:spPr>
            <a:xfrm>
              <a:off x="5350775" y="2091550"/>
              <a:ext cx="757850" cy="206675"/>
            </a:xfrm>
            <a:custGeom>
              <a:avLst/>
              <a:gdLst/>
              <a:ahLst/>
              <a:cxnLst/>
              <a:rect l="l" t="t" r="r" b="b"/>
              <a:pathLst>
                <a:path w="30314" h="8267" extrusionOk="0">
                  <a:moveTo>
                    <a:pt x="0" y="1"/>
                  </a:moveTo>
                  <a:lnTo>
                    <a:pt x="1362" y="6927"/>
                  </a:lnTo>
                  <a:cubicBezTo>
                    <a:pt x="1455" y="7689"/>
                    <a:pt x="2124" y="8266"/>
                    <a:pt x="2886" y="8266"/>
                  </a:cubicBezTo>
                  <a:lnTo>
                    <a:pt x="27428" y="8266"/>
                  </a:lnTo>
                  <a:cubicBezTo>
                    <a:pt x="28190" y="8266"/>
                    <a:pt x="28859" y="7689"/>
                    <a:pt x="28975" y="6927"/>
                  </a:cubicBezTo>
                  <a:lnTo>
                    <a:pt x="30314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658;p89"/>
            <p:cNvSpPr/>
            <p:nvPr/>
          </p:nvSpPr>
          <p:spPr>
            <a:xfrm>
              <a:off x="673300" y="1297950"/>
              <a:ext cx="264950" cy="2772775"/>
            </a:xfrm>
            <a:custGeom>
              <a:avLst/>
              <a:gdLst/>
              <a:ahLst/>
              <a:cxnLst/>
              <a:rect l="l" t="t" r="r" b="b"/>
              <a:pathLst>
                <a:path w="10598" h="110911" extrusionOk="0">
                  <a:moveTo>
                    <a:pt x="3187" y="0"/>
                  </a:moveTo>
                  <a:cubicBezTo>
                    <a:pt x="1455" y="0"/>
                    <a:pt x="1" y="1339"/>
                    <a:pt x="1" y="3071"/>
                  </a:cubicBezTo>
                  <a:lnTo>
                    <a:pt x="1" y="107840"/>
                  </a:lnTo>
                  <a:cubicBezTo>
                    <a:pt x="1" y="109572"/>
                    <a:pt x="1455" y="110911"/>
                    <a:pt x="3187" y="110911"/>
                  </a:cubicBezTo>
                  <a:lnTo>
                    <a:pt x="10598" y="110911"/>
                  </a:lnTo>
                  <a:cubicBezTo>
                    <a:pt x="8174" y="110911"/>
                    <a:pt x="6257" y="108994"/>
                    <a:pt x="6257" y="106570"/>
                  </a:cubicBezTo>
                  <a:lnTo>
                    <a:pt x="6257" y="4040"/>
                  </a:lnTo>
                  <a:cubicBezTo>
                    <a:pt x="6257" y="1732"/>
                    <a:pt x="8081" y="0"/>
                    <a:pt x="10298" y="0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miter lim="2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659;p89"/>
            <p:cNvSpPr/>
            <p:nvPr/>
          </p:nvSpPr>
          <p:spPr>
            <a:xfrm>
              <a:off x="829725" y="1297950"/>
              <a:ext cx="4314450" cy="2772775"/>
            </a:xfrm>
            <a:custGeom>
              <a:avLst/>
              <a:gdLst/>
              <a:ahLst/>
              <a:cxnLst/>
              <a:rect l="l" t="t" r="r" b="b"/>
              <a:pathLst>
                <a:path w="172578" h="110911" extrusionOk="0">
                  <a:moveTo>
                    <a:pt x="3071" y="0"/>
                  </a:moveTo>
                  <a:cubicBezTo>
                    <a:pt x="1339" y="0"/>
                    <a:pt x="0" y="1339"/>
                    <a:pt x="0" y="3071"/>
                  </a:cubicBezTo>
                  <a:lnTo>
                    <a:pt x="0" y="107840"/>
                  </a:lnTo>
                  <a:cubicBezTo>
                    <a:pt x="0" y="109572"/>
                    <a:pt x="1339" y="110911"/>
                    <a:pt x="3071" y="110911"/>
                  </a:cubicBezTo>
                  <a:lnTo>
                    <a:pt x="169506" y="110911"/>
                  </a:lnTo>
                  <a:cubicBezTo>
                    <a:pt x="171238" y="110911"/>
                    <a:pt x="172577" y="109572"/>
                    <a:pt x="172577" y="107840"/>
                  </a:cubicBezTo>
                  <a:lnTo>
                    <a:pt x="172577" y="3071"/>
                  </a:lnTo>
                  <a:cubicBezTo>
                    <a:pt x="172577" y="1339"/>
                    <a:pt x="171238" y="0"/>
                    <a:pt x="169506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660;p89"/>
            <p:cNvSpPr/>
            <p:nvPr/>
          </p:nvSpPr>
          <p:spPr>
            <a:xfrm>
              <a:off x="2113950" y="4746575"/>
              <a:ext cx="404050" cy="107950"/>
            </a:xfrm>
            <a:custGeom>
              <a:avLst/>
              <a:gdLst/>
              <a:ahLst/>
              <a:cxnLst/>
              <a:rect l="l" t="t" r="r" b="b"/>
              <a:pathLst>
                <a:path w="16162" h="4318" extrusionOk="0">
                  <a:moveTo>
                    <a:pt x="9905" y="1"/>
                  </a:moveTo>
                  <a:lnTo>
                    <a:pt x="0" y="4318"/>
                  </a:lnTo>
                  <a:lnTo>
                    <a:pt x="6257" y="4318"/>
                  </a:lnTo>
                  <a:lnTo>
                    <a:pt x="1616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661;p89"/>
            <p:cNvSpPr/>
            <p:nvPr/>
          </p:nvSpPr>
          <p:spPr>
            <a:xfrm>
              <a:off x="2517975" y="4746575"/>
              <a:ext cx="1164200" cy="107950"/>
            </a:xfrm>
            <a:custGeom>
              <a:avLst/>
              <a:gdLst/>
              <a:ahLst/>
              <a:cxnLst/>
              <a:rect l="l" t="t" r="r" b="b"/>
              <a:pathLst>
                <a:path w="46568" h="4318" extrusionOk="0">
                  <a:moveTo>
                    <a:pt x="0" y="1"/>
                  </a:moveTo>
                  <a:lnTo>
                    <a:pt x="9812" y="4318"/>
                  </a:lnTo>
                  <a:lnTo>
                    <a:pt x="46567" y="4318"/>
                  </a:lnTo>
                  <a:lnTo>
                    <a:pt x="36663" y="1"/>
                  </a:lnTo>
                  <a:close/>
                </a:path>
              </a:pathLst>
            </a:custGeom>
            <a:solidFill>
              <a:schemeClr val="accent6"/>
            </a:solidFill>
            <a:ln w="19050" cap="rnd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662;p89"/>
            <p:cNvSpPr/>
            <p:nvPr/>
          </p:nvSpPr>
          <p:spPr>
            <a:xfrm>
              <a:off x="2270350" y="4746575"/>
              <a:ext cx="492950" cy="107950"/>
            </a:xfrm>
            <a:custGeom>
              <a:avLst/>
              <a:gdLst/>
              <a:ahLst/>
              <a:cxnLst/>
              <a:rect l="l" t="t" r="r" b="b"/>
              <a:pathLst>
                <a:path w="19718" h="4318" extrusionOk="0">
                  <a:moveTo>
                    <a:pt x="9905" y="1"/>
                  </a:moveTo>
                  <a:lnTo>
                    <a:pt x="1" y="4318"/>
                  </a:lnTo>
                  <a:lnTo>
                    <a:pt x="19717" y="4318"/>
                  </a:lnTo>
                  <a:lnTo>
                    <a:pt x="9905" y="1"/>
                  </a:ln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663;p89"/>
            <p:cNvSpPr/>
            <p:nvPr/>
          </p:nvSpPr>
          <p:spPr>
            <a:xfrm>
              <a:off x="2361550" y="4070700"/>
              <a:ext cx="156450" cy="675900"/>
            </a:xfrm>
            <a:custGeom>
              <a:avLst/>
              <a:gdLst/>
              <a:ahLst/>
              <a:cxnLst/>
              <a:rect l="l" t="t" r="r" b="b"/>
              <a:pathLst>
                <a:path w="6258" h="27036" extrusionOk="0">
                  <a:moveTo>
                    <a:pt x="1" y="1"/>
                  </a:moveTo>
                  <a:lnTo>
                    <a:pt x="1" y="27036"/>
                  </a:lnTo>
                  <a:lnTo>
                    <a:pt x="6257" y="27036"/>
                  </a:lnTo>
                  <a:lnTo>
                    <a:pt x="6257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miter lim="2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664;p89"/>
            <p:cNvSpPr/>
            <p:nvPr/>
          </p:nvSpPr>
          <p:spPr>
            <a:xfrm>
              <a:off x="2517975" y="4070700"/>
              <a:ext cx="916575" cy="675900"/>
            </a:xfrm>
            <a:custGeom>
              <a:avLst/>
              <a:gdLst/>
              <a:ahLst/>
              <a:cxnLst/>
              <a:rect l="l" t="t" r="r" b="b"/>
              <a:pathLst>
                <a:path w="36663" h="27036" extrusionOk="0">
                  <a:moveTo>
                    <a:pt x="0" y="1"/>
                  </a:moveTo>
                  <a:lnTo>
                    <a:pt x="0" y="27036"/>
                  </a:lnTo>
                  <a:lnTo>
                    <a:pt x="36663" y="27036"/>
                  </a:lnTo>
                  <a:lnTo>
                    <a:pt x="36663" y="1"/>
                  </a:lnTo>
                  <a:close/>
                </a:path>
              </a:pathLst>
            </a:custGeom>
            <a:solidFill>
              <a:schemeClr val="accent6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665;p89"/>
            <p:cNvSpPr/>
            <p:nvPr/>
          </p:nvSpPr>
          <p:spPr>
            <a:xfrm>
              <a:off x="2517975" y="4070700"/>
              <a:ext cx="1164200" cy="783825"/>
            </a:xfrm>
            <a:custGeom>
              <a:avLst/>
              <a:gdLst/>
              <a:ahLst/>
              <a:cxnLst/>
              <a:rect l="l" t="t" r="r" b="b"/>
              <a:pathLst>
                <a:path w="46568" h="31353" extrusionOk="0">
                  <a:moveTo>
                    <a:pt x="0" y="1"/>
                  </a:moveTo>
                  <a:lnTo>
                    <a:pt x="0" y="578"/>
                  </a:lnTo>
                  <a:lnTo>
                    <a:pt x="8843" y="3164"/>
                  </a:lnTo>
                  <a:cubicBezTo>
                    <a:pt x="13460" y="4526"/>
                    <a:pt x="17223" y="7989"/>
                    <a:pt x="18863" y="12514"/>
                  </a:cubicBezTo>
                  <a:cubicBezTo>
                    <a:pt x="20594" y="17131"/>
                    <a:pt x="23088" y="22903"/>
                    <a:pt x="26066" y="26828"/>
                  </a:cubicBezTo>
                  <a:cubicBezTo>
                    <a:pt x="27312" y="28467"/>
                    <a:pt x="31076" y="31353"/>
                    <a:pt x="34539" y="31353"/>
                  </a:cubicBezTo>
                  <a:lnTo>
                    <a:pt x="46567" y="31353"/>
                  </a:lnTo>
                  <a:cubicBezTo>
                    <a:pt x="40495" y="28767"/>
                    <a:pt x="36663" y="22788"/>
                    <a:pt x="36663" y="16254"/>
                  </a:cubicBezTo>
                  <a:lnTo>
                    <a:pt x="366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666;p89"/>
            <p:cNvSpPr/>
            <p:nvPr/>
          </p:nvSpPr>
          <p:spPr>
            <a:xfrm>
              <a:off x="981525" y="1451475"/>
              <a:ext cx="4011425" cy="2465150"/>
            </a:xfrm>
            <a:custGeom>
              <a:avLst/>
              <a:gdLst/>
              <a:ahLst/>
              <a:cxnLst/>
              <a:rect l="l" t="t" r="r" b="b"/>
              <a:pathLst>
                <a:path w="160457" h="98606" extrusionOk="0">
                  <a:moveTo>
                    <a:pt x="1432" y="0"/>
                  </a:moveTo>
                  <a:cubicBezTo>
                    <a:pt x="577" y="0"/>
                    <a:pt x="0" y="578"/>
                    <a:pt x="0" y="1455"/>
                  </a:cubicBezTo>
                  <a:lnTo>
                    <a:pt x="0" y="97174"/>
                  </a:lnTo>
                  <a:cubicBezTo>
                    <a:pt x="0" y="98028"/>
                    <a:pt x="577" y="98605"/>
                    <a:pt x="1432" y="98605"/>
                  </a:cubicBezTo>
                  <a:lnTo>
                    <a:pt x="159002" y="98605"/>
                  </a:lnTo>
                  <a:cubicBezTo>
                    <a:pt x="159879" y="98605"/>
                    <a:pt x="160456" y="98028"/>
                    <a:pt x="160456" y="97174"/>
                  </a:cubicBezTo>
                  <a:lnTo>
                    <a:pt x="160456" y="1455"/>
                  </a:lnTo>
                  <a:cubicBezTo>
                    <a:pt x="160456" y="578"/>
                    <a:pt x="159879" y="0"/>
                    <a:pt x="159002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667;p89"/>
            <p:cNvSpPr/>
            <p:nvPr/>
          </p:nvSpPr>
          <p:spPr>
            <a:xfrm>
              <a:off x="1122925" y="2314925"/>
              <a:ext cx="1587275" cy="187600"/>
            </a:xfrm>
            <a:custGeom>
              <a:avLst/>
              <a:gdLst/>
              <a:ahLst/>
              <a:cxnLst/>
              <a:rect l="l" t="t" r="r" b="b"/>
              <a:pathLst>
                <a:path w="63491" h="7504" extrusionOk="0">
                  <a:moveTo>
                    <a:pt x="3764" y="1"/>
                  </a:moveTo>
                  <a:cubicBezTo>
                    <a:pt x="1732" y="1"/>
                    <a:pt x="1" y="1732"/>
                    <a:pt x="1" y="3764"/>
                  </a:cubicBezTo>
                  <a:cubicBezTo>
                    <a:pt x="1" y="5865"/>
                    <a:pt x="1732" y="7504"/>
                    <a:pt x="3764" y="7504"/>
                  </a:cubicBezTo>
                  <a:lnTo>
                    <a:pt x="59750" y="7504"/>
                  </a:lnTo>
                  <a:cubicBezTo>
                    <a:pt x="61759" y="7504"/>
                    <a:pt x="63490" y="5865"/>
                    <a:pt x="63490" y="3764"/>
                  </a:cubicBezTo>
                  <a:cubicBezTo>
                    <a:pt x="63490" y="1732"/>
                    <a:pt x="61759" y="1"/>
                    <a:pt x="59750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668;p89"/>
            <p:cNvSpPr/>
            <p:nvPr/>
          </p:nvSpPr>
          <p:spPr>
            <a:xfrm>
              <a:off x="1192775" y="2351300"/>
              <a:ext cx="120650" cy="119500"/>
            </a:xfrm>
            <a:custGeom>
              <a:avLst/>
              <a:gdLst/>
              <a:ahLst/>
              <a:cxnLst/>
              <a:rect l="l" t="t" r="r" b="b"/>
              <a:pathLst>
                <a:path w="4826" h="4780" extrusionOk="0">
                  <a:moveTo>
                    <a:pt x="1732" y="577"/>
                  </a:moveTo>
                  <a:cubicBezTo>
                    <a:pt x="2032" y="577"/>
                    <a:pt x="2309" y="670"/>
                    <a:pt x="2609" y="854"/>
                  </a:cubicBezTo>
                  <a:cubicBezTo>
                    <a:pt x="2794" y="1154"/>
                    <a:pt x="2978" y="1432"/>
                    <a:pt x="2978" y="1732"/>
                  </a:cubicBezTo>
                  <a:cubicBezTo>
                    <a:pt x="2978" y="2009"/>
                    <a:pt x="2794" y="2401"/>
                    <a:pt x="2609" y="2586"/>
                  </a:cubicBezTo>
                  <a:cubicBezTo>
                    <a:pt x="2309" y="2794"/>
                    <a:pt x="2032" y="2978"/>
                    <a:pt x="1732" y="2978"/>
                  </a:cubicBezTo>
                  <a:cubicBezTo>
                    <a:pt x="1455" y="2978"/>
                    <a:pt x="1155" y="2794"/>
                    <a:pt x="878" y="2586"/>
                  </a:cubicBezTo>
                  <a:cubicBezTo>
                    <a:pt x="670" y="2401"/>
                    <a:pt x="577" y="2009"/>
                    <a:pt x="485" y="1732"/>
                  </a:cubicBezTo>
                  <a:cubicBezTo>
                    <a:pt x="577" y="1432"/>
                    <a:pt x="670" y="1154"/>
                    <a:pt x="878" y="854"/>
                  </a:cubicBezTo>
                  <a:cubicBezTo>
                    <a:pt x="1155" y="670"/>
                    <a:pt x="1455" y="577"/>
                    <a:pt x="1732" y="577"/>
                  </a:cubicBezTo>
                  <a:close/>
                  <a:moveTo>
                    <a:pt x="1732" y="0"/>
                  </a:moveTo>
                  <a:cubicBezTo>
                    <a:pt x="1247" y="0"/>
                    <a:pt x="878" y="185"/>
                    <a:pt x="485" y="485"/>
                  </a:cubicBezTo>
                  <a:cubicBezTo>
                    <a:pt x="208" y="854"/>
                    <a:pt x="0" y="1339"/>
                    <a:pt x="0" y="1732"/>
                  </a:cubicBezTo>
                  <a:cubicBezTo>
                    <a:pt x="0" y="2216"/>
                    <a:pt x="208" y="2586"/>
                    <a:pt x="485" y="2978"/>
                  </a:cubicBezTo>
                  <a:cubicBezTo>
                    <a:pt x="878" y="3371"/>
                    <a:pt x="1247" y="3463"/>
                    <a:pt x="1732" y="3463"/>
                  </a:cubicBezTo>
                  <a:cubicBezTo>
                    <a:pt x="1940" y="3463"/>
                    <a:pt x="2124" y="3463"/>
                    <a:pt x="2401" y="3371"/>
                  </a:cubicBezTo>
                  <a:cubicBezTo>
                    <a:pt x="2490" y="3322"/>
                    <a:pt x="2591" y="3293"/>
                    <a:pt x="2695" y="3293"/>
                  </a:cubicBezTo>
                  <a:cubicBezTo>
                    <a:pt x="2833" y="3293"/>
                    <a:pt x="2975" y="3344"/>
                    <a:pt x="3094" y="3463"/>
                  </a:cubicBezTo>
                  <a:lnTo>
                    <a:pt x="4248" y="4710"/>
                  </a:lnTo>
                  <a:cubicBezTo>
                    <a:pt x="4294" y="4756"/>
                    <a:pt x="4364" y="4779"/>
                    <a:pt x="4433" y="4779"/>
                  </a:cubicBezTo>
                  <a:cubicBezTo>
                    <a:pt x="4502" y="4779"/>
                    <a:pt x="4571" y="4756"/>
                    <a:pt x="4618" y="4710"/>
                  </a:cubicBezTo>
                  <a:cubicBezTo>
                    <a:pt x="4825" y="4525"/>
                    <a:pt x="4825" y="4410"/>
                    <a:pt x="4618" y="4225"/>
                  </a:cubicBezTo>
                  <a:lnTo>
                    <a:pt x="3463" y="3071"/>
                  </a:lnTo>
                  <a:cubicBezTo>
                    <a:pt x="3279" y="2886"/>
                    <a:pt x="3279" y="2586"/>
                    <a:pt x="3371" y="2401"/>
                  </a:cubicBezTo>
                  <a:cubicBezTo>
                    <a:pt x="3463" y="2216"/>
                    <a:pt x="3463" y="1916"/>
                    <a:pt x="3463" y="1732"/>
                  </a:cubicBezTo>
                  <a:cubicBezTo>
                    <a:pt x="3463" y="1339"/>
                    <a:pt x="3279" y="854"/>
                    <a:pt x="2978" y="485"/>
                  </a:cubicBezTo>
                  <a:cubicBezTo>
                    <a:pt x="2609" y="185"/>
                    <a:pt x="2217" y="0"/>
                    <a:pt x="17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669;p89"/>
            <p:cNvSpPr/>
            <p:nvPr/>
          </p:nvSpPr>
          <p:spPr>
            <a:xfrm>
              <a:off x="1122925" y="2598900"/>
              <a:ext cx="1587275" cy="1171125"/>
            </a:xfrm>
            <a:custGeom>
              <a:avLst/>
              <a:gdLst/>
              <a:ahLst/>
              <a:cxnLst/>
              <a:rect l="l" t="t" r="r" b="b"/>
              <a:pathLst>
                <a:path w="63491" h="46845" extrusionOk="0">
                  <a:moveTo>
                    <a:pt x="4341" y="0"/>
                  </a:moveTo>
                  <a:cubicBezTo>
                    <a:pt x="1940" y="0"/>
                    <a:pt x="1" y="1917"/>
                    <a:pt x="1" y="4225"/>
                  </a:cubicBezTo>
                  <a:lnTo>
                    <a:pt x="1" y="46844"/>
                  </a:lnTo>
                  <a:lnTo>
                    <a:pt x="63490" y="46844"/>
                  </a:lnTo>
                  <a:lnTo>
                    <a:pt x="63490" y="4225"/>
                  </a:lnTo>
                  <a:cubicBezTo>
                    <a:pt x="63490" y="1917"/>
                    <a:pt x="61574" y="0"/>
                    <a:pt x="59173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670;p89"/>
            <p:cNvSpPr/>
            <p:nvPr/>
          </p:nvSpPr>
          <p:spPr>
            <a:xfrm>
              <a:off x="1122925" y="2598900"/>
              <a:ext cx="1587275" cy="132200"/>
            </a:xfrm>
            <a:custGeom>
              <a:avLst/>
              <a:gdLst/>
              <a:ahLst/>
              <a:cxnLst/>
              <a:rect l="l" t="t" r="r" b="b"/>
              <a:pathLst>
                <a:path w="63491" h="5288" extrusionOk="0">
                  <a:moveTo>
                    <a:pt x="4341" y="0"/>
                  </a:moveTo>
                  <a:cubicBezTo>
                    <a:pt x="1940" y="0"/>
                    <a:pt x="1" y="1917"/>
                    <a:pt x="1" y="4225"/>
                  </a:cubicBezTo>
                  <a:lnTo>
                    <a:pt x="1" y="5287"/>
                  </a:lnTo>
                  <a:lnTo>
                    <a:pt x="63490" y="5287"/>
                  </a:lnTo>
                  <a:lnTo>
                    <a:pt x="63490" y="4225"/>
                  </a:lnTo>
                  <a:cubicBezTo>
                    <a:pt x="63490" y="1917"/>
                    <a:pt x="61574" y="0"/>
                    <a:pt x="591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671;p89"/>
            <p:cNvSpPr/>
            <p:nvPr/>
          </p:nvSpPr>
          <p:spPr>
            <a:xfrm>
              <a:off x="1122925" y="2598900"/>
              <a:ext cx="1587275" cy="132200"/>
            </a:xfrm>
            <a:custGeom>
              <a:avLst/>
              <a:gdLst/>
              <a:ahLst/>
              <a:cxnLst/>
              <a:rect l="l" t="t" r="r" b="b"/>
              <a:pathLst>
                <a:path w="63491" h="5288" fill="none" extrusionOk="0">
                  <a:moveTo>
                    <a:pt x="63490" y="5287"/>
                  </a:moveTo>
                  <a:lnTo>
                    <a:pt x="1" y="5287"/>
                  </a:lnTo>
                  <a:lnTo>
                    <a:pt x="1" y="4225"/>
                  </a:lnTo>
                  <a:cubicBezTo>
                    <a:pt x="1" y="1917"/>
                    <a:pt x="1940" y="0"/>
                    <a:pt x="4341" y="0"/>
                  </a:cubicBezTo>
                  <a:lnTo>
                    <a:pt x="59173" y="0"/>
                  </a:lnTo>
                  <a:cubicBezTo>
                    <a:pt x="61574" y="0"/>
                    <a:pt x="63490" y="1917"/>
                    <a:pt x="63490" y="42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672;p89"/>
            <p:cNvSpPr/>
            <p:nvPr/>
          </p:nvSpPr>
          <p:spPr>
            <a:xfrm>
              <a:off x="1243550" y="2642200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55" y="0"/>
                  </a:moveTo>
                  <a:cubicBezTo>
                    <a:pt x="370" y="0"/>
                    <a:pt x="1" y="392"/>
                    <a:pt x="1" y="854"/>
                  </a:cubicBezTo>
                  <a:cubicBezTo>
                    <a:pt x="1" y="1339"/>
                    <a:pt x="370" y="1732"/>
                    <a:pt x="855" y="1732"/>
                  </a:cubicBezTo>
                  <a:cubicBezTo>
                    <a:pt x="1340" y="1732"/>
                    <a:pt x="1732" y="1339"/>
                    <a:pt x="1732" y="854"/>
                  </a:cubicBezTo>
                  <a:cubicBezTo>
                    <a:pt x="1732" y="392"/>
                    <a:pt x="1340" y="0"/>
                    <a:pt x="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673;p89"/>
            <p:cNvSpPr/>
            <p:nvPr/>
          </p:nvSpPr>
          <p:spPr>
            <a:xfrm>
              <a:off x="1344575" y="2642200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54" y="0"/>
                  </a:moveTo>
                  <a:cubicBezTo>
                    <a:pt x="370" y="0"/>
                    <a:pt x="0" y="392"/>
                    <a:pt x="0" y="854"/>
                  </a:cubicBezTo>
                  <a:cubicBezTo>
                    <a:pt x="0" y="1339"/>
                    <a:pt x="370" y="1732"/>
                    <a:pt x="854" y="1732"/>
                  </a:cubicBezTo>
                  <a:cubicBezTo>
                    <a:pt x="1339" y="1732"/>
                    <a:pt x="1732" y="1339"/>
                    <a:pt x="1732" y="854"/>
                  </a:cubicBezTo>
                  <a:cubicBezTo>
                    <a:pt x="1732" y="392"/>
                    <a:pt x="1339" y="0"/>
                    <a:pt x="8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674;p89"/>
            <p:cNvSpPr/>
            <p:nvPr/>
          </p:nvSpPr>
          <p:spPr>
            <a:xfrm>
              <a:off x="1445575" y="2642200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55" y="0"/>
                  </a:moveTo>
                  <a:cubicBezTo>
                    <a:pt x="370" y="0"/>
                    <a:pt x="0" y="392"/>
                    <a:pt x="0" y="854"/>
                  </a:cubicBezTo>
                  <a:cubicBezTo>
                    <a:pt x="0" y="1339"/>
                    <a:pt x="370" y="1732"/>
                    <a:pt x="855" y="1732"/>
                  </a:cubicBezTo>
                  <a:cubicBezTo>
                    <a:pt x="1339" y="1732"/>
                    <a:pt x="1732" y="1339"/>
                    <a:pt x="1732" y="854"/>
                  </a:cubicBezTo>
                  <a:cubicBezTo>
                    <a:pt x="1732" y="392"/>
                    <a:pt x="1339" y="0"/>
                    <a:pt x="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675;p89"/>
            <p:cNvSpPr/>
            <p:nvPr/>
          </p:nvSpPr>
          <p:spPr>
            <a:xfrm>
              <a:off x="1916550" y="2762250"/>
              <a:ext cx="25" cy="959850"/>
            </a:xfrm>
            <a:custGeom>
              <a:avLst/>
              <a:gdLst/>
              <a:ahLst/>
              <a:cxnLst/>
              <a:rect l="l" t="t" r="r" b="b"/>
              <a:pathLst>
                <a:path w="1" h="38394" fill="none" extrusionOk="0">
                  <a:moveTo>
                    <a:pt x="1" y="0"/>
                  </a:moveTo>
                  <a:lnTo>
                    <a:pt x="1" y="38394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676;p89"/>
            <p:cNvSpPr/>
            <p:nvPr/>
          </p:nvSpPr>
          <p:spPr>
            <a:xfrm>
              <a:off x="1241250" y="2899600"/>
              <a:ext cx="543150" cy="132200"/>
            </a:xfrm>
            <a:custGeom>
              <a:avLst/>
              <a:gdLst/>
              <a:ahLst/>
              <a:cxnLst/>
              <a:rect l="l" t="t" r="r" b="b"/>
              <a:pathLst>
                <a:path w="21726" h="5288" extrusionOk="0">
                  <a:moveTo>
                    <a:pt x="1" y="1"/>
                  </a:moveTo>
                  <a:lnTo>
                    <a:pt x="1" y="5288"/>
                  </a:lnTo>
                  <a:lnTo>
                    <a:pt x="21726" y="5288"/>
                  </a:lnTo>
                  <a:lnTo>
                    <a:pt x="217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677;p89"/>
            <p:cNvSpPr/>
            <p:nvPr/>
          </p:nvSpPr>
          <p:spPr>
            <a:xfrm>
              <a:off x="1241250" y="2856325"/>
              <a:ext cx="180100" cy="25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1" y="0"/>
                  </a:moveTo>
                  <a:lnTo>
                    <a:pt x="7204" y="0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678;p89"/>
            <p:cNvSpPr/>
            <p:nvPr/>
          </p:nvSpPr>
          <p:spPr>
            <a:xfrm>
              <a:off x="1241250" y="3200325"/>
              <a:ext cx="543150" cy="129875"/>
            </a:xfrm>
            <a:custGeom>
              <a:avLst/>
              <a:gdLst/>
              <a:ahLst/>
              <a:cxnLst/>
              <a:rect l="l" t="t" r="r" b="b"/>
              <a:pathLst>
                <a:path w="21726" h="5195" extrusionOk="0">
                  <a:moveTo>
                    <a:pt x="1" y="0"/>
                  </a:moveTo>
                  <a:lnTo>
                    <a:pt x="1" y="5195"/>
                  </a:lnTo>
                  <a:lnTo>
                    <a:pt x="19140" y="5195"/>
                  </a:lnTo>
                  <a:cubicBezTo>
                    <a:pt x="20571" y="5195"/>
                    <a:pt x="21726" y="4040"/>
                    <a:pt x="21726" y="2586"/>
                  </a:cubicBezTo>
                  <a:cubicBezTo>
                    <a:pt x="21726" y="1155"/>
                    <a:pt x="20571" y="0"/>
                    <a:pt x="191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679;p89"/>
            <p:cNvSpPr/>
            <p:nvPr/>
          </p:nvSpPr>
          <p:spPr>
            <a:xfrm>
              <a:off x="1241250" y="3154150"/>
              <a:ext cx="180100" cy="25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1" y="0"/>
                  </a:moveTo>
                  <a:lnTo>
                    <a:pt x="7204" y="0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680;p89"/>
            <p:cNvSpPr/>
            <p:nvPr/>
          </p:nvSpPr>
          <p:spPr>
            <a:xfrm>
              <a:off x="1241250" y="3498150"/>
              <a:ext cx="543150" cy="132200"/>
            </a:xfrm>
            <a:custGeom>
              <a:avLst/>
              <a:gdLst/>
              <a:ahLst/>
              <a:cxnLst/>
              <a:rect l="l" t="t" r="r" b="b"/>
              <a:pathLst>
                <a:path w="21726" h="5288" extrusionOk="0">
                  <a:moveTo>
                    <a:pt x="2586" y="0"/>
                  </a:moveTo>
                  <a:cubicBezTo>
                    <a:pt x="1155" y="0"/>
                    <a:pt x="1" y="1247"/>
                    <a:pt x="1" y="2701"/>
                  </a:cubicBezTo>
                  <a:cubicBezTo>
                    <a:pt x="1" y="4133"/>
                    <a:pt x="1155" y="5287"/>
                    <a:pt x="2586" y="5287"/>
                  </a:cubicBezTo>
                  <a:lnTo>
                    <a:pt x="19140" y="5287"/>
                  </a:lnTo>
                  <a:cubicBezTo>
                    <a:pt x="20571" y="5287"/>
                    <a:pt x="21726" y="4133"/>
                    <a:pt x="21726" y="2701"/>
                  </a:cubicBezTo>
                  <a:cubicBezTo>
                    <a:pt x="21726" y="1247"/>
                    <a:pt x="20571" y="0"/>
                    <a:pt x="191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681;p89"/>
            <p:cNvSpPr/>
            <p:nvPr/>
          </p:nvSpPr>
          <p:spPr>
            <a:xfrm>
              <a:off x="1241250" y="3454850"/>
              <a:ext cx="180100" cy="25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1" y="1"/>
                  </a:moveTo>
                  <a:lnTo>
                    <a:pt x="7204" y="1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682;p89"/>
            <p:cNvSpPr/>
            <p:nvPr/>
          </p:nvSpPr>
          <p:spPr>
            <a:xfrm>
              <a:off x="2049300" y="2899600"/>
              <a:ext cx="543150" cy="132200"/>
            </a:xfrm>
            <a:custGeom>
              <a:avLst/>
              <a:gdLst/>
              <a:ahLst/>
              <a:cxnLst/>
              <a:rect l="l" t="t" r="r" b="b"/>
              <a:pathLst>
                <a:path w="21726" h="5288" extrusionOk="0">
                  <a:moveTo>
                    <a:pt x="1" y="1"/>
                  </a:moveTo>
                  <a:lnTo>
                    <a:pt x="1" y="5288"/>
                  </a:lnTo>
                  <a:lnTo>
                    <a:pt x="21726" y="5288"/>
                  </a:lnTo>
                  <a:lnTo>
                    <a:pt x="217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683;p89"/>
            <p:cNvSpPr/>
            <p:nvPr/>
          </p:nvSpPr>
          <p:spPr>
            <a:xfrm>
              <a:off x="2049300" y="2856325"/>
              <a:ext cx="180100" cy="25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1" y="0"/>
                  </a:moveTo>
                  <a:lnTo>
                    <a:pt x="7204" y="0"/>
                  </a:lnTo>
                </a:path>
              </a:pathLst>
            </a:custGeom>
            <a:noFill/>
            <a:ln w="19050" cap="rnd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684;p89"/>
            <p:cNvSpPr/>
            <p:nvPr/>
          </p:nvSpPr>
          <p:spPr>
            <a:xfrm>
              <a:off x="2049300" y="3200325"/>
              <a:ext cx="271300" cy="129875"/>
            </a:xfrm>
            <a:custGeom>
              <a:avLst/>
              <a:gdLst/>
              <a:ahLst/>
              <a:cxnLst/>
              <a:rect l="l" t="t" r="r" b="b"/>
              <a:pathLst>
                <a:path w="10852" h="5195" extrusionOk="0">
                  <a:moveTo>
                    <a:pt x="1" y="0"/>
                  </a:moveTo>
                  <a:lnTo>
                    <a:pt x="1" y="5195"/>
                  </a:lnTo>
                  <a:lnTo>
                    <a:pt x="8266" y="5195"/>
                  </a:lnTo>
                  <a:cubicBezTo>
                    <a:pt x="9697" y="5195"/>
                    <a:pt x="10852" y="4040"/>
                    <a:pt x="10852" y="2586"/>
                  </a:cubicBezTo>
                  <a:cubicBezTo>
                    <a:pt x="10852" y="1155"/>
                    <a:pt x="9697" y="0"/>
                    <a:pt x="8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685;p89"/>
            <p:cNvSpPr/>
            <p:nvPr/>
          </p:nvSpPr>
          <p:spPr>
            <a:xfrm>
              <a:off x="2049300" y="3154150"/>
              <a:ext cx="180100" cy="25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1" y="0"/>
                  </a:moveTo>
                  <a:lnTo>
                    <a:pt x="7204" y="0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686;p89"/>
            <p:cNvSpPr/>
            <p:nvPr/>
          </p:nvSpPr>
          <p:spPr>
            <a:xfrm>
              <a:off x="2049300" y="3498150"/>
              <a:ext cx="543150" cy="132200"/>
            </a:xfrm>
            <a:custGeom>
              <a:avLst/>
              <a:gdLst/>
              <a:ahLst/>
              <a:cxnLst/>
              <a:rect l="l" t="t" r="r" b="b"/>
              <a:pathLst>
                <a:path w="21726" h="5288" extrusionOk="0">
                  <a:moveTo>
                    <a:pt x="2586" y="0"/>
                  </a:moveTo>
                  <a:cubicBezTo>
                    <a:pt x="1155" y="0"/>
                    <a:pt x="1" y="1247"/>
                    <a:pt x="1" y="2701"/>
                  </a:cubicBezTo>
                  <a:cubicBezTo>
                    <a:pt x="1" y="4133"/>
                    <a:pt x="1155" y="5287"/>
                    <a:pt x="2586" y="5287"/>
                  </a:cubicBezTo>
                  <a:lnTo>
                    <a:pt x="19140" y="5287"/>
                  </a:lnTo>
                  <a:cubicBezTo>
                    <a:pt x="20571" y="5287"/>
                    <a:pt x="21726" y="4133"/>
                    <a:pt x="21726" y="2701"/>
                  </a:cubicBezTo>
                  <a:cubicBezTo>
                    <a:pt x="21726" y="1247"/>
                    <a:pt x="20571" y="0"/>
                    <a:pt x="191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687;p89"/>
            <p:cNvSpPr/>
            <p:nvPr/>
          </p:nvSpPr>
          <p:spPr>
            <a:xfrm>
              <a:off x="2049300" y="3454850"/>
              <a:ext cx="180100" cy="25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1" y="1"/>
                  </a:moveTo>
                  <a:lnTo>
                    <a:pt x="7204" y="1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688;p89"/>
            <p:cNvSpPr/>
            <p:nvPr/>
          </p:nvSpPr>
          <p:spPr>
            <a:xfrm>
              <a:off x="1034050" y="3770000"/>
              <a:ext cx="1765600" cy="25"/>
            </a:xfrm>
            <a:custGeom>
              <a:avLst/>
              <a:gdLst/>
              <a:ahLst/>
              <a:cxnLst/>
              <a:rect l="l" t="t" r="r" b="b"/>
              <a:pathLst>
                <a:path w="70624" h="1" fill="none" extrusionOk="0">
                  <a:moveTo>
                    <a:pt x="0" y="0"/>
                  </a:moveTo>
                  <a:lnTo>
                    <a:pt x="70624" y="0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689;p89"/>
            <p:cNvSpPr/>
            <p:nvPr/>
          </p:nvSpPr>
          <p:spPr>
            <a:xfrm>
              <a:off x="6762550" y="4854500"/>
              <a:ext cx="9825" cy="25"/>
            </a:xfrm>
            <a:custGeom>
              <a:avLst/>
              <a:gdLst/>
              <a:ahLst/>
              <a:cxnLst/>
              <a:rect l="l" t="t" r="r" b="b"/>
              <a:pathLst>
                <a:path w="393" h="1" extrusionOk="0">
                  <a:moveTo>
                    <a:pt x="393" y="1"/>
                  </a:moveTo>
                  <a:lnTo>
                    <a:pt x="39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31F20"/>
              </a:solidFill>
              <a:prstDash val="solid"/>
              <a:miter lim="2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690;p89"/>
            <p:cNvSpPr/>
            <p:nvPr/>
          </p:nvSpPr>
          <p:spPr>
            <a:xfrm>
              <a:off x="6539175" y="1685225"/>
              <a:ext cx="579525" cy="3169300"/>
            </a:xfrm>
            <a:custGeom>
              <a:avLst/>
              <a:gdLst/>
              <a:ahLst/>
              <a:cxnLst/>
              <a:rect l="l" t="t" r="r" b="b"/>
              <a:pathLst>
                <a:path w="23181" h="126772" extrusionOk="0">
                  <a:moveTo>
                    <a:pt x="11637" y="1"/>
                  </a:moveTo>
                  <a:cubicBezTo>
                    <a:pt x="2979" y="1"/>
                    <a:pt x="1" y="3256"/>
                    <a:pt x="1" y="3256"/>
                  </a:cubicBezTo>
                  <a:lnTo>
                    <a:pt x="1" y="126772"/>
                  </a:lnTo>
                  <a:lnTo>
                    <a:pt x="23180" y="126772"/>
                  </a:lnTo>
                  <a:lnTo>
                    <a:pt x="23180" y="3256"/>
                  </a:lnTo>
                  <a:cubicBezTo>
                    <a:pt x="23180" y="3256"/>
                    <a:pt x="20387" y="1"/>
                    <a:pt x="11637" y="1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691;p89"/>
            <p:cNvSpPr/>
            <p:nvPr/>
          </p:nvSpPr>
          <p:spPr>
            <a:xfrm>
              <a:off x="6632675" y="1729225"/>
              <a:ext cx="445050" cy="3125300"/>
            </a:xfrm>
            <a:custGeom>
              <a:avLst/>
              <a:gdLst/>
              <a:ahLst/>
              <a:cxnLst/>
              <a:rect l="l" t="t" r="r" b="b"/>
              <a:pathLst>
                <a:path w="17802" h="125012" extrusionOk="0">
                  <a:moveTo>
                    <a:pt x="8613" y="0"/>
                  </a:moveTo>
                  <a:cubicBezTo>
                    <a:pt x="6067" y="0"/>
                    <a:pt x="3135" y="405"/>
                    <a:pt x="1" y="1588"/>
                  </a:cubicBezTo>
                  <a:lnTo>
                    <a:pt x="1" y="125012"/>
                  </a:lnTo>
                  <a:lnTo>
                    <a:pt x="17801" y="125012"/>
                  </a:lnTo>
                  <a:lnTo>
                    <a:pt x="17801" y="1888"/>
                  </a:lnTo>
                  <a:cubicBezTo>
                    <a:pt x="17801" y="1888"/>
                    <a:pt x="14111" y="0"/>
                    <a:pt x="8613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692;p89"/>
            <p:cNvSpPr/>
            <p:nvPr/>
          </p:nvSpPr>
          <p:spPr>
            <a:xfrm>
              <a:off x="6632675" y="1768925"/>
              <a:ext cx="344025" cy="3085600"/>
            </a:xfrm>
            <a:custGeom>
              <a:avLst/>
              <a:gdLst/>
              <a:ahLst/>
              <a:cxnLst/>
              <a:rect l="l" t="t" r="r" b="b"/>
              <a:pathLst>
                <a:path w="13761" h="123424" extrusionOk="0">
                  <a:moveTo>
                    <a:pt x="1" y="0"/>
                  </a:moveTo>
                  <a:lnTo>
                    <a:pt x="1" y="123424"/>
                  </a:lnTo>
                  <a:lnTo>
                    <a:pt x="13761" y="123424"/>
                  </a:lnTo>
                  <a:lnTo>
                    <a:pt x="13761" y="300"/>
                  </a:lnTo>
                  <a:cubicBezTo>
                    <a:pt x="11687" y="1039"/>
                    <a:pt x="9586" y="1295"/>
                    <a:pt x="7672" y="1295"/>
                  </a:cubicBezTo>
                  <a:cubicBezTo>
                    <a:pt x="3365" y="129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693;p89"/>
            <p:cNvSpPr/>
            <p:nvPr/>
          </p:nvSpPr>
          <p:spPr>
            <a:xfrm>
              <a:off x="6539175" y="1766600"/>
              <a:ext cx="538550" cy="3087925"/>
            </a:xfrm>
            <a:custGeom>
              <a:avLst/>
              <a:gdLst/>
              <a:ahLst/>
              <a:cxnLst/>
              <a:rect l="l" t="t" r="r" b="b"/>
              <a:pathLst>
                <a:path w="21542" h="123517" extrusionOk="0">
                  <a:moveTo>
                    <a:pt x="1" y="1"/>
                  </a:moveTo>
                  <a:lnTo>
                    <a:pt x="1" y="123517"/>
                  </a:lnTo>
                  <a:lnTo>
                    <a:pt x="21541" y="123517"/>
                  </a:lnTo>
                  <a:lnTo>
                    <a:pt x="21541" y="393"/>
                  </a:lnTo>
                  <a:cubicBezTo>
                    <a:pt x="21541" y="393"/>
                    <a:pt x="18263" y="2794"/>
                    <a:pt x="11637" y="2794"/>
                  </a:cubicBezTo>
                  <a:cubicBezTo>
                    <a:pt x="3949" y="279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694;p89"/>
            <p:cNvSpPr/>
            <p:nvPr/>
          </p:nvSpPr>
          <p:spPr>
            <a:xfrm>
              <a:off x="6533975" y="3179675"/>
              <a:ext cx="589325" cy="753675"/>
            </a:xfrm>
            <a:custGeom>
              <a:avLst/>
              <a:gdLst/>
              <a:ahLst/>
              <a:cxnLst/>
              <a:rect l="l" t="t" r="r" b="b"/>
              <a:pathLst>
                <a:path w="23573" h="30147" extrusionOk="0">
                  <a:moveTo>
                    <a:pt x="12721" y="0"/>
                  </a:moveTo>
                  <a:cubicBezTo>
                    <a:pt x="5737" y="0"/>
                    <a:pt x="1" y="2350"/>
                    <a:pt x="1" y="2350"/>
                  </a:cubicBezTo>
                  <a:lnTo>
                    <a:pt x="1" y="30147"/>
                  </a:lnTo>
                  <a:cubicBezTo>
                    <a:pt x="1" y="30147"/>
                    <a:pt x="4618" y="29634"/>
                    <a:pt x="11603" y="29634"/>
                  </a:cubicBezTo>
                  <a:cubicBezTo>
                    <a:pt x="15095" y="29634"/>
                    <a:pt x="19179" y="29762"/>
                    <a:pt x="23573" y="30147"/>
                  </a:cubicBezTo>
                  <a:lnTo>
                    <a:pt x="23573" y="2350"/>
                  </a:lnTo>
                  <a:cubicBezTo>
                    <a:pt x="20018" y="588"/>
                    <a:pt x="16213" y="0"/>
                    <a:pt x="1272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695;p89"/>
            <p:cNvSpPr/>
            <p:nvPr/>
          </p:nvSpPr>
          <p:spPr>
            <a:xfrm>
              <a:off x="6286375" y="2637575"/>
              <a:ext cx="161050" cy="228000"/>
            </a:xfrm>
            <a:custGeom>
              <a:avLst/>
              <a:gdLst/>
              <a:ahLst/>
              <a:cxnLst/>
              <a:rect l="l" t="t" r="r" b="b"/>
              <a:pathLst>
                <a:path w="6442" h="9120" extrusionOk="0">
                  <a:moveTo>
                    <a:pt x="1" y="0"/>
                  </a:moveTo>
                  <a:lnTo>
                    <a:pt x="1" y="9120"/>
                  </a:lnTo>
                  <a:lnTo>
                    <a:pt x="6442" y="9120"/>
                  </a:lnTo>
                  <a:lnTo>
                    <a:pt x="6442" y="0"/>
                  </a:ln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696;p89"/>
            <p:cNvSpPr/>
            <p:nvPr/>
          </p:nvSpPr>
          <p:spPr>
            <a:xfrm>
              <a:off x="6069925" y="2887500"/>
              <a:ext cx="601450" cy="216450"/>
            </a:xfrm>
            <a:custGeom>
              <a:avLst/>
              <a:gdLst/>
              <a:ahLst/>
              <a:cxnLst/>
              <a:rect l="l" t="t" r="r" b="b"/>
              <a:pathLst>
                <a:path w="24058" h="8658" extrusionOk="0">
                  <a:moveTo>
                    <a:pt x="5103" y="0"/>
                  </a:moveTo>
                  <a:cubicBezTo>
                    <a:pt x="2979" y="0"/>
                    <a:pt x="1155" y="1247"/>
                    <a:pt x="393" y="3071"/>
                  </a:cubicBezTo>
                  <a:cubicBezTo>
                    <a:pt x="1" y="3948"/>
                    <a:pt x="393" y="5010"/>
                    <a:pt x="1363" y="5379"/>
                  </a:cubicBezTo>
                  <a:cubicBezTo>
                    <a:pt x="2794" y="5957"/>
                    <a:pt x="3949" y="7203"/>
                    <a:pt x="4526" y="8658"/>
                  </a:cubicBezTo>
                  <a:lnTo>
                    <a:pt x="19533" y="8658"/>
                  </a:lnTo>
                  <a:cubicBezTo>
                    <a:pt x="20110" y="7203"/>
                    <a:pt x="21264" y="5957"/>
                    <a:pt x="22811" y="5379"/>
                  </a:cubicBezTo>
                  <a:cubicBezTo>
                    <a:pt x="23665" y="5010"/>
                    <a:pt x="24058" y="3948"/>
                    <a:pt x="23665" y="3071"/>
                  </a:cubicBezTo>
                  <a:cubicBezTo>
                    <a:pt x="22903" y="1247"/>
                    <a:pt x="21079" y="0"/>
                    <a:pt x="189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697;p89"/>
            <p:cNvSpPr/>
            <p:nvPr/>
          </p:nvSpPr>
          <p:spPr>
            <a:xfrm>
              <a:off x="6120725" y="2832075"/>
              <a:ext cx="499850" cy="192225"/>
            </a:xfrm>
            <a:custGeom>
              <a:avLst/>
              <a:gdLst/>
              <a:ahLst/>
              <a:cxnLst/>
              <a:rect l="l" t="t" r="r" b="b"/>
              <a:pathLst>
                <a:path w="19994" h="7689" extrusionOk="0">
                  <a:moveTo>
                    <a:pt x="6349" y="1"/>
                  </a:moveTo>
                  <a:lnTo>
                    <a:pt x="2679" y="1548"/>
                  </a:lnTo>
                  <a:lnTo>
                    <a:pt x="185" y="2702"/>
                  </a:lnTo>
                  <a:cubicBezTo>
                    <a:pt x="93" y="2702"/>
                    <a:pt x="1" y="2979"/>
                    <a:pt x="185" y="3071"/>
                  </a:cubicBezTo>
                  <a:lnTo>
                    <a:pt x="9997" y="7689"/>
                  </a:lnTo>
                  <a:lnTo>
                    <a:pt x="19809" y="3071"/>
                  </a:lnTo>
                  <a:cubicBezTo>
                    <a:pt x="19994" y="2979"/>
                    <a:pt x="19994" y="2702"/>
                    <a:pt x="19809" y="2702"/>
                  </a:cubicBezTo>
                  <a:lnTo>
                    <a:pt x="17316" y="1548"/>
                  </a:lnTo>
                  <a:lnTo>
                    <a:pt x="136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698;p89"/>
            <p:cNvSpPr/>
            <p:nvPr/>
          </p:nvSpPr>
          <p:spPr>
            <a:xfrm>
              <a:off x="6187675" y="2832075"/>
              <a:ext cx="365950" cy="127575"/>
            </a:xfrm>
            <a:custGeom>
              <a:avLst/>
              <a:gdLst/>
              <a:ahLst/>
              <a:cxnLst/>
              <a:rect l="l" t="t" r="r" b="b"/>
              <a:pathLst>
                <a:path w="14638" h="5103" extrusionOk="0">
                  <a:moveTo>
                    <a:pt x="3671" y="1"/>
                  </a:moveTo>
                  <a:lnTo>
                    <a:pt x="1" y="1548"/>
                  </a:lnTo>
                  <a:lnTo>
                    <a:pt x="7319" y="5103"/>
                  </a:lnTo>
                  <a:lnTo>
                    <a:pt x="14638" y="1548"/>
                  </a:lnTo>
                  <a:lnTo>
                    <a:pt x="1096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699;p89"/>
            <p:cNvSpPr/>
            <p:nvPr/>
          </p:nvSpPr>
          <p:spPr>
            <a:xfrm>
              <a:off x="6101100" y="2253750"/>
              <a:ext cx="558150" cy="353700"/>
            </a:xfrm>
            <a:custGeom>
              <a:avLst/>
              <a:gdLst/>
              <a:ahLst/>
              <a:cxnLst/>
              <a:rect l="l" t="t" r="r" b="b"/>
              <a:pathLst>
                <a:path w="22326" h="14148" extrusionOk="0">
                  <a:moveTo>
                    <a:pt x="11166" y="0"/>
                  </a:moveTo>
                  <a:cubicBezTo>
                    <a:pt x="10996" y="0"/>
                    <a:pt x="10828" y="47"/>
                    <a:pt x="10690" y="139"/>
                  </a:cubicBezTo>
                  <a:lnTo>
                    <a:pt x="578" y="6303"/>
                  </a:lnTo>
                  <a:cubicBezTo>
                    <a:pt x="1" y="6696"/>
                    <a:pt x="1" y="7550"/>
                    <a:pt x="578" y="7850"/>
                  </a:cubicBezTo>
                  <a:lnTo>
                    <a:pt x="10690" y="13991"/>
                  </a:lnTo>
                  <a:cubicBezTo>
                    <a:pt x="10828" y="14095"/>
                    <a:pt x="10996" y="14147"/>
                    <a:pt x="11166" y="14147"/>
                  </a:cubicBezTo>
                  <a:cubicBezTo>
                    <a:pt x="11336" y="14147"/>
                    <a:pt x="11510" y="14095"/>
                    <a:pt x="11660" y="13991"/>
                  </a:cubicBezTo>
                  <a:lnTo>
                    <a:pt x="21749" y="7850"/>
                  </a:lnTo>
                  <a:cubicBezTo>
                    <a:pt x="22326" y="7550"/>
                    <a:pt x="22326" y="6696"/>
                    <a:pt x="21749" y="6303"/>
                  </a:cubicBezTo>
                  <a:lnTo>
                    <a:pt x="11660" y="139"/>
                  </a:lnTo>
                  <a:cubicBezTo>
                    <a:pt x="11510" y="47"/>
                    <a:pt x="11336" y="0"/>
                    <a:pt x="1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700;p89"/>
            <p:cNvSpPr/>
            <p:nvPr/>
          </p:nvSpPr>
          <p:spPr>
            <a:xfrm>
              <a:off x="6286375" y="2481150"/>
              <a:ext cx="228600" cy="305350"/>
            </a:xfrm>
            <a:custGeom>
              <a:avLst/>
              <a:gdLst/>
              <a:ahLst/>
              <a:cxnLst/>
              <a:rect l="l" t="t" r="r" b="b"/>
              <a:pathLst>
                <a:path w="9144" h="12214" extrusionOk="0">
                  <a:moveTo>
                    <a:pt x="1" y="1"/>
                  </a:moveTo>
                  <a:lnTo>
                    <a:pt x="1" y="7112"/>
                  </a:lnTo>
                  <a:cubicBezTo>
                    <a:pt x="1" y="8566"/>
                    <a:pt x="786" y="9813"/>
                    <a:pt x="2032" y="10575"/>
                  </a:cubicBezTo>
                  <a:lnTo>
                    <a:pt x="3948" y="11729"/>
                  </a:lnTo>
                  <a:cubicBezTo>
                    <a:pt x="4526" y="12029"/>
                    <a:pt x="5103" y="12214"/>
                    <a:pt x="5680" y="12214"/>
                  </a:cubicBezTo>
                  <a:cubicBezTo>
                    <a:pt x="7596" y="12214"/>
                    <a:pt x="9143" y="10667"/>
                    <a:pt x="9143" y="8843"/>
                  </a:cubicBezTo>
                  <a:lnTo>
                    <a:pt x="9143" y="1"/>
                  </a:ln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701;p89"/>
            <p:cNvSpPr/>
            <p:nvPr/>
          </p:nvSpPr>
          <p:spPr>
            <a:xfrm>
              <a:off x="6243100" y="2500200"/>
              <a:ext cx="88900" cy="125275"/>
            </a:xfrm>
            <a:custGeom>
              <a:avLst/>
              <a:gdLst/>
              <a:ahLst/>
              <a:cxnLst/>
              <a:rect l="l" t="t" r="r" b="b"/>
              <a:pathLst>
                <a:path w="3556" h="5011" extrusionOk="0">
                  <a:moveTo>
                    <a:pt x="0" y="1"/>
                  </a:moveTo>
                  <a:lnTo>
                    <a:pt x="0" y="3279"/>
                  </a:lnTo>
                  <a:lnTo>
                    <a:pt x="1247" y="4526"/>
                  </a:lnTo>
                  <a:lnTo>
                    <a:pt x="1247" y="5010"/>
                  </a:lnTo>
                  <a:lnTo>
                    <a:pt x="1939" y="5010"/>
                  </a:lnTo>
                  <a:cubicBezTo>
                    <a:pt x="2309" y="5010"/>
                    <a:pt x="2609" y="4710"/>
                    <a:pt x="2609" y="4341"/>
                  </a:cubicBezTo>
                  <a:lnTo>
                    <a:pt x="2609" y="3764"/>
                  </a:lnTo>
                  <a:cubicBezTo>
                    <a:pt x="2609" y="3371"/>
                    <a:pt x="2794" y="2886"/>
                    <a:pt x="3094" y="2702"/>
                  </a:cubicBezTo>
                  <a:cubicBezTo>
                    <a:pt x="3371" y="2402"/>
                    <a:pt x="3555" y="2032"/>
                    <a:pt x="3555" y="1547"/>
                  </a:cubicBezTo>
                  <a:lnTo>
                    <a:pt x="35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702;p89"/>
            <p:cNvSpPr/>
            <p:nvPr/>
          </p:nvSpPr>
          <p:spPr>
            <a:xfrm>
              <a:off x="6230975" y="2440175"/>
              <a:ext cx="308225" cy="98725"/>
            </a:xfrm>
            <a:custGeom>
              <a:avLst/>
              <a:gdLst/>
              <a:ahLst/>
              <a:cxnLst/>
              <a:rect l="l" t="t" r="r" b="b"/>
              <a:pathLst>
                <a:path w="12329" h="3949" extrusionOk="0">
                  <a:moveTo>
                    <a:pt x="0" y="1"/>
                  </a:moveTo>
                  <a:lnTo>
                    <a:pt x="0" y="3163"/>
                  </a:lnTo>
                  <a:cubicBezTo>
                    <a:pt x="0" y="3556"/>
                    <a:pt x="393" y="3948"/>
                    <a:pt x="785" y="3948"/>
                  </a:cubicBezTo>
                  <a:lnTo>
                    <a:pt x="11544" y="3948"/>
                  </a:lnTo>
                  <a:cubicBezTo>
                    <a:pt x="11936" y="3948"/>
                    <a:pt x="12329" y="3556"/>
                    <a:pt x="12329" y="3163"/>
                  </a:cubicBezTo>
                  <a:lnTo>
                    <a:pt x="123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703;p89"/>
            <p:cNvSpPr/>
            <p:nvPr/>
          </p:nvSpPr>
          <p:spPr>
            <a:xfrm>
              <a:off x="6230975" y="2572350"/>
              <a:ext cx="55425" cy="86600"/>
            </a:xfrm>
            <a:custGeom>
              <a:avLst/>
              <a:gdLst/>
              <a:ahLst/>
              <a:cxnLst/>
              <a:rect l="l" t="t" r="r" b="b"/>
              <a:pathLst>
                <a:path w="2217" h="3464" extrusionOk="0">
                  <a:moveTo>
                    <a:pt x="785" y="0"/>
                  </a:moveTo>
                  <a:cubicBezTo>
                    <a:pt x="393" y="0"/>
                    <a:pt x="0" y="301"/>
                    <a:pt x="0" y="670"/>
                  </a:cubicBezTo>
                  <a:lnTo>
                    <a:pt x="0" y="1824"/>
                  </a:lnTo>
                  <a:cubicBezTo>
                    <a:pt x="0" y="2794"/>
                    <a:pt x="785" y="3464"/>
                    <a:pt x="1639" y="3464"/>
                  </a:cubicBezTo>
                  <a:lnTo>
                    <a:pt x="2217" y="3464"/>
                  </a:lnTo>
                  <a:lnTo>
                    <a:pt x="2217" y="878"/>
                  </a:lnTo>
                  <a:cubicBezTo>
                    <a:pt x="2217" y="393"/>
                    <a:pt x="1847" y="0"/>
                    <a:pt x="1362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704;p89"/>
            <p:cNvSpPr/>
            <p:nvPr/>
          </p:nvSpPr>
          <p:spPr>
            <a:xfrm>
              <a:off x="6142075" y="2430375"/>
              <a:ext cx="25" cy="170850"/>
            </a:xfrm>
            <a:custGeom>
              <a:avLst/>
              <a:gdLst/>
              <a:ahLst/>
              <a:cxnLst/>
              <a:rect l="l" t="t" r="r" b="b"/>
              <a:pathLst>
                <a:path w="1" h="6834" fill="none" extrusionOk="0">
                  <a:moveTo>
                    <a:pt x="1" y="0"/>
                  </a:moveTo>
                  <a:lnTo>
                    <a:pt x="1" y="6834"/>
                  </a:lnTo>
                </a:path>
              </a:pathLst>
            </a:custGeom>
            <a:solidFill>
              <a:schemeClr val="accent5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705;p89"/>
            <p:cNvSpPr/>
            <p:nvPr/>
          </p:nvSpPr>
          <p:spPr>
            <a:xfrm>
              <a:off x="6094175" y="2631225"/>
              <a:ext cx="96425" cy="102175"/>
            </a:xfrm>
            <a:custGeom>
              <a:avLst/>
              <a:gdLst/>
              <a:ahLst/>
              <a:cxnLst/>
              <a:rect l="l" t="t" r="r" b="b"/>
              <a:pathLst>
                <a:path w="3857" h="4087" extrusionOk="0">
                  <a:moveTo>
                    <a:pt x="1963" y="0"/>
                  </a:moveTo>
                  <a:cubicBezTo>
                    <a:pt x="1853" y="0"/>
                    <a:pt x="1732" y="47"/>
                    <a:pt x="1640" y="139"/>
                  </a:cubicBezTo>
                  <a:lnTo>
                    <a:pt x="670" y="1778"/>
                  </a:lnTo>
                  <a:cubicBezTo>
                    <a:pt x="1" y="2748"/>
                    <a:pt x="762" y="4087"/>
                    <a:pt x="1917" y="4087"/>
                  </a:cubicBezTo>
                  <a:cubicBezTo>
                    <a:pt x="3163" y="4087"/>
                    <a:pt x="3856" y="2748"/>
                    <a:pt x="3279" y="1778"/>
                  </a:cubicBezTo>
                  <a:lnTo>
                    <a:pt x="2217" y="139"/>
                  </a:lnTo>
                  <a:cubicBezTo>
                    <a:pt x="2171" y="47"/>
                    <a:pt x="2073" y="0"/>
                    <a:pt x="19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706;p89"/>
            <p:cNvSpPr/>
            <p:nvPr/>
          </p:nvSpPr>
          <p:spPr>
            <a:xfrm>
              <a:off x="6110925" y="2594275"/>
              <a:ext cx="62350" cy="60050"/>
            </a:xfrm>
            <a:custGeom>
              <a:avLst/>
              <a:gdLst/>
              <a:ahLst/>
              <a:cxnLst/>
              <a:rect l="l" t="t" r="r" b="b"/>
              <a:pathLst>
                <a:path w="2494" h="2402" extrusionOk="0">
                  <a:moveTo>
                    <a:pt x="1247" y="1"/>
                  </a:moveTo>
                  <a:cubicBezTo>
                    <a:pt x="577" y="1"/>
                    <a:pt x="0" y="463"/>
                    <a:pt x="0" y="1247"/>
                  </a:cubicBezTo>
                  <a:cubicBezTo>
                    <a:pt x="0" y="1917"/>
                    <a:pt x="577" y="2402"/>
                    <a:pt x="1247" y="2402"/>
                  </a:cubicBezTo>
                  <a:cubicBezTo>
                    <a:pt x="1916" y="2402"/>
                    <a:pt x="2493" y="1917"/>
                    <a:pt x="2493" y="1247"/>
                  </a:cubicBezTo>
                  <a:cubicBezTo>
                    <a:pt x="2493" y="463"/>
                    <a:pt x="1916" y="1"/>
                    <a:pt x="1247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707;p89"/>
            <p:cNvSpPr/>
            <p:nvPr/>
          </p:nvSpPr>
          <p:spPr>
            <a:xfrm>
              <a:off x="6228650" y="3103925"/>
              <a:ext cx="404050" cy="271875"/>
            </a:xfrm>
            <a:custGeom>
              <a:avLst/>
              <a:gdLst/>
              <a:ahLst/>
              <a:cxnLst/>
              <a:rect l="l" t="t" r="r" b="b"/>
              <a:pathLst>
                <a:path w="16162" h="10875" extrusionOk="0">
                  <a:moveTo>
                    <a:pt x="1" y="1"/>
                  </a:moveTo>
                  <a:lnTo>
                    <a:pt x="1" y="10875"/>
                  </a:lnTo>
                  <a:lnTo>
                    <a:pt x="16162" y="10875"/>
                  </a:lnTo>
                  <a:lnTo>
                    <a:pt x="16162" y="1"/>
                  </a:ln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708;p89"/>
            <p:cNvSpPr/>
            <p:nvPr/>
          </p:nvSpPr>
          <p:spPr>
            <a:xfrm>
              <a:off x="6123025" y="3103925"/>
              <a:ext cx="105650" cy="271875"/>
            </a:xfrm>
            <a:custGeom>
              <a:avLst/>
              <a:gdLst/>
              <a:ahLst/>
              <a:cxnLst/>
              <a:rect l="l" t="t" r="r" b="b"/>
              <a:pathLst>
                <a:path w="4226" h="10875" extrusionOk="0">
                  <a:moveTo>
                    <a:pt x="1" y="1"/>
                  </a:moveTo>
                  <a:lnTo>
                    <a:pt x="1" y="10875"/>
                  </a:lnTo>
                  <a:lnTo>
                    <a:pt x="4226" y="10875"/>
                  </a:lnTo>
                  <a:lnTo>
                    <a:pt x="42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709;p89"/>
            <p:cNvSpPr/>
            <p:nvPr/>
          </p:nvSpPr>
          <p:spPr>
            <a:xfrm>
              <a:off x="6277150" y="3149525"/>
              <a:ext cx="307650" cy="180675"/>
            </a:xfrm>
            <a:custGeom>
              <a:avLst/>
              <a:gdLst/>
              <a:ahLst/>
              <a:cxnLst/>
              <a:rect l="l" t="t" r="r" b="b"/>
              <a:pathLst>
                <a:path w="12306" h="7227" extrusionOk="0">
                  <a:moveTo>
                    <a:pt x="1616" y="1"/>
                  </a:moveTo>
                  <a:cubicBezTo>
                    <a:pt x="762" y="1"/>
                    <a:pt x="0" y="762"/>
                    <a:pt x="0" y="1640"/>
                  </a:cubicBezTo>
                  <a:lnTo>
                    <a:pt x="0" y="5588"/>
                  </a:lnTo>
                  <a:cubicBezTo>
                    <a:pt x="0" y="6442"/>
                    <a:pt x="762" y="7227"/>
                    <a:pt x="1616" y="7227"/>
                  </a:cubicBezTo>
                  <a:lnTo>
                    <a:pt x="10759" y="7227"/>
                  </a:lnTo>
                  <a:cubicBezTo>
                    <a:pt x="11636" y="7227"/>
                    <a:pt x="12306" y="6442"/>
                    <a:pt x="12306" y="5588"/>
                  </a:cubicBezTo>
                  <a:lnTo>
                    <a:pt x="12306" y="1640"/>
                  </a:lnTo>
                  <a:cubicBezTo>
                    <a:pt x="12306" y="762"/>
                    <a:pt x="11636" y="1"/>
                    <a:pt x="107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710;p89"/>
            <p:cNvSpPr/>
            <p:nvPr/>
          </p:nvSpPr>
          <p:spPr>
            <a:xfrm>
              <a:off x="6154200" y="3375775"/>
              <a:ext cx="356150" cy="1014700"/>
            </a:xfrm>
            <a:custGeom>
              <a:avLst/>
              <a:gdLst/>
              <a:ahLst/>
              <a:cxnLst/>
              <a:rect l="l" t="t" r="r" b="b"/>
              <a:pathLst>
                <a:path w="14246" h="40588" extrusionOk="0">
                  <a:moveTo>
                    <a:pt x="1" y="1"/>
                  </a:moveTo>
                  <a:lnTo>
                    <a:pt x="1" y="9813"/>
                  </a:lnTo>
                  <a:cubicBezTo>
                    <a:pt x="1" y="10390"/>
                    <a:pt x="185" y="11059"/>
                    <a:pt x="670" y="11544"/>
                  </a:cubicBezTo>
                  <a:cubicBezTo>
                    <a:pt x="1063" y="12029"/>
                    <a:pt x="1340" y="12606"/>
                    <a:pt x="1340" y="13183"/>
                  </a:cubicBezTo>
                  <a:lnTo>
                    <a:pt x="1340" y="40588"/>
                  </a:lnTo>
                  <a:lnTo>
                    <a:pt x="12883" y="40588"/>
                  </a:lnTo>
                  <a:lnTo>
                    <a:pt x="12883" y="13183"/>
                  </a:lnTo>
                  <a:cubicBezTo>
                    <a:pt x="12883" y="12606"/>
                    <a:pt x="13183" y="12029"/>
                    <a:pt x="13576" y="11544"/>
                  </a:cubicBezTo>
                  <a:cubicBezTo>
                    <a:pt x="14038" y="11059"/>
                    <a:pt x="14245" y="10390"/>
                    <a:pt x="14245" y="9813"/>
                  </a:cubicBezTo>
                  <a:lnTo>
                    <a:pt x="14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711;p89"/>
            <p:cNvSpPr/>
            <p:nvPr/>
          </p:nvSpPr>
          <p:spPr>
            <a:xfrm>
              <a:off x="6245400" y="3375775"/>
              <a:ext cx="358450" cy="1014700"/>
            </a:xfrm>
            <a:custGeom>
              <a:avLst/>
              <a:gdLst/>
              <a:ahLst/>
              <a:cxnLst/>
              <a:rect l="l" t="t" r="r" b="b"/>
              <a:pathLst>
                <a:path w="14338" h="40588" extrusionOk="0">
                  <a:moveTo>
                    <a:pt x="0" y="1"/>
                  </a:moveTo>
                  <a:lnTo>
                    <a:pt x="0" y="9813"/>
                  </a:lnTo>
                  <a:cubicBezTo>
                    <a:pt x="0" y="10390"/>
                    <a:pt x="300" y="11059"/>
                    <a:pt x="693" y="11544"/>
                  </a:cubicBezTo>
                  <a:cubicBezTo>
                    <a:pt x="1155" y="12029"/>
                    <a:pt x="1362" y="12606"/>
                    <a:pt x="1362" y="13183"/>
                  </a:cubicBezTo>
                  <a:lnTo>
                    <a:pt x="1362" y="40588"/>
                  </a:lnTo>
                  <a:lnTo>
                    <a:pt x="12998" y="40588"/>
                  </a:lnTo>
                  <a:lnTo>
                    <a:pt x="12998" y="13183"/>
                  </a:lnTo>
                  <a:cubicBezTo>
                    <a:pt x="12998" y="12606"/>
                    <a:pt x="13183" y="12029"/>
                    <a:pt x="13668" y="11544"/>
                  </a:cubicBezTo>
                  <a:cubicBezTo>
                    <a:pt x="14060" y="11059"/>
                    <a:pt x="14337" y="10390"/>
                    <a:pt x="14337" y="9813"/>
                  </a:cubicBezTo>
                  <a:lnTo>
                    <a:pt x="14337" y="1"/>
                  </a:lnTo>
                  <a:close/>
                </a:path>
              </a:pathLst>
            </a:custGeom>
            <a:solidFill>
              <a:schemeClr val="accent6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712;p89"/>
            <p:cNvSpPr/>
            <p:nvPr/>
          </p:nvSpPr>
          <p:spPr>
            <a:xfrm>
              <a:off x="6245400" y="3402325"/>
              <a:ext cx="34075" cy="959300"/>
            </a:xfrm>
            <a:custGeom>
              <a:avLst/>
              <a:gdLst/>
              <a:ahLst/>
              <a:cxnLst/>
              <a:rect l="l" t="t" r="r" b="b"/>
              <a:pathLst>
                <a:path w="1363" h="38372" fill="none" extrusionOk="0">
                  <a:moveTo>
                    <a:pt x="1362" y="38371"/>
                  </a:moveTo>
                  <a:lnTo>
                    <a:pt x="1362" y="12121"/>
                  </a:lnTo>
                  <a:cubicBezTo>
                    <a:pt x="1362" y="11544"/>
                    <a:pt x="1155" y="10967"/>
                    <a:pt x="693" y="10482"/>
                  </a:cubicBezTo>
                  <a:lnTo>
                    <a:pt x="693" y="10482"/>
                  </a:lnTo>
                  <a:cubicBezTo>
                    <a:pt x="300" y="9997"/>
                    <a:pt x="0" y="9328"/>
                    <a:pt x="0" y="8751"/>
                  </a:cubicBez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713;p89"/>
            <p:cNvSpPr/>
            <p:nvPr/>
          </p:nvSpPr>
          <p:spPr>
            <a:xfrm>
              <a:off x="6170950" y="4066075"/>
              <a:ext cx="560450" cy="788450"/>
            </a:xfrm>
            <a:custGeom>
              <a:avLst/>
              <a:gdLst/>
              <a:ahLst/>
              <a:cxnLst/>
              <a:rect l="l" t="t" r="r" b="b"/>
              <a:pathLst>
                <a:path w="22418" h="31538" extrusionOk="0">
                  <a:moveTo>
                    <a:pt x="0" y="1"/>
                  </a:moveTo>
                  <a:lnTo>
                    <a:pt x="0" y="31538"/>
                  </a:lnTo>
                  <a:lnTo>
                    <a:pt x="16554" y="31538"/>
                  </a:lnTo>
                  <a:cubicBezTo>
                    <a:pt x="19832" y="31538"/>
                    <a:pt x="22418" y="28860"/>
                    <a:pt x="22418" y="25674"/>
                  </a:cubicBezTo>
                  <a:lnTo>
                    <a:pt x="22418" y="1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714;p89"/>
            <p:cNvSpPr/>
            <p:nvPr/>
          </p:nvSpPr>
          <p:spPr>
            <a:xfrm>
              <a:off x="6024325" y="4066075"/>
              <a:ext cx="146650" cy="788450"/>
            </a:xfrm>
            <a:custGeom>
              <a:avLst/>
              <a:gdLst/>
              <a:ahLst/>
              <a:cxnLst/>
              <a:rect l="l" t="t" r="r" b="b"/>
              <a:pathLst>
                <a:path w="5866" h="31538" extrusionOk="0">
                  <a:moveTo>
                    <a:pt x="1" y="1"/>
                  </a:moveTo>
                  <a:lnTo>
                    <a:pt x="1" y="31538"/>
                  </a:lnTo>
                  <a:lnTo>
                    <a:pt x="5865" y="31538"/>
                  </a:lnTo>
                  <a:lnTo>
                    <a:pt x="5865" y="1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715;p89"/>
            <p:cNvSpPr/>
            <p:nvPr/>
          </p:nvSpPr>
          <p:spPr>
            <a:xfrm>
              <a:off x="6277150" y="4200575"/>
              <a:ext cx="355550" cy="519475"/>
            </a:xfrm>
            <a:custGeom>
              <a:avLst/>
              <a:gdLst/>
              <a:ahLst/>
              <a:cxnLst/>
              <a:rect l="l" t="t" r="r" b="b"/>
              <a:pathLst>
                <a:path w="14222" h="20779" extrusionOk="0">
                  <a:moveTo>
                    <a:pt x="1616" y="0"/>
                  </a:moveTo>
                  <a:cubicBezTo>
                    <a:pt x="762" y="0"/>
                    <a:pt x="0" y="670"/>
                    <a:pt x="0" y="1547"/>
                  </a:cubicBezTo>
                  <a:lnTo>
                    <a:pt x="0" y="19232"/>
                  </a:lnTo>
                  <a:cubicBezTo>
                    <a:pt x="0" y="20109"/>
                    <a:pt x="762" y="20779"/>
                    <a:pt x="1616" y="20779"/>
                  </a:cubicBezTo>
                  <a:lnTo>
                    <a:pt x="12698" y="20779"/>
                  </a:lnTo>
                  <a:cubicBezTo>
                    <a:pt x="13552" y="20779"/>
                    <a:pt x="14222" y="20109"/>
                    <a:pt x="14222" y="19232"/>
                  </a:cubicBezTo>
                  <a:lnTo>
                    <a:pt x="14222" y="1547"/>
                  </a:lnTo>
                  <a:cubicBezTo>
                    <a:pt x="14222" y="670"/>
                    <a:pt x="13552" y="0"/>
                    <a:pt x="12698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716;p89"/>
            <p:cNvSpPr/>
            <p:nvPr/>
          </p:nvSpPr>
          <p:spPr>
            <a:xfrm>
              <a:off x="983825" y="4400275"/>
              <a:ext cx="1587275" cy="454250"/>
            </a:xfrm>
            <a:custGeom>
              <a:avLst/>
              <a:gdLst/>
              <a:ahLst/>
              <a:cxnLst/>
              <a:rect l="l" t="t" r="r" b="b"/>
              <a:pathLst>
                <a:path w="63491" h="18170" extrusionOk="0">
                  <a:moveTo>
                    <a:pt x="1" y="0"/>
                  </a:moveTo>
                  <a:lnTo>
                    <a:pt x="1" y="18170"/>
                  </a:lnTo>
                  <a:lnTo>
                    <a:pt x="54440" y="18170"/>
                  </a:lnTo>
                  <a:cubicBezTo>
                    <a:pt x="59450" y="18170"/>
                    <a:pt x="63490" y="14130"/>
                    <a:pt x="63490" y="9027"/>
                  </a:cubicBezTo>
                  <a:cubicBezTo>
                    <a:pt x="63490" y="4041"/>
                    <a:pt x="59450" y="0"/>
                    <a:pt x="544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717;p89"/>
            <p:cNvSpPr/>
            <p:nvPr/>
          </p:nvSpPr>
          <p:spPr>
            <a:xfrm>
              <a:off x="983825" y="4400275"/>
              <a:ext cx="1587275" cy="454250"/>
            </a:xfrm>
            <a:custGeom>
              <a:avLst/>
              <a:gdLst/>
              <a:ahLst/>
              <a:cxnLst/>
              <a:rect l="l" t="t" r="r" b="b"/>
              <a:pathLst>
                <a:path w="63491" h="18170" fill="none" extrusionOk="0">
                  <a:moveTo>
                    <a:pt x="54440" y="18170"/>
                  </a:moveTo>
                  <a:lnTo>
                    <a:pt x="1" y="18170"/>
                  </a:lnTo>
                  <a:lnTo>
                    <a:pt x="1" y="0"/>
                  </a:lnTo>
                  <a:lnTo>
                    <a:pt x="54440" y="0"/>
                  </a:lnTo>
                  <a:cubicBezTo>
                    <a:pt x="59450" y="0"/>
                    <a:pt x="63490" y="4041"/>
                    <a:pt x="63490" y="9027"/>
                  </a:cubicBezTo>
                  <a:lnTo>
                    <a:pt x="63490" y="9027"/>
                  </a:lnTo>
                  <a:cubicBezTo>
                    <a:pt x="63490" y="14130"/>
                    <a:pt x="59450" y="18170"/>
                    <a:pt x="54440" y="1817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718;p89"/>
            <p:cNvSpPr/>
            <p:nvPr/>
          </p:nvSpPr>
          <p:spPr>
            <a:xfrm>
              <a:off x="1488850" y="4400275"/>
              <a:ext cx="468700" cy="454250"/>
            </a:xfrm>
            <a:custGeom>
              <a:avLst/>
              <a:gdLst/>
              <a:ahLst/>
              <a:cxnLst/>
              <a:rect l="l" t="t" r="r" b="b"/>
              <a:pathLst>
                <a:path w="18748" h="18170" extrusionOk="0">
                  <a:moveTo>
                    <a:pt x="1" y="0"/>
                  </a:moveTo>
                  <a:cubicBezTo>
                    <a:pt x="4988" y="0"/>
                    <a:pt x="9028" y="4041"/>
                    <a:pt x="9028" y="9027"/>
                  </a:cubicBezTo>
                  <a:cubicBezTo>
                    <a:pt x="9028" y="11544"/>
                    <a:pt x="8081" y="13853"/>
                    <a:pt x="6442" y="15492"/>
                  </a:cubicBezTo>
                  <a:cubicBezTo>
                    <a:pt x="4803" y="17108"/>
                    <a:pt x="2494" y="18170"/>
                    <a:pt x="1" y="18170"/>
                  </a:cubicBezTo>
                  <a:lnTo>
                    <a:pt x="9605" y="18170"/>
                  </a:lnTo>
                  <a:cubicBezTo>
                    <a:pt x="12122" y="18170"/>
                    <a:pt x="14430" y="17108"/>
                    <a:pt x="16070" y="15492"/>
                  </a:cubicBezTo>
                  <a:cubicBezTo>
                    <a:pt x="17686" y="13853"/>
                    <a:pt x="18748" y="11544"/>
                    <a:pt x="18748" y="9027"/>
                  </a:cubicBezTo>
                  <a:cubicBezTo>
                    <a:pt x="18748" y="4041"/>
                    <a:pt x="14615" y="0"/>
                    <a:pt x="960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719;p89"/>
            <p:cNvSpPr/>
            <p:nvPr/>
          </p:nvSpPr>
          <p:spPr>
            <a:xfrm>
              <a:off x="1854225" y="4400275"/>
              <a:ext cx="469250" cy="454250"/>
            </a:xfrm>
            <a:custGeom>
              <a:avLst/>
              <a:gdLst/>
              <a:ahLst/>
              <a:cxnLst/>
              <a:rect l="l" t="t" r="r" b="b"/>
              <a:pathLst>
                <a:path w="18770" h="18170" extrusionOk="0">
                  <a:moveTo>
                    <a:pt x="0" y="0"/>
                  </a:moveTo>
                  <a:cubicBezTo>
                    <a:pt x="5010" y="0"/>
                    <a:pt x="9050" y="4041"/>
                    <a:pt x="9050" y="9027"/>
                  </a:cubicBezTo>
                  <a:cubicBezTo>
                    <a:pt x="9050" y="11544"/>
                    <a:pt x="8081" y="13853"/>
                    <a:pt x="6441" y="15492"/>
                  </a:cubicBezTo>
                  <a:cubicBezTo>
                    <a:pt x="4802" y="17108"/>
                    <a:pt x="2494" y="18170"/>
                    <a:pt x="0" y="18170"/>
                  </a:cubicBezTo>
                  <a:lnTo>
                    <a:pt x="9627" y="18170"/>
                  </a:lnTo>
                  <a:cubicBezTo>
                    <a:pt x="12121" y="18170"/>
                    <a:pt x="14430" y="17108"/>
                    <a:pt x="16069" y="15492"/>
                  </a:cubicBezTo>
                  <a:cubicBezTo>
                    <a:pt x="17708" y="13853"/>
                    <a:pt x="18770" y="11544"/>
                    <a:pt x="18770" y="9027"/>
                  </a:cubicBezTo>
                  <a:cubicBezTo>
                    <a:pt x="18770" y="4041"/>
                    <a:pt x="14614" y="0"/>
                    <a:pt x="9627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720;p89"/>
            <p:cNvSpPr/>
            <p:nvPr/>
          </p:nvSpPr>
          <p:spPr>
            <a:xfrm>
              <a:off x="250225" y="4400275"/>
              <a:ext cx="1238650" cy="454250"/>
            </a:xfrm>
            <a:custGeom>
              <a:avLst/>
              <a:gdLst/>
              <a:ahLst/>
              <a:cxnLst/>
              <a:rect l="l" t="t" r="r" b="b"/>
              <a:pathLst>
                <a:path w="49546" h="18170" extrusionOk="0">
                  <a:moveTo>
                    <a:pt x="1" y="0"/>
                  </a:moveTo>
                  <a:lnTo>
                    <a:pt x="1" y="18170"/>
                  </a:lnTo>
                  <a:lnTo>
                    <a:pt x="40403" y="18170"/>
                  </a:lnTo>
                  <a:cubicBezTo>
                    <a:pt x="45506" y="18170"/>
                    <a:pt x="49546" y="14130"/>
                    <a:pt x="49546" y="9027"/>
                  </a:cubicBezTo>
                  <a:cubicBezTo>
                    <a:pt x="49546" y="4041"/>
                    <a:pt x="45506" y="0"/>
                    <a:pt x="40403" y="0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miter lim="2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721;p89"/>
            <p:cNvSpPr/>
            <p:nvPr/>
          </p:nvSpPr>
          <p:spPr>
            <a:xfrm>
              <a:off x="250225" y="4441250"/>
              <a:ext cx="1193075" cy="370000"/>
            </a:xfrm>
            <a:custGeom>
              <a:avLst/>
              <a:gdLst/>
              <a:ahLst/>
              <a:cxnLst/>
              <a:rect l="l" t="t" r="r" b="b"/>
              <a:pathLst>
                <a:path w="47723" h="14800" extrusionOk="0">
                  <a:moveTo>
                    <a:pt x="1" y="1"/>
                  </a:moveTo>
                  <a:lnTo>
                    <a:pt x="1" y="14799"/>
                  </a:lnTo>
                  <a:lnTo>
                    <a:pt x="40311" y="14799"/>
                  </a:lnTo>
                  <a:cubicBezTo>
                    <a:pt x="44351" y="14799"/>
                    <a:pt x="47722" y="11544"/>
                    <a:pt x="47722" y="7388"/>
                  </a:cubicBezTo>
                  <a:cubicBezTo>
                    <a:pt x="47722" y="3348"/>
                    <a:pt x="44351" y="1"/>
                    <a:pt x="40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722;p89"/>
            <p:cNvSpPr/>
            <p:nvPr/>
          </p:nvSpPr>
          <p:spPr>
            <a:xfrm>
              <a:off x="264675" y="4513400"/>
              <a:ext cx="1031425" cy="25"/>
            </a:xfrm>
            <a:custGeom>
              <a:avLst/>
              <a:gdLst/>
              <a:ahLst/>
              <a:cxnLst/>
              <a:rect l="l" t="t" r="r" b="b"/>
              <a:pathLst>
                <a:path w="41257" h="1" fill="none" extrusionOk="0">
                  <a:moveTo>
                    <a:pt x="0" y="0"/>
                  </a:moveTo>
                  <a:lnTo>
                    <a:pt x="41257" y="0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723;p89"/>
            <p:cNvSpPr/>
            <p:nvPr/>
          </p:nvSpPr>
          <p:spPr>
            <a:xfrm>
              <a:off x="264675" y="4568225"/>
              <a:ext cx="1086850" cy="25"/>
            </a:xfrm>
            <a:custGeom>
              <a:avLst/>
              <a:gdLst/>
              <a:ahLst/>
              <a:cxnLst/>
              <a:rect l="l" t="t" r="r" b="b"/>
              <a:pathLst>
                <a:path w="43474" h="1" fill="none" extrusionOk="0">
                  <a:moveTo>
                    <a:pt x="0" y="1"/>
                  </a:moveTo>
                  <a:lnTo>
                    <a:pt x="43473" y="1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724;p89"/>
            <p:cNvSpPr/>
            <p:nvPr/>
          </p:nvSpPr>
          <p:spPr>
            <a:xfrm>
              <a:off x="264675" y="4625950"/>
              <a:ext cx="1108775" cy="25"/>
            </a:xfrm>
            <a:custGeom>
              <a:avLst/>
              <a:gdLst/>
              <a:ahLst/>
              <a:cxnLst/>
              <a:rect l="l" t="t" r="r" b="b"/>
              <a:pathLst>
                <a:path w="44351" h="1" fill="none" extrusionOk="0">
                  <a:moveTo>
                    <a:pt x="0" y="0"/>
                  </a:moveTo>
                  <a:lnTo>
                    <a:pt x="44350" y="0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725;p89"/>
            <p:cNvSpPr/>
            <p:nvPr/>
          </p:nvSpPr>
          <p:spPr>
            <a:xfrm>
              <a:off x="264675" y="4683675"/>
              <a:ext cx="1086850" cy="25"/>
            </a:xfrm>
            <a:custGeom>
              <a:avLst/>
              <a:gdLst/>
              <a:ahLst/>
              <a:cxnLst/>
              <a:rect l="l" t="t" r="r" b="b"/>
              <a:pathLst>
                <a:path w="43474" h="1" fill="none" extrusionOk="0">
                  <a:moveTo>
                    <a:pt x="0" y="0"/>
                  </a:moveTo>
                  <a:lnTo>
                    <a:pt x="43473" y="0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726;p89"/>
            <p:cNvSpPr/>
            <p:nvPr/>
          </p:nvSpPr>
          <p:spPr>
            <a:xfrm>
              <a:off x="264675" y="4741375"/>
              <a:ext cx="1031425" cy="25"/>
            </a:xfrm>
            <a:custGeom>
              <a:avLst/>
              <a:gdLst/>
              <a:ahLst/>
              <a:cxnLst/>
              <a:rect l="l" t="t" r="r" b="b"/>
              <a:pathLst>
                <a:path w="41257" h="1" fill="none" extrusionOk="0">
                  <a:moveTo>
                    <a:pt x="0" y="1"/>
                  </a:moveTo>
                  <a:lnTo>
                    <a:pt x="41257" y="1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727;p89"/>
            <p:cNvSpPr/>
            <p:nvPr/>
          </p:nvSpPr>
          <p:spPr>
            <a:xfrm>
              <a:off x="406650" y="3166275"/>
              <a:ext cx="187600" cy="440400"/>
            </a:xfrm>
            <a:custGeom>
              <a:avLst/>
              <a:gdLst/>
              <a:ahLst/>
              <a:cxnLst/>
              <a:rect l="l" t="t" r="r" b="b"/>
              <a:pathLst>
                <a:path w="7504" h="17616" extrusionOk="0">
                  <a:moveTo>
                    <a:pt x="3741" y="0"/>
                  </a:moveTo>
                  <a:cubicBezTo>
                    <a:pt x="1640" y="0"/>
                    <a:pt x="0" y="1732"/>
                    <a:pt x="0" y="3856"/>
                  </a:cubicBezTo>
                  <a:lnTo>
                    <a:pt x="0" y="17616"/>
                  </a:lnTo>
                  <a:lnTo>
                    <a:pt x="7504" y="17616"/>
                  </a:lnTo>
                  <a:lnTo>
                    <a:pt x="7504" y="3856"/>
                  </a:lnTo>
                  <a:cubicBezTo>
                    <a:pt x="7504" y="1732"/>
                    <a:pt x="5865" y="0"/>
                    <a:pt x="3741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728;p89"/>
            <p:cNvSpPr/>
            <p:nvPr/>
          </p:nvSpPr>
          <p:spPr>
            <a:xfrm>
              <a:off x="406650" y="3510275"/>
              <a:ext cx="187600" cy="189900"/>
            </a:xfrm>
            <a:custGeom>
              <a:avLst/>
              <a:gdLst/>
              <a:ahLst/>
              <a:cxnLst/>
              <a:rect l="l" t="t" r="r" b="b"/>
              <a:pathLst>
                <a:path w="7504" h="7596" extrusionOk="0">
                  <a:moveTo>
                    <a:pt x="3741" y="0"/>
                  </a:moveTo>
                  <a:cubicBezTo>
                    <a:pt x="1640" y="0"/>
                    <a:pt x="0" y="1732"/>
                    <a:pt x="0" y="3856"/>
                  </a:cubicBezTo>
                  <a:cubicBezTo>
                    <a:pt x="0" y="5864"/>
                    <a:pt x="1640" y="7596"/>
                    <a:pt x="3741" y="7596"/>
                  </a:cubicBezTo>
                  <a:cubicBezTo>
                    <a:pt x="5865" y="7596"/>
                    <a:pt x="7504" y="5864"/>
                    <a:pt x="7504" y="3856"/>
                  </a:cubicBezTo>
                  <a:cubicBezTo>
                    <a:pt x="7504" y="1732"/>
                    <a:pt x="5865" y="0"/>
                    <a:pt x="3741" y="0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miter lim="2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729;p89"/>
            <p:cNvSpPr/>
            <p:nvPr/>
          </p:nvSpPr>
          <p:spPr>
            <a:xfrm>
              <a:off x="421075" y="3527000"/>
              <a:ext cx="158750" cy="618175"/>
            </a:xfrm>
            <a:custGeom>
              <a:avLst/>
              <a:gdLst/>
              <a:ahLst/>
              <a:cxnLst/>
              <a:rect l="l" t="t" r="r" b="b"/>
              <a:pathLst>
                <a:path w="6350" h="24727" extrusionOk="0">
                  <a:moveTo>
                    <a:pt x="3164" y="1"/>
                  </a:moveTo>
                  <a:cubicBezTo>
                    <a:pt x="1432" y="1"/>
                    <a:pt x="1" y="1363"/>
                    <a:pt x="1" y="3187"/>
                  </a:cubicBezTo>
                  <a:lnTo>
                    <a:pt x="1" y="24727"/>
                  </a:lnTo>
                  <a:lnTo>
                    <a:pt x="6350" y="24727"/>
                  </a:lnTo>
                  <a:lnTo>
                    <a:pt x="6350" y="3187"/>
                  </a:lnTo>
                  <a:cubicBezTo>
                    <a:pt x="6350" y="1363"/>
                    <a:pt x="4895" y="1"/>
                    <a:pt x="3164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730;p89"/>
            <p:cNvSpPr/>
            <p:nvPr/>
          </p:nvSpPr>
          <p:spPr>
            <a:xfrm>
              <a:off x="421075" y="4060900"/>
              <a:ext cx="158750" cy="238400"/>
            </a:xfrm>
            <a:custGeom>
              <a:avLst/>
              <a:gdLst/>
              <a:ahLst/>
              <a:cxnLst/>
              <a:rect l="l" t="t" r="r" b="b"/>
              <a:pathLst>
                <a:path w="6350" h="9536" extrusionOk="0">
                  <a:moveTo>
                    <a:pt x="3164" y="0"/>
                  </a:moveTo>
                  <a:cubicBezTo>
                    <a:pt x="1432" y="0"/>
                    <a:pt x="1" y="1455"/>
                    <a:pt x="1" y="3186"/>
                  </a:cubicBezTo>
                  <a:lnTo>
                    <a:pt x="1" y="3463"/>
                  </a:lnTo>
                  <a:cubicBezTo>
                    <a:pt x="93" y="4525"/>
                    <a:pt x="578" y="7319"/>
                    <a:pt x="3164" y="9535"/>
                  </a:cubicBezTo>
                  <a:cubicBezTo>
                    <a:pt x="5772" y="7319"/>
                    <a:pt x="6257" y="4525"/>
                    <a:pt x="6350" y="3463"/>
                  </a:cubicBezTo>
                  <a:lnTo>
                    <a:pt x="6350" y="3186"/>
                  </a:lnTo>
                  <a:cubicBezTo>
                    <a:pt x="6350" y="1455"/>
                    <a:pt x="4895" y="0"/>
                    <a:pt x="3164" y="0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miter lim="2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731;p89"/>
            <p:cNvSpPr/>
            <p:nvPr/>
          </p:nvSpPr>
          <p:spPr>
            <a:xfrm>
              <a:off x="485725" y="4275025"/>
              <a:ext cx="28875" cy="69850"/>
            </a:xfrm>
            <a:custGeom>
              <a:avLst/>
              <a:gdLst/>
              <a:ahLst/>
              <a:cxnLst/>
              <a:rect l="l" t="t" r="r" b="b"/>
              <a:pathLst>
                <a:path w="1155" h="2794" extrusionOk="0">
                  <a:moveTo>
                    <a:pt x="578" y="0"/>
                  </a:moveTo>
                  <a:cubicBezTo>
                    <a:pt x="301" y="0"/>
                    <a:pt x="0" y="185"/>
                    <a:pt x="0" y="578"/>
                  </a:cubicBezTo>
                  <a:lnTo>
                    <a:pt x="0" y="2217"/>
                  </a:lnTo>
                  <a:cubicBezTo>
                    <a:pt x="0" y="2494"/>
                    <a:pt x="301" y="2794"/>
                    <a:pt x="578" y="2794"/>
                  </a:cubicBezTo>
                  <a:cubicBezTo>
                    <a:pt x="878" y="2794"/>
                    <a:pt x="1155" y="2494"/>
                    <a:pt x="1155" y="2217"/>
                  </a:cubicBezTo>
                  <a:lnTo>
                    <a:pt x="1155" y="578"/>
                  </a:lnTo>
                  <a:cubicBezTo>
                    <a:pt x="1155" y="185"/>
                    <a:pt x="878" y="0"/>
                    <a:pt x="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732;p89"/>
            <p:cNvSpPr/>
            <p:nvPr/>
          </p:nvSpPr>
          <p:spPr>
            <a:xfrm>
              <a:off x="336800" y="3353850"/>
              <a:ext cx="69875" cy="337100"/>
            </a:xfrm>
            <a:custGeom>
              <a:avLst/>
              <a:gdLst/>
              <a:ahLst/>
              <a:cxnLst/>
              <a:rect l="l" t="t" r="r" b="b"/>
              <a:pathLst>
                <a:path w="2795" h="13484" extrusionOk="0">
                  <a:moveTo>
                    <a:pt x="1640" y="0"/>
                  </a:moveTo>
                  <a:cubicBezTo>
                    <a:pt x="670" y="0"/>
                    <a:pt x="1" y="670"/>
                    <a:pt x="1" y="1547"/>
                  </a:cubicBezTo>
                  <a:lnTo>
                    <a:pt x="1" y="13091"/>
                  </a:lnTo>
                  <a:cubicBezTo>
                    <a:pt x="1" y="13275"/>
                    <a:pt x="186" y="13483"/>
                    <a:pt x="393" y="13483"/>
                  </a:cubicBezTo>
                  <a:cubicBezTo>
                    <a:pt x="971" y="13483"/>
                    <a:pt x="1432" y="12998"/>
                    <a:pt x="1432" y="12421"/>
                  </a:cubicBezTo>
                  <a:lnTo>
                    <a:pt x="1432" y="3371"/>
                  </a:lnTo>
                  <a:lnTo>
                    <a:pt x="2794" y="3371"/>
                  </a:lnTo>
                  <a:lnTo>
                    <a:pt x="2794" y="0"/>
                  </a:lnTo>
                  <a:close/>
                </a:path>
              </a:pathLst>
            </a:custGeom>
            <a:solidFill>
              <a:srgbClr val="231F20"/>
            </a:solidFill>
            <a:ln w="19050" cap="flat" cmpd="sng">
              <a:solidFill>
                <a:schemeClr val="accent5"/>
              </a:solidFill>
              <a:prstDash val="solid"/>
              <a:miter lim="2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733;p89"/>
            <p:cNvSpPr/>
            <p:nvPr/>
          </p:nvSpPr>
          <p:spPr>
            <a:xfrm>
              <a:off x="336800" y="3310550"/>
              <a:ext cx="69875" cy="337100"/>
            </a:xfrm>
            <a:custGeom>
              <a:avLst/>
              <a:gdLst/>
              <a:ahLst/>
              <a:cxnLst/>
              <a:rect l="l" t="t" r="r" b="b"/>
              <a:pathLst>
                <a:path w="2795" h="13484" extrusionOk="0">
                  <a:moveTo>
                    <a:pt x="1640" y="1"/>
                  </a:moveTo>
                  <a:cubicBezTo>
                    <a:pt x="670" y="1"/>
                    <a:pt x="1" y="670"/>
                    <a:pt x="1" y="1640"/>
                  </a:cubicBezTo>
                  <a:lnTo>
                    <a:pt x="1" y="13091"/>
                  </a:lnTo>
                  <a:cubicBezTo>
                    <a:pt x="1" y="13276"/>
                    <a:pt x="186" y="13484"/>
                    <a:pt x="393" y="13484"/>
                  </a:cubicBezTo>
                  <a:cubicBezTo>
                    <a:pt x="971" y="13484"/>
                    <a:pt x="1432" y="12999"/>
                    <a:pt x="1432" y="12422"/>
                  </a:cubicBezTo>
                  <a:lnTo>
                    <a:pt x="1432" y="3464"/>
                  </a:lnTo>
                  <a:lnTo>
                    <a:pt x="2794" y="3464"/>
                  </a:lnTo>
                  <a:lnTo>
                    <a:pt x="2794" y="1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734;p89"/>
            <p:cNvSpPr/>
            <p:nvPr/>
          </p:nvSpPr>
          <p:spPr>
            <a:xfrm>
              <a:off x="1171400" y="1730825"/>
              <a:ext cx="4828725" cy="3123700"/>
            </a:xfrm>
            <a:custGeom>
              <a:avLst/>
              <a:gdLst/>
              <a:ahLst/>
              <a:cxnLst/>
              <a:rect l="l" t="t" r="r" b="b"/>
              <a:pathLst>
                <a:path w="193149" h="124948" extrusionOk="0">
                  <a:moveTo>
                    <a:pt x="14130" y="0"/>
                  </a:moveTo>
                  <a:cubicBezTo>
                    <a:pt x="13761" y="0"/>
                    <a:pt x="13368" y="93"/>
                    <a:pt x="12976" y="185"/>
                  </a:cubicBezTo>
                  <a:cubicBezTo>
                    <a:pt x="8174" y="1524"/>
                    <a:pt x="1" y="20294"/>
                    <a:pt x="26251" y="34331"/>
                  </a:cubicBezTo>
                  <a:cubicBezTo>
                    <a:pt x="52617" y="48483"/>
                    <a:pt x="66561" y="69354"/>
                    <a:pt x="76281" y="97913"/>
                  </a:cubicBezTo>
                  <a:cubicBezTo>
                    <a:pt x="84269" y="121208"/>
                    <a:pt x="95028" y="124463"/>
                    <a:pt x="100915" y="124856"/>
                  </a:cubicBezTo>
                  <a:cubicBezTo>
                    <a:pt x="101192" y="124856"/>
                    <a:pt x="101492" y="124948"/>
                    <a:pt x="101769" y="124948"/>
                  </a:cubicBezTo>
                  <a:lnTo>
                    <a:pt x="104078" y="124948"/>
                  </a:lnTo>
                  <a:cubicBezTo>
                    <a:pt x="107633" y="124948"/>
                    <a:pt x="112251" y="120723"/>
                    <a:pt x="113405" y="115436"/>
                  </a:cubicBezTo>
                  <a:cubicBezTo>
                    <a:pt x="113613" y="114651"/>
                    <a:pt x="113705" y="113889"/>
                    <a:pt x="113705" y="113035"/>
                  </a:cubicBezTo>
                  <a:lnTo>
                    <a:pt x="108996" y="113035"/>
                  </a:lnTo>
                  <a:cubicBezTo>
                    <a:pt x="108996" y="114466"/>
                    <a:pt x="107726" y="115436"/>
                    <a:pt x="106479" y="115436"/>
                  </a:cubicBezTo>
                  <a:lnTo>
                    <a:pt x="106387" y="115436"/>
                  </a:lnTo>
                  <a:cubicBezTo>
                    <a:pt x="105994" y="115436"/>
                    <a:pt x="105625" y="115228"/>
                    <a:pt x="105232" y="115044"/>
                  </a:cubicBezTo>
                  <a:cubicBezTo>
                    <a:pt x="104470" y="114559"/>
                    <a:pt x="103986" y="113612"/>
                    <a:pt x="103986" y="111973"/>
                  </a:cubicBezTo>
                  <a:cubicBezTo>
                    <a:pt x="103986" y="108995"/>
                    <a:pt x="106110" y="107448"/>
                    <a:pt x="108211" y="107355"/>
                  </a:cubicBezTo>
                  <a:lnTo>
                    <a:pt x="193148" y="107355"/>
                  </a:lnTo>
                  <a:cubicBezTo>
                    <a:pt x="191902" y="104654"/>
                    <a:pt x="190563" y="101491"/>
                    <a:pt x="189316" y="97913"/>
                  </a:cubicBezTo>
                  <a:cubicBezTo>
                    <a:pt x="179596" y="69354"/>
                    <a:pt x="165651" y="48483"/>
                    <a:pt x="139286" y="34331"/>
                  </a:cubicBezTo>
                  <a:cubicBezTo>
                    <a:pt x="130444" y="29621"/>
                    <a:pt x="125526" y="24427"/>
                    <a:pt x="123033" y="19417"/>
                  </a:cubicBezTo>
                  <a:cubicBezTo>
                    <a:pt x="121878" y="17016"/>
                    <a:pt x="121209" y="14707"/>
                    <a:pt x="121001" y="12491"/>
                  </a:cubicBezTo>
                  <a:cubicBezTo>
                    <a:pt x="120724" y="10182"/>
                    <a:pt x="121001" y="8081"/>
                    <a:pt x="121486" y="6257"/>
                  </a:cubicBezTo>
                  <a:lnTo>
                    <a:pt x="19417" y="6257"/>
                  </a:lnTo>
                  <a:cubicBezTo>
                    <a:pt x="18956" y="3071"/>
                    <a:pt x="16739" y="185"/>
                    <a:pt x="14130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735;p89"/>
            <p:cNvSpPr/>
            <p:nvPr/>
          </p:nvSpPr>
          <p:spPr>
            <a:xfrm>
              <a:off x="1613525" y="1887250"/>
              <a:ext cx="2633700" cy="365700"/>
            </a:xfrm>
            <a:custGeom>
              <a:avLst/>
              <a:gdLst/>
              <a:ahLst/>
              <a:cxnLst/>
              <a:rect l="l" t="t" r="r" b="b"/>
              <a:pathLst>
                <a:path w="105348" h="14628" extrusionOk="0">
                  <a:moveTo>
                    <a:pt x="69470" y="0"/>
                  </a:moveTo>
                  <a:lnTo>
                    <a:pt x="1" y="5772"/>
                  </a:lnTo>
                  <a:cubicBezTo>
                    <a:pt x="38657" y="6149"/>
                    <a:pt x="76296" y="14627"/>
                    <a:pt x="95447" y="14627"/>
                  </a:cubicBezTo>
                  <a:cubicBezTo>
                    <a:pt x="99744" y="14627"/>
                    <a:pt x="103110" y="14200"/>
                    <a:pt x="105348" y="13160"/>
                  </a:cubicBezTo>
                  <a:cubicBezTo>
                    <a:pt x="104193" y="10759"/>
                    <a:pt x="103524" y="8450"/>
                    <a:pt x="103316" y="6234"/>
                  </a:cubicBezTo>
                  <a:cubicBezTo>
                    <a:pt x="103039" y="3925"/>
                    <a:pt x="103316" y="1824"/>
                    <a:pt x="1038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736;p89"/>
            <p:cNvSpPr/>
            <p:nvPr/>
          </p:nvSpPr>
          <p:spPr>
            <a:xfrm>
              <a:off x="1479050" y="1887250"/>
              <a:ext cx="2917100" cy="155850"/>
            </a:xfrm>
            <a:custGeom>
              <a:avLst/>
              <a:gdLst/>
              <a:ahLst/>
              <a:cxnLst/>
              <a:rect l="l" t="t" r="r" b="b"/>
              <a:pathLst>
                <a:path w="116684" h="6234" extrusionOk="0">
                  <a:moveTo>
                    <a:pt x="1732" y="0"/>
                  </a:moveTo>
                  <a:cubicBezTo>
                    <a:pt x="1732" y="0"/>
                    <a:pt x="0" y="2193"/>
                    <a:pt x="1339" y="4618"/>
                  </a:cubicBezTo>
                  <a:cubicBezTo>
                    <a:pt x="1824" y="5656"/>
                    <a:pt x="2702" y="6234"/>
                    <a:pt x="3648" y="6234"/>
                  </a:cubicBezTo>
                  <a:lnTo>
                    <a:pt x="116683" y="6234"/>
                  </a:lnTo>
                  <a:lnTo>
                    <a:pt x="114767" y="0"/>
                  </a:lnTo>
                  <a:close/>
                </a:path>
              </a:pathLst>
            </a:custGeom>
            <a:solidFill>
              <a:schemeClr val="accent5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737;p89"/>
            <p:cNvSpPr/>
            <p:nvPr/>
          </p:nvSpPr>
          <p:spPr>
            <a:xfrm>
              <a:off x="1524650" y="1730825"/>
              <a:ext cx="2974800" cy="312275"/>
            </a:xfrm>
            <a:custGeom>
              <a:avLst/>
              <a:gdLst/>
              <a:ahLst/>
              <a:cxnLst/>
              <a:rect l="l" t="t" r="r" b="b"/>
              <a:pathLst>
                <a:path w="118992" h="12491" extrusionOk="0">
                  <a:moveTo>
                    <a:pt x="0" y="0"/>
                  </a:moveTo>
                  <a:cubicBezTo>
                    <a:pt x="2609" y="185"/>
                    <a:pt x="4826" y="3071"/>
                    <a:pt x="5287" y="6257"/>
                  </a:cubicBezTo>
                  <a:cubicBezTo>
                    <a:pt x="5403" y="7111"/>
                    <a:pt x="5403" y="7989"/>
                    <a:pt x="5195" y="8843"/>
                  </a:cubicBezTo>
                  <a:cubicBezTo>
                    <a:pt x="4826" y="11336"/>
                    <a:pt x="3463" y="12491"/>
                    <a:pt x="2124" y="12491"/>
                  </a:cubicBezTo>
                  <a:lnTo>
                    <a:pt x="115159" y="12491"/>
                  </a:lnTo>
                  <a:cubicBezTo>
                    <a:pt x="116406" y="12491"/>
                    <a:pt x="117745" y="11336"/>
                    <a:pt x="118230" y="8843"/>
                  </a:cubicBezTo>
                  <a:cubicBezTo>
                    <a:pt x="118992" y="4895"/>
                    <a:pt x="116314" y="185"/>
                    <a:pt x="113035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738;p89"/>
            <p:cNvSpPr/>
            <p:nvPr/>
          </p:nvSpPr>
          <p:spPr>
            <a:xfrm>
              <a:off x="3771025" y="4414700"/>
              <a:ext cx="3068900" cy="202025"/>
            </a:xfrm>
            <a:custGeom>
              <a:avLst/>
              <a:gdLst/>
              <a:ahLst/>
              <a:cxnLst/>
              <a:rect l="l" t="t" r="r" b="b"/>
              <a:pathLst>
                <a:path w="122756" h="8081" extrusionOk="0">
                  <a:moveTo>
                    <a:pt x="4226" y="0"/>
                  </a:moveTo>
                  <a:cubicBezTo>
                    <a:pt x="2009" y="93"/>
                    <a:pt x="1" y="1640"/>
                    <a:pt x="1" y="4618"/>
                  </a:cubicBezTo>
                  <a:cubicBezTo>
                    <a:pt x="1" y="7111"/>
                    <a:pt x="1247" y="8081"/>
                    <a:pt x="2494" y="8081"/>
                  </a:cubicBezTo>
                  <a:lnTo>
                    <a:pt x="122455" y="8081"/>
                  </a:lnTo>
                  <a:cubicBezTo>
                    <a:pt x="122640" y="7111"/>
                    <a:pt x="122755" y="6142"/>
                    <a:pt x="122755" y="5195"/>
                  </a:cubicBezTo>
                  <a:cubicBezTo>
                    <a:pt x="122547" y="1824"/>
                    <a:pt x="120054" y="0"/>
                    <a:pt x="1176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739;p89"/>
            <p:cNvSpPr/>
            <p:nvPr/>
          </p:nvSpPr>
          <p:spPr>
            <a:xfrm>
              <a:off x="3833375" y="4556675"/>
              <a:ext cx="2888225" cy="60050"/>
            </a:xfrm>
            <a:custGeom>
              <a:avLst/>
              <a:gdLst/>
              <a:ahLst/>
              <a:cxnLst/>
              <a:rect l="l" t="t" r="r" b="b"/>
              <a:pathLst>
                <a:path w="115529" h="2402" extrusionOk="0">
                  <a:moveTo>
                    <a:pt x="2517" y="1"/>
                  </a:moveTo>
                  <a:cubicBezTo>
                    <a:pt x="2517" y="1432"/>
                    <a:pt x="1247" y="2402"/>
                    <a:pt x="0" y="2402"/>
                  </a:cubicBezTo>
                  <a:lnTo>
                    <a:pt x="113035" y="2402"/>
                  </a:lnTo>
                  <a:cubicBezTo>
                    <a:pt x="114282" y="2402"/>
                    <a:pt x="115528" y="1432"/>
                    <a:pt x="115528" y="93"/>
                  </a:cubicBezTo>
                  <a:lnTo>
                    <a:pt x="90040" y="93"/>
                  </a:lnTo>
                  <a:lnTo>
                    <a:pt x="7226" y="1"/>
                  </a:ln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740;p89"/>
            <p:cNvSpPr/>
            <p:nvPr/>
          </p:nvSpPr>
          <p:spPr>
            <a:xfrm>
              <a:off x="3773325" y="4414700"/>
              <a:ext cx="3066600" cy="439825"/>
            </a:xfrm>
            <a:custGeom>
              <a:avLst/>
              <a:gdLst/>
              <a:ahLst/>
              <a:cxnLst/>
              <a:rect l="l" t="t" r="r" b="b"/>
              <a:pathLst>
                <a:path w="122664" h="17593" extrusionOk="0">
                  <a:moveTo>
                    <a:pt x="4526" y="0"/>
                  </a:moveTo>
                  <a:cubicBezTo>
                    <a:pt x="6927" y="0"/>
                    <a:pt x="9536" y="1824"/>
                    <a:pt x="9628" y="5195"/>
                  </a:cubicBezTo>
                  <a:lnTo>
                    <a:pt x="9628" y="5680"/>
                  </a:lnTo>
                  <a:cubicBezTo>
                    <a:pt x="9628" y="6534"/>
                    <a:pt x="9536" y="7296"/>
                    <a:pt x="9328" y="8081"/>
                  </a:cubicBezTo>
                  <a:cubicBezTo>
                    <a:pt x="8266" y="12975"/>
                    <a:pt x="4134" y="17016"/>
                    <a:pt x="763" y="17501"/>
                  </a:cubicBezTo>
                  <a:cubicBezTo>
                    <a:pt x="578" y="17501"/>
                    <a:pt x="301" y="17593"/>
                    <a:pt x="1" y="17593"/>
                  </a:cubicBezTo>
                  <a:lnTo>
                    <a:pt x="113036" y="17593"/>
                  </a:lnTo>
                  <a:cubicBezTo>
                    <a:pt x="116591" y="17593"/>
                    <a:pt x="121209" y="13368"/>
                    <a:pt x="122363" y="8081"/>
                  </a:cubicBezTo>
                  <a:cubicBezTo>
                    <a:pt x="122455" y="7781"/>
                    <a:pt x="122455" y="7504"/>
                    <a:pt x="122548" y="7204"/>
                  </a:cubicBezTo>
                  <a:cubicBezTo>
                    <a:pt x="122663" y="6534"/>
                    <a:pt x="122663" y="5865"/>
                    <a:pt x="122663" y="5195"/>
                  </a:cubicBezTo>
                  <a:cubicBezTo>
                    <a:pt x="122455" y="2009"/>
                    <a:pt x="120239" y="278"/>
                    <a:pt x="117930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741;p89"/>
            <p:cNvSpPr/>
            <p:nvPr/>
          </p:nvSpPr>
          <p:spPr>
            <a:xfrm>
              <a:off x="3773325" y="4594775"/>
              <a:ext cx="3063700" cy="259750"/>
            </a:xfrm>
            <a:custGeom>
              <a:avLst/>
              <a:gdLst/>
              <a:ahLst/>
              <a:cxnLst/>
              <a:rect l="l" t="t" r="r" b="b"/>
              <a:pathLst>
                <a:path w="122548" h="10390" extrusionOk="0">
                  <a:moveTo>
                    <a:pt x="122548" y="1"/>
                  </a:moveTo>
                  <a:lnTo>
                    <a:pt x="122548" y="1"/>
                  </a:lnTo>
                  <a:cubicBezTo>
                    <a:pt x="99644" y="8013"/>
                    <a:pt x="51114" y="10300"/>
                    <a:pt x="3624" y="10300"/>
                  </a:cubicBezTo>
                  <a:cubicBezTo>
                    <a:pt x="2669" y="10300"/>
                    <a:pt x="1716" y="10299"/>
                    <a:pt x="763" y="10298"/>
                  </a:cubicBezTo>
                  <a:lnTo>
                    <a:pt x="1" y="10390"/>
                  </a:lnTo>
                  <a:lnTo>
                    <a:pt x="113036" y="10390"/>
                  </a:lnTo>
                  <a:cubicBezTo>
                    <a:pt x="116591" y="10390"/>
                    <a:pt x="121209" y="6165"/>
                    <a:pt x="122363" y="878"/>
                  </a:cubicBezTo>
                  <a:cubicBezTo>
                    <a:pt x="122455" y="578"/>
                    <a:pt x="122455" y="301"/>
                    <a:pt x="1225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742;p89"/>
            <p:cNvSpPr/>
            <p:nvPr/>
          </p:nvSpPr>
          <p:spPr>
            <a:xfrm>
              <a:off x="2008325" y="2409000"/>
              <a:ext cx="2082475" cy="25"/>
            </a:xfrm>
            <a:custGeom>
              <a:avLst/>
              <a:gdLst/>
              <a:ahLst/>
              <a:cxnLst/>
              <a:rect l="l" t="t" r="r" b="b"/>
              <a:pathLst>
                <a:path w="83299" h="1" fill="none" extrusionOk="0">
                  <a:moveTo>
                    <a:pt x="0" y="1"/>
                  </a:moveTo>
                  <a:lnTo>
                    <a:pt x="83299" y="1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743;p89"/>
            <p:cNvSpPr/>
            <p:nvPr/>
          </p:nvSpPr>
          <p:spPr>
            <a:xfrm>
              <a:off x="2311350" y="2613325"/>
              <a:ext cx="2082475" cy="25"/>
            </a:xfrm>
            <a:custGeom>
              <a:avLst/>
              <a:gdLst/>
              <a:ahLst/>
              <a:cxnLst/>
              <a:rect l="l" t="t" r="r" b="b"/>
              <a:pathLst>
                <a:path w="83299" h="1" fill="none" extrusionOk="0">
                  <a:moveTo>
                    <a:pt x="0" y="1"/>
                  </a:moveTo>
                  <a:lnTo>
                    <a:pt x="83299" y="1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744;p89"/>
            <p:cNvSpPr/>
            <p:nvPr/>
          </p:nvSpPr>
          <p:spPr>
            <a:xfrm>
              <a:off x="2643225" y="2815350"/>
              <a:ext cx="2082475" cy="25"/>
            </a:xfrm>
            <a:custGeom>
              <a:avLst/>
              <a:gdLst/>
              <a:ahLst/>
              <a:cxnLst/>
              <a:rect l="l" t="t" r="r" b="b"/>
              <a:pathLst>
                <a:path w="83299" h="1" fill="none" extrusionOk="0">
                  <a:moveTo>
                    <a:pt x="0" y="0"/>
                  </a:moveTo>
                  <a:lnTo>
                    <a:pt x="83299" y="0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745;p89"/>
            <p:cNvSpPr/>
            <p:nvPr/>
          </p:nvSpPr>
          <p:spPr>
            <a:xfrm>
              <a:off x="2852150" y="3017350"/>
              <a:ext cx="2080200" cy="25"/>
            </a:xfrm>
            <a:custGeom>
              <a:avLst/>
              <a:gdLst/>
              <a:ahLst/>
              <a:cxnLst/>
              <a:rect l="l" t="t" r="r" b="b"/>
              <a:pathLst>
                <a:path w="83208" h="1" fill="none" extrusionOk="0">
                  <a:moveTo>
                    <a:pt x="1" y="1"/>
                  </a:moveTo>
                  <a:lnTo>
                    <a:pt x="83207" y="1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746;p89"/>
            <p:cNvSpPr/>
            <p:nvPr/>
          </p:nvSpPr>
          <p:spPr>
            <a:xfrm>
              <a:off x="3013200" y="3221675"/>
              <a:ext cx="2080750" cy="25"/>
            </a:xfrm>
            <a:custGeom>
              <a:avLst/>
              <a:gdLst/>
              <a:ahLst/>
              <a:cxnLst/>
              <a:rect l="l" t="t" r="r" b="b"/>
              <a:pathLst>
                <a:path w="83230" h="1" fill="none" extrusionOk="0">
                  <a:moveTo>
                    <a:pt x="0" y="0"/>
                  </a:moveTo>
                  <a:lnTo>
                    <a:pt x="83229" y="0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747;p89"/>
            <p:cNvSpPr/>
            <p:nvPr/>
          </p:nvSpPr>
          <p:spPr>
            <a:xfrm>
              <a:off x="4612550" y="3423675"/>
              <a:ext cx="615875" cy="25"/>
            </a:xfrm>
            <a:custGeom>
              <a:avLst/>
              <a:gdLst/>
              <a:ahLst/>
              <a:cxnLst/>
              <a:rect l="l" t="t" r="r" b="b"/>
              <a:pathLst>
                <a:path w="24635" h="1" fill="none" extrusionOk="0">
                  <a:moveTo>
                    <a:pt x="1" y="1"/>
                  </a:moveTo>
                  <a:lnTo>
                    <a:pt x="24635" y="1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748;p89"/>
            <p:cNvSpPr/>
            <p:nvPr/>
          </p:nvSpPr>
          <p:spPr>
            <a:xfrm>
              <a:off x="6541500" y="4854500"/>
              <a:ext cx="57725" cy="25"/>
            </a:xfrm>
            <a:custGeom>
              <a:avLst/>
              <a:gdLst/>
              <a:ahLst/>
              <a:cxnLst/>
              <a:rect l="l" t="t" r="r" b="b"/>
              <a:pathLst>
                <a:path w="2309" h="1" extrusionOk="0">
                  <a:moveTo>
                    <a:pt x="2309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31F20"/>
              </a:solidFill>
              <a:prstDash val="solid"/>
              <a:miter lim="2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749;p89"/>
            <p:cNvSpPr/>
            <p:nvPr/>
          </p:nvSpPr>
          <p:spPr>
            <a:xfrm>
              <a:off x="250225" y="4854500"/>
              <a:ext cx="7125900" cy="25"/>
            </a:xfrm>
            <a:custGeom>
              <a:avLst/>
              <a:gdLst/>
              <a:ahLst/>
              <a:cxnLst/>
              <a:rect l="l" t="t" r="r" b="b"/>
              <a:pathLst>
                <a:path w="285036" h="1" fill="none" extrusionOk="0">
                  <a:moveTo>
                    <a:pt x="285035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26" y="1495640"/>
            <a:ext cx="4154924" cy="20969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6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Опрос</a:t>
            </a:r>
            <a:endParaRPr dirty="0"/>
          </a:p>
        </p:txBody>
      </p:sp>
      <p:sp>
        <p:nvSpPr>
          <p:cNvPr id="709" name="Google Shape;709;p36"/>
          <p:cNvSpPr/>
          <p:nvPr/>
        </p:nvSpPr>
        <p:spPr>
          <a:xfrm>
            <a:off x="3702060" y="1930419"/>
            <a:ext cx="1739885" cy="1739885"/>
          </a:xfrm>
          <a:custGeom>
            <a:avLst/>
            <a:gdLst/>
            <a:ahLst/>
            <a:cxnLst/>
            <a:rect l="l" t="t" r="r" b="b"/>
            <a:pathLst>
              <a:path w="27756" h="27756" extrusionOk="0">
                <a:moveTo>
                  <a:pt x="13878" y="0"/>
                </a:moveTo>
                <a:cubicBezTo>
                  <a:pt x="6217" y="0"/>
                  <a:pt x="0" y="6211"/>
                  <a:pt x="0" y="13878"/>
                </a:cubicBezTo>
                <a:cubicBezTo>
                  <a:pt x="0" y="21539"/>
                  <a:pt x="6217" y="27756"/>
                  <a:pt x="13878" y="27756"/>
                </a:cubicBezTo>
                <a:cubicBezTo>
                  <a:pt x="21545" y="27756"/>
                  <a:pt x="27756" y="21539"/>
                  <a:pt x="27756" y="13878"/>
                </a:cubicBezTo>
                <a:cubicBezTo>
                  <a:pt x="27756" y="6211"/>
                  <a:pt x="21545" y="0"/>
                  <a:pt x="138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6"/>
          <p:cNvSpPr/>
          <p:nvPr/>
        </p:nvSpPr>
        <p:spPr>
          <a:xfrm>
            <a:off x="3545345" y="1773705"/>
            <a:ext cx="2053310" cy="2053310"/>
          </a:xfrm>
          <a:custGeom>
            <a:avLst/>
            <a:gdLst/>
            <a:ahLst/>
            <a:cxnLst/>
            <a:rect l="l" t="t" r="r" b="b"/>
            <a:pathLst>
              <a:path w="32756" h="32756" fill="none" extrusionOk="0">
                <a:moveTo>
                  <a:pt x="16378" y="32755"/>
                </a:moveTo>
                <a:lnTo>
                  <a:pt x="16378" y="32755"/>
                </a:lnTo>
                <a:cubicBezTo>
                  <a:pt x="7331" y="32755"/>
                  <a:pt x="1" y="25418"/>
                  <a:pt x="1" y="16378"/>
                </a:cubicBezTo>
                <a:lnTo>
                  <a:pt x="1" y="16378"/>
                </a:lnTo>
                <a:cubicBezTo>
                  <a:pt x="1" y="7331"/>
                  <a:pt x="7331" y="1"/>
                  <a:pt x="16378" y="1"/>
                </a:cubicBezTo>
                <a:lnTo>
                  <a:pt x="16378" y="1"/>
                </a:lnTo>
                <a:cubicBezTo>
                  <a:pt x="25425" y="1"/>
                  <a:pt x="32755" y="7331"/>
                  <a:pt x="32755" y="16378"/>
                </a:cubicBezTo>
                <a:lnTo>
                  <a:pt x="32755" y="16378"/>
                </a:lnTo>
                <a:cubicBezTo>
                  <a:pt x="32755" y="25418"/>
                  <a:pt x="25425" y="32755"/>
                  <a:pt x="16378" y="32755"/>
                </a:cubicBezTo>
                <a:close/>
              </a:path>
            </a:pathLst>
          </a:custGeom>
          <a:solidFill>
            <a:srgbClr val="FFFFFF"/>
          </a:solidFill>
          <a:ln w="285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6"/>
          <p:cNvSpPr/>
          <p:nvPr/>
        </p:nvSpPr>
        <p:spPr>
          <a:xfrm>
            <a:off x="4040005" y="2403843"/>
            <a:ext cx="1063969" cy="674050"/>
          </a:xfrm>
          <a:custGeom>
            <a:avLst/>
            <a:gdLst/>
            <a:ahLst/>
            <a:cxnLst/>
            <a:rect l="l" t="t" r="r" b="b"/>
            <a:pathLst>
              <a:path w="13095" h="8296" extrusionOk="0">
                <a:moveTo>
                  <a:pt x="1289" y="0"/>
                </a:moveTo>
                <a:cubicBezTo>
                  <a:pt x="576" y="0"/>
                  <a:pt x="0" y="602"/>
                  <a:pt x="0" y="1341"/>
                </a:cubicBezTo>
                <a:lnTo>
                  <a:pt x="0" y="6955"/>
                </a:lnTo>
                <a:cubicBezTo>
                  <a:pt x="0" y="7693"/>
                  <a:pt x="576" y="8296"/>
                  <a:pt x="1289" y="8296"/>
                </a:cubicBezTo>
                <a:lnTo>
                  <a:pt x="11805" y="8296"/>
                </a:lnTo>
                <a:cubicBezTo>
                  <a:pt x="12518" y="8296"/>
                  <a:pt x="13094" y="7693"/>
                  <a:pt x="13094" y="6955"/>
                </a:cubicBezTo>
                <a:lnTo>
                  <a:pt x="13094" y="1341"/>
                </a:lnTo>
                <a:cubicBezTo>
                  <a:pt x="13094" y="602"/>
                  <a:pt x="12518" y="7"/>
                  <a:pt x="11805" y="0"/>
                </a:cubicBezTo>
                <a:close/>
              </a:path>
            </a:pathLst>
          </a:custGeom>
          <a:solidFill>
            <a:srgbClr val="FFFFFF"/>
          </a:solidFill>
          <a:ln w="975" cap="flat" cmpd="sng">
            <a:solidFill>
              <a:srgbClr val="507FB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6"/>
          <p:cNvSpPr/>
          <p:nvPr/>
        </p:nvSpPr>
        <p:spPr>
          <a:xfrm>
            <a:off x="4040005" y="2413443"/>
            <a:ext cx="1063969" cy="673563"/>
          </a:xfrm>
          <a:custGeom>
            <a:avLst/>
            <a:gdLst/>
            <a:ahLst/>
            <a:cxnLst/>
            <a:rect l="l" t="t" r="r" b="b"/>
            <a:pathLst>
              <a:path w="13095" h="8290" extrusionOk="0">
                <a:moveTo>
                  <a:pt x="1289" y="1"/>
                </a:moveTo>
                <a:cubicBezTo>
                  <a:pt x="576" y="1"/>
                  <a:pt x="0" y="596"/>
                  <a:pt x="0" y="1341"/>
                </a:cubicBezTo>
                <a:lnTo>
                  <a:pt x="0" y="6949"/>
                </a:lnTo>
                <a:cubicBezTo>
                  <a:pt x="0" y="7687"/>
                  <a:pt x="576" y="8290"/>
                  <a:pt x="1289" y="8290"/>
                </a:cubicBezTo>
                <a:lnTo>
                  <a:pt x="11805" y="8290"/>
                </a:lnTo>
                <a:cubicBezTo>
                  <a:pt x="12518" y="8290"/>
                  <a:pt x="13094" y="7687"/>
                  <a:pt x="13094" y="6949"/>
                </a:cubicBezTo>
                <a:lnTo>
                  <a:pt x="13094" y="1341"/>
                </a:lnTo>
                <a:cubicBezTo>
                  <a:pt x="13094" y="596"/>
                  <a:pt x="12518" y="1"/>
                  <a:pt x="11805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6"/>
          <p:cNvSpPr/>
          <p:nvPr/>
        </p:nvSpPr>
        <p:spPr>
          <a:xfrm>
            <a:off x="4128895" y="2490132"/>
            <a:ext cx="886113" cy="506756"/>
          </a:xfrm>
          <a:custGeom>
            <a:avLst/>
            <a:gdLst/>
            <a:ahLst/>
            <a:cxnLst/>
            <a:rect l="l" t="t" r="r" b="b"/>
            <a:pathLst>
              <a:path w="10906" h="6237" extrusionOk="0">
                <a:moveTo>
                  <a:pt x="240" y="0"/>
                </a:moveTo>
                <a:cubicBezTo>
                  <a:pt x="104" y="0"/>
                  <a:pt x="0" y="110"/>
                  <a:pt x="0" y="240"/>
                </a:cubicBezTo>
                <a:lnTo>
                  <a:pt x="0" y="5997"/>
                </a:lnTo>
                <a:cubicBezTo>
                  <a:pt x="0" y="6126"/>
                  <a:pt x="104" y="6236"/>
                  <a:pt x="240" y="6236"/>
                </a:cubicBezTo>
                <a:lnTo>
                  <a:pt x="10673" y="6236"/>
                </a:lnTo>
                <a:cubicBezTo>
                  <a:pt x="10802" y="6236"/>
                  <a:pt x="10906" y="6126"/>
                  <a:pt x="10906" y="5997"/>
                </a:cubicBezTo>
                <a:lnTo>
                  <a:pt x="10906" y="240"/>
                </a:lnTo>
                <a:cubicBezTo>
                  <a:pt x="10906" y="110"/>
                  <a:pt x="10802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6"/>
          <p:cNvSpPr/>
          <p:nvPr/>
        </p:nvSpPr>
        <p:spPr>
          <a:xfrm>
            <a:off x="4128895" y="2490132"/>
            <a:ext cx="886113" cy="506756"/>
          </a:xfrm>
          <a:custGeom>
            <a:avLst/>
            <a:gdLst/>
            <a:ahLst/>
            <a:cxnLst/>
            <a:rect l="l" t="t" r="r" b="b"/>
            <a:pathLst>
              <a:path w="10906" h="6237" fill="none" extrusionOk="0">
                <a:moveTo>
                  <a:pt x="10906" y="5997"/>
                </a:moveTo>
                <a:cubicBezTo>
                  <a:pt x="10906" y="6126"/>
                  <a:pt x="10802" y="6236"/>
                  <a:pt x="10673" y="6236"/>
                </a:cubicBezTo>
                <a:lnTo>
                  <a:pt x="240" y="6236"/>
                </a:lnTo>
                <a:cubicBezTo>
                  <a:pt x="104" y="6236"/>
                  <a:pt x="0" y="6126"/>
                  <a:pt x="0" y="5997"/>
                </a:cubicBezTo>
                <a:lnTo>
                  <a:pt x="0" y="240"/>
                </a:lnTo>
                <a:cubicBezTo>
                  <a:pt x="0" y="110"/>
                  <a:pt x="104" y="0"/>
                  <a:pt x="240" y="0"/>
                </a:cubicBezTo>
                <a:lnTo>
                  <a:pt x="10673" y="0"/>
                </a:lnTo>
                <a:cubicBezTo>
                  <a:pt x="10802" y="0"/>
                  <a:pt x="10906" y="110"/>
                  <a:pt x="10906" y="240"/>
                </a:cubicBezTo>
                <a:close/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36"/>
          <p:cNvSpPr/>
          <p:nvPr/>
        </p:nvSpPr>
        <p:spPr>
          <a:xfrm>
            <a:off x="4424083" y="2564315"/>
            <a:ext cx="296319" cy="296319"/>
          </a:xfrm>
          <a:custGeom>
            <a:avLst/>
            <a:gdLst/>
            <a:ahLst/>
            <a:cxnLst/>
            <a:rect l="l" t="t" r="r" b="b"/>
            <a:pathLst>
              <a:path w="3647" h="3647" fill="none" extrusionOk="0">
                <a:moveTo>
                  <a:pt x="3646" y="1820"/>
                </a:moveTo>
                <a:cubicBezTo>
                  <a:pt x="3646" y="2830"/>
                  <a:pt x="2830" y="3646"/>
                  <a:pt x="1820" y="3646"/>
                </a:cubicBezTo>
                <a:cubicBezTo>
                  <a:pt x="816" y="3646"/>
                  <a:pt x="0" y="2830"/>
                  <a:pt x="0" y="1820"/>
                </a:cubicBezTo>
                <a:cubicBezTo>
                  <a:pt x="0" y="816"/>
                  <a:pt x="816" y="0"/>
                  <a:pt x="1820" y="0"/>
                </a:cubicBezTo>
                <a:cubicBezTo>
                  <a:pt x="2830" y="0"/>
                  <a:pt x="3646" y="816"/>
                  <a:pt x="3646" y="182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6"/>
          <p:cNvSpPr/>
          <p:nvPr/>
        </p:nvSpPr>
        <p:spPr>
          <a:xfrm>
            <a:off x="4549861" y="2644754"/>
            <a:ext cx="85800" cy="135363"/>
          </a:xfrm>
          <a:custGeom>
            <a:avLst/>
            <a:gdLst/>
            <a:ahLst/>
            <a:cxnLst/>
            <a:rect l="l" t="t" r="r" b="b"/>
            <a:pathLst>
              <a:path w="1056" h="1666" extrusionOk="0">
                <a:moveTo>
                  <a:pt x="0" y="1"/>
                </a:moveTo>
                <a:lnTo>
                  <a:pt x="0" y="1665"/>
                </a:lnTo>
                <a:lnTo>
                  <a:pt x="1056" y="830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 w="2925" cap="flat" cmpd="sng">
            <a:solidFill>
              <a:schemeClr val="accent3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6"/>
          <p:cNvSpPr/>
          <p:nvPr/>
        </p:nvSpPr>
        <p:spPr>
          <a:xfrm>
            <a:off x="4170983" y="2924179"/>
            <a:ext cx="802506" cy="81"/>
          </a:xfrm>
          <a:custGeom>
            <a:avLst/>
            <a:gdLst/>
            <a:ahLst/>
            <a:cxnLst/>
            <a:rect l="l" t="t" r="r" b="b"/>
            <a:pathLst>
              <a:path w="9877" h="1" fill="none" extrusionOk="0">
                <a:moveTo>
                  <a:pt x="1" y="1"/>
                </a:moveTo>
                <a:lnTo>
                  <a:pt x="9876" y="1"/>
                </a:lnTo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6"/>
          <p:cNvSpPr/>
          <p:nvPr/>
        </p:nvSpPr>
        <p:spPr>
          <a:xfrm>
            <a:off x="4528817" y="2445363"/>
            <a:ext cx="86856" cy="81"/>
          </a:xfrm>
          <a:custGeom>
            <a:avLst/>
            <a:gdLst/>
            <a:ahLst/>
            <a:cxnLst/>
            <a:rect l="l" t="t" r="r" b="b"/>
            <a:pathLst>
              <a:path w="1069" h="1" fill="none" extrusionOk="0">
                <a:moveTo>
                  <a:pt x="0" y="1"/>
                </a:moveTo>
                <a:lnTo>
                  <a:pt x="1069" y="1"/>
                </a:ln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6"/>
          <p:cNvSpPr/>
          <p:nvPr/>
        </p:nvSpPr>
        <p:spPr>
          <a:xfrm>
            <a:off x="4040005" y="3077826"/>
            <a:ext cx="1063969" cy="119031"/>
          </a:xfrm>
          <a:custGeom>
            <a:avLst/>
            <a:gdLst/>
            <a:ahLst/>
            <a:cxnLst/>
            <a:rect l="l" t="t" r="r" b="b"/>
            <a:pathLst>
              <a:path w="13095" h="1465" extrusionOk="0">
                <a:moveTo>
                  <a:pt x="732" y="1"/>
                </a:moveTo>
                <a:cubicBezTo>
                  <a:pt x="330" y="1"/>
                  <a:pt x="0" y="331"/>
                  <a:pt x="0" y="732"/>
                </a:cubicBezTo>
                <a:cubicBezTo>
                  <a:pt x="0" y="1134"/>
                  <a:pt x="330" y="1464"/>
                  <a:pt x="732" y="1464"/>
                </a:cubicBezTo>
                <a:lnTo>
                  <a:pt x="12362" y="1464"/>
                </a:lnTo>
                <a:cubicBezTo>
                  <a:pt x="12764" y="1464"/>
                  <a:pt x="13094" y="1134"/>
                  <a:pt x="13094" y="732"/>
                </a:cubicBezTo>
                <a:cubicBezTo>
                  <a:pt x="13094" y="331"/>
                  <a:pt x="12764" y="1"/>
                  <a:pt x="12362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6"/>
          <p:cNvSpPr/>
          <p:nvPr/>
        </p:nvSpPr>
        <p:spPr>
          <a:xfrm>
            <a:off x="4577719" y="3672008"/>
            <a:ext cx="81" cy="81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close/>
              </a:path>
            </a:pathLst>
          </a:custGeom>
          <a:noFill/>
          <a:ln w="2925" cap="flat" cmpd="sng">
            <a:solidFill>
              <a:srgbClr val="F1CB30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6"/>
          <p:cNvSpPr txBox="1"/>
          <p:nvPr/>
        </p:nvSpPr>
        <p:spPr>
          <a:xfrm>
            <a:off x="653747" y="2245629"/>
            <a:ext cx="2780642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Поскольку новым игрокам </a:t>
            </a:r>
            <a:r>
              <a:rPr lang="ru-RU" sz="20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б</a:t>
            </a:r>
            <a:r>
              <a:rPr lang="ru-RU" sz="2000" dirty="0" smtClean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удет довольно сложно разобраться в таком многообразии персонажей…</a:t>
            </a:r>
            <a:endParaRPr sz="20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25" name="Google Shape;725;p36"/>
          <p:cNvSpPr txBox="1"/>
          <p:nvPr/>
        </p:nvSpPr>
        <p:spPr>
          <a:xfrm>
            <a:off x="5893843" y="2147611"/>
            <a:ext cx="2369211" cy="930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Мы провели опрос, который выявил Топ 10 </a:t>
            </a:r>
            <a:r>
              <a:rPr lang="ru-RU" sz="2000" dirty="0" err="1" smtClean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бравлеров</a:t>
            </a:r>
            <a:r>
              <a:rPr lang="ru-RU" sz="2000" dirty="0" smtClean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 по мнению подростков.</a:t>
            </a:r>
            <a:endParaRPr sz="20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30" name="Google Shape;730;p36"/>
          <p:cNvSpPr/>
          <p:nvPr/>
        </p:nvSpPr>
        <p:spPr>
          <a:xfrm>
            <a:off x="3838538" y="1838325"/>
            <a:ext cx="238200" cy="23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6"/>
          <p:cNvSpPr/>
          <p:nvPr/>
        </p:nvSpPr>
        <p:spPr>
          <a:xfrm>
            <a:off x="5067263" y="1838325"/>
            <a:ext cx="238200" cy="238200"/>
          </a:xfrm>
          <a:prstGeom prst="ellipse">
            <a:avLst/>
          </a:prstGeom>
          <a:solidFill>
            <a:schemeClr val="accent6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6"/>
          <p:cNvSpPr/>
          <p:nvPr/>
        </p:nvSpPr>
        <p:spPr>
          <a:xfrm>
            <a:off x="3838538" y="3533775"/>
            <a:ext cx="238200" cy="2382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6"/>
          <p:cNvSpPr/>
          <p:nvPr/>
        </p:nvSpPr>
        <p:spPr>
          <a:xfrm>
            <a:off x="5067263" y="3533775"/>
            <a:ext cx="238200" cy="2382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2240799036"/>
              </p:ext>
            </p:extLst>
          </p:nvPr>
        </p:nvGraphicFramePr>
        <p:xfrm>
          <a:off x="1198927" y="659373"/>
          <a:ext cx="687286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69" name="Google Shape;1369;p71"/>
          <p:cNvSpPr txBox="1">
            <a:spLocks noGrp="1"/>
          </p:cNvSpPr>
          <p:nvPr>
            <p:ph type="title"/>
          </p:nvPr>
        </p:nvSpPr>
        <p:spPr>
          <a:xfrm>
            <a:off x="785761" y="48575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Рейтинг бойцов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828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86"/>
          <p:cNvSpPr txBox="1">
            <a:spLocks noGrp="1"/>
          </p:cNvSpPr>
          <p:nvPr>
            <p:ph type="ctrTitle"/>
          </p:nvPr>
        </p:nvSpPr>
        <p:spPr>
          <a:xfrm>
            <a:off x="341038" y="1613702"/>
            <a:ext cx="3989801" cy="10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 smtClean="0"/>
              <a:t>Спасибо за внимание!</a:t>
            </a:r>
            <a:endParaRPr sz="4800" dirty="0"/>
          </a:p>
        </p:txBody>
      </p:sp>
      <p:sp>
        <p:nvSpPr>
          <p:cNvPr id="1483" name="Google Shape;1483;p86"/>
          <p:cNvSpPr/>
          <p:nvPr/>
        </p:nvSpPr>
        <p:spPr>
          <a:xfrm>
            <a:off x="3737471" y="3592044"/>
            <a:ext cx="8933" cy="3970"/>
          </a:xfrm>
          <a:custGeom>
            <a:avLst/>
            <a:gdLst/>
            <a:ahLst/>
            <a:cxnLst/>
            <a:rect l="l" t="t" r="r" b="b"/>
            <a:pathLst>
              <a:path w="369" h="164" extrusionOk="0">
                <a:moveTo>
                  <a:pt x="1" y="0"/>
                </a:moveTo>
                <a:cubicBezTo>
                  <a:pt x="164" y="0"/>
                  <a:pt x="164" y="0"/>
                  <a:pt x="369" y="164"/>
                </a:cubicBezTo>
                <a:lnTo>
                  <a:pt x="369" y="0"/>
                </a:lnTo>
                <a:close/>
              </a:path>
            </a:pathLst>
          </a:custGeom>
          <a:solidFill>
            <a:srgbClr val="BBD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86"/>
          <p:cNvSpPr/>
          <p:nvPr/>
        </p:nvSpPr>
        <p:spPr>
          <a:xfrm>
            <a:off x="4071957" y="3717705"/>
            <a:ext cx="3970" cy="7941"/>
          </a:xfrm>
          <a:custGeom>
            <a:avLst/>
            <a:gdLst/>
            <a:ahLst/>
            <a:cxnLst/>
            <a:rect l="l" t="t" r="r" b="b"/>
            <a:pathLst>
              <a:path w="164" h="328" extrusionOk="0">
                <a:moveTo>
                  <a:pt x="164" y="1"/>
                </a:moveTo>
                <a:cubicBezTo>
                  <a:pt x="164" y="164"/>
                  <a:pt x="164" y="328"/>
                  <a:pt x="0" y="328"/>
                </a:cubicBezTo>
                <a:lnTo>
                  <a:pt x="0" y="328"/>
                </a:lnTo>
                <a:cubicBezTo>
                  <a:pt x="164" y="328"/>
                  <a:pt x="164" y="164"/>
                  <a:pt x="164" y="1"/>
                </a:cubicBezTo>
                <a:close/>
              </a:path>
            </a:pathLst>
          </a:custGeom>
          <a:solidFill>
            <a:srgbClr val="609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86"/>
          <p:cNvSpPr/>
          <p:nvPr/>
        </p:nvSpPr>
        <p:spPr>
          <a:xfrm>
            <a:off x="8374101" y="2829563"/>
            <a:ext cx="16689" cy="109795"/>
          </a:xfrm>
          <a:custGeom>
            <a:avLst/>
            <a:gdLst/>
            <a:ahLst/>
            <a:cxnLst/>
            <a:rect l="l" t="t" r="r" b="b"/>
            <a:pathLst>
              <a:path w="696" h="4579" extrusionOk="0">
                <a:moveTo>
                  <a:pt x="0" y="0"/>
                </a:moveTo>
                <a:lnTo>
                  <a:pt x="0" y="4088"/>
                </a:lnTo>
                <a:lnTo>
                  <a:pt x="695" y="4578"/>
                </a:lnTo>
                <a:lnTo>
                  <a:pt x="695" y="695"/>
                </a:lnTo>
                <a:lnTo>
                  <a:pt x="0" y="0"/>
                </a:lnTo>
                <a:close/>
              </a:path>
            </a:pathLst>
          </a:custGeom>
          <a:solidFill>
            <a:srgbClr val="0652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86"/>
          <p:cNvSpPr/>
          <p:nvPr/>
        </p:nvSpPr>
        <p:spPr>
          <a:xfrm>
            <a:off x="8190811" y="3404875"/>
            <a:ext cx="3956" cy="86273"/>
          </a:xfrm>
          <a:custGeom>
            <a:avLst/>
            <a:gdLst/>
            <a:ahLst/>
            <a:cxnLst/>
            <a:rect l="l" t="t" r="r" b="b"/>
            <a:pathLst>
              <a:path w="165" h="3598" extrusionOk="0">
                <a:moveTo>
                  <a:pt x="164" y="0"/>
                </a:moveTo>
                <a:lnTo>
                  <a:pt x="1" y="3597"/>
                </a:lnTo>
                <a:lnTo>
                  <a:pt x="1" y="3597"/>
                </a:ln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</a:path>
            </a:pathLst>
          </a:custGeom>
          <a:solidFill>
            <a:srgbClr val="F7EA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86"/>
          <p:cNvSpPr/>
          <p:nvPr/>
        </p:nvSpPr>
        <p:spPr>
          <a:xfrm>
            <a:off x="8292743" y="299714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DCDA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86"/>
          <p:cNvSpPr/>
          <p:nvPr/>
        </p:nvSpPr>
        <p:spPr>
          <a:xfrm>
            <a:off x="8153573" y="2993239"/>
            <a:ext cx="143124" cy="109795"/>
          </a:xfrm>
          <a:custGeom>
            <a:avLst/>
            <a:gdLst/>
            <a:ahLst/>
            <a:cxnLst/>
            <a:rect l="l" t="t" r="r" b="b"/>
            <a:pathLst>
              <a:path w="5969" h="4579" extrusionOk="0">
                <a:moveTo>
                  <a:pt x="4783" y="0"/>
                </a:moveTo>
                <a:cubicBezTo>
                  <a:pt x="3066" y="1186"/>
                  <a:pt x="1554" y="2535"/>
                  <a:pt x="1" y="3720"/>
                </a:cubicBezTo>
                <a:cubicBezTo>
                  <a:pt x="328" y="4088"/>
                  <a:pt x="859" y="4251"/>
                  <a:pt x="1186" y="4578"/>
                </a:cubicBezTo>
                <a:cubicBezTo>
                  <a:pt x="2739" y="3393"/>
                  <a:pt x="4415" y="2044"/>
                  <a:pt x="5968" y="818"/>
                </a:cubicBezTo>
                <a:cubicBezTo>
                  <a:pt x="5968" y="491"/>
                  <a:pt x="5968" y="327"/>
                  <a:pt x="5805" y="164"/>
                </a:cubicBezTo>
                <a:cubicBezTo>
                  <a:pt x="5641" y="0"/>
                  <a:pt x="5437" y="0"/>
                  <a:pt x="5273" y="0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86"/>
          <p:cNvSpPr/>
          <p:nvPr/>
        </p:nvSpPr>
        <p:spPr>
          <a:xfrm>
            <a:off x="7884056" y="3291194"/>
            <a:ext cx="12756" cy="45103"/>
          </a:xfrm>
          <a:custGeom>
            <a:avLst/>
            <a:gdLst/>
            <a:ahLst/>
            <a:cxnLst/>
            <a:rect l="l" t="t" r="r" b="b"/>
            <a:pathLst>
              <a:path w="532" h="1881" extrusionOk="0">
                <a:moveTo>
                  <a:pt x="327" y="164"/>
                </a:moveTo>
                <a:cubicBezTo>
                  <a:pt x="532" y="491"/>
                  <a:pt x="164" y="1185"/>
                  <a:pt x="0" y="1880"/>
                </a:cubicBezTo>
                <a:lnTo>
                  <a:pt x="0" y="1880"/>
                </a:lnTo>
                <a:cubicBezTo>
                  <a:pt x="164" y="1185"/>
                  <a:pt x="532" y="491"/>
                  <a:pt x="327" y="164"/>
                </a:cubicBezTo>
                <a:close/>
                <a:moveTo>
                  <a:pt x="327" y="0"/>
                </a:moveTo>
                <a:lnTo>
                  <a:pt x="327" y="164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86"/>
          <p:cNvSpPr/>
          <p:nvPr/>
        </p:nvSpPr>
        <p:spPr>
          <a:xfrm>
            <a:off x="7884056" y="3274529"/>
            <a:ext cx="41170" cy="61767"/>
          </a:xfrm>
          <a:custGeom>
            <a:avLst/>
            <a:gdLst/>
            <a:ahLst/>
            <a:cxnLst/>
            <a:rect l="l" t="t" r="r" b="b"/>
            <a:pathLst>
              <a:path w="1717" h="2576" extrusionOk="0">
                <a:moveTo>
                  <a:pt x="1186" y="0"/>
                </a:moveTo>
                <a:cubicBezTo>
                  <a:pt x="859" y="164"/>
                  <a:pt x="532" y="327"/>
                  <a:pt x="327" y="695"/>
                </a:cubicBezTo>
                <a:lnTo>
                  <a:pt x="327" y="859"/>
                </a:lnTo>
                <a:cubicBezTo>
                  <a:pt x="532" y="1186"/>
                  <a:pt x="164" y="1880"/>
                  <a:pt x="0" y="2575"/>
                </a:cubicBezTo>
                <a:cubicBezTo>
                  <a:pt x="532" y="2044"/>
                  <a:pt x="1022" y="1717"/>
                  <a:pt x="1717" y="1186"/>
                </a:cubicBezTo>
                <a:cubicBezTo>
                  <a:pt x="1349" y="859"/>
                  <a:pt x="1186" y="327"/>
                  <a:pt x="1186" y="0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86"/>
          <p:cNvSpPr/>
          <p:nvPr/>
        </p:nvSpPr>
        <p:spPr>
          <a:xfrm>
            <a:off x="8259413" y="3148091"/>
            <a:ext cx="24529" cy="16689"/>
          </a:xfrm>
          <a:custGeom>
            <a:avLst/>
            <a:gdLst/>
            <a:ahLst/>
            <a:cxnLst/>
            <a:rect l="l" t="t" r="r" b="b"/>
            <a:pathLst>
              <a:path w="1023" h="696" extrusionOk="0">
                <a:moveTo>
                  <a:pt x="1" y="0"/>
                </a:moveTo>
                <a:lnTo>
                  <a:pt x="1" y="0"/>
                </a:lnTo>
                <a:cubicBezTo>
                  <a:pt x="205" y="327"/>
                  <a:pt x="532" y="491"/>
                  <a:pt x="1023" y="695"/>
                </a:cubicBezTo>
                <a:lnTo>
                  <a:pt x="1023" y="491"/>
                </a:lnTo>
                <a:cubicBezTo>
                  <a:pt x="532" y="491"/>
                  <a:pt x="369" y="327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3" name="Google Shape;1503;p86"/>
          <p:cNvSpPr/>
          <p:nvPr/>
        </p:nvSpPr>
        <p:spPr>
          <a:xfrm>
            <a:off x="7945800" y="3397035"/>
            <a:ext cx="32370" cy="12756"/>
          </a:xfrm>
          <a:custGeom>
            <a:avLst/>
            <a:gdLst/>
            <a:ahLst/>
            <a:cxnLst/>
            <a:rect l="l" t="t" r="r" b="b"/>
            <a:pathLst>
              <a:path w="1350" h="532" extrusionOk="0">
                <a:moveTo>
                  <a:pt x="1349" y="0"/>
                </a:moveTo>
                <a:cubicBezTo>
                  <a:pt x="1022" y="0"/>
                  <a:pt x="491" y="164"/>
                  <a:pt x="0" y="532"/>
                </a:cubicBezTo>
                <a:lnTo>
                  <a:pt x="0" y="532"/>
                </a:lnTo>
                <a:cubicBezTo>
                  <a:pt x="491" y="164"/>
                  <a:pt x="1022" y="0"/>
                  <a:pt x="13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86"/>
          <p:cNvSpPr/>
          <p:nvPr/>
        </p:nvSpPr>
        <p:spPr>
          <a:xfrm>
            <a:off x="7978147" y="3397035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EE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5" name="Google Shape;1505;p86"/>
          <p:cNvSpPr/>
          <p:nvPr/>
        </p:nvSpPr>
        <p:spPr>
          <a:xfrm>
            <a:off x="7978147" y="3393102"/>
            <a:ext cx="20597" cy="3956"/>
          </a:xfrm>
          <a:custGeom>
            <a:avLst/>
            <a:gdLst/>
            <a:ahLst/>
            <a:cxnLst/>
            <a:rect l="l" t="t" r="r" b="b"/>
            <a:pathLst>
              <a:path w="859" h="165" extrusionOk="0">
                <a:moveTo>
                  <a:pt x="858" y="164"/>
                </a:moveTo>
                <a:lnTo>
                  <a:pt x="858" y="164"/>
                </a:lnTo>
                <a:lnTo>
                  <a:pt x="858" y="164"/>
                </a:lnTo>
                <a:lnTo>
                  <a:pt x="858" y="164"/>
                </a:lnTo>
                <a:close/>
                <a:moveTo>
                  <a:pt x="491" y="1"/>
                </a:moveTo>
                <a:cubicBezTo>
                  <a:pt x="327" y="1"/>
                  <a:pt x="164" y="164"/>
                  <a:pt x="0" y="164"/>
                </a:cubicBezTo>
                <a:lnTo>
                  <a:pt x="0" y="164"/>
                </a:lnTo>
                <a:cubicBezTo>
                  <a:pt x="164" y="164"/>
                  <a:pt x="327" y="1"/>
                  <a:pt x="491" y="1"/>
                </a:cubicBezTo>
                <a:cubicBezTo>
                  <a:pt x="491" y="1"/>
                  <a:pt x="695" y="164"/>
                  <a:pt x="858" y="164"/>
                </a:cubicBezTo>
                <a:cubicBezTo>
                  <a:pt x="695" y="164"/>
                  <a:pt x="491" y="1"/>
                  <a:pt x="491" y="1"/>
                </a:cubicBez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86"/>
          <p:cNvSpPr/>
          <p:nvPr/>
        </p:nvSpPr>
        <p:spPr>
          <a:xfrm>
            <a:off x="7945800" y="3372529"/>
            <a:ext cx="68625" cy="37262"/>
          </a:xfrm>
          <a:custGeom>
            <a:avLst/>
            <a:gdLst/>
            <a:ahLst/>
            <a:cxnLst/>
            <a:rect l="l" t="t" r="r" b="b"/>
            <a:pathLst>
              <a:path w="2862" h="1554" extrusionOk="0">
                <a:moveTo>
                  <a:pt x="1676" y="1"/>
                </a:moveTo>
                <a:cubicBezTo>
                  <a:pt x="1186" y="532"/>
                  <a:pt x="491" y="1022"/>
                  <a:pt x="0" y="1554"/>
                </a:cubicBezTo>
                <a:cubicBezTo>
                  <a:pt x="491" y="1186"/>
                  <a:pt x="1022" y="1022"/>
                  <a:pt x="1349" y="1022"/>
                </a:cubicBezTo>
                <a:cubicBezTo>
                  <a:pt x="1513" y="1022"/>
                  <a:pt x="1676" y="859"/>
                  <a:pt x="1840" y="859"/>
                </a:cubicBezTo>
                <a:cubicBezTo>
                  <a:pt x="1840" y="859"/>
                  <a:pt x="2044" y="1022"/>
                  <a:pt x="2207" y="1022"/>
                </a:cubicBezTo>
                <a:cubicBezTo>
                  <a:pt x="2534" y="859"/>
                  <a:pt x="2698" y="695"/>
                  <a:pt x="2861" y="532"/>
                </a:cubicBezTo>
                <a:cubicBezTo>
                  <a:pt x="2371" y="328"/>
                  <a:pt x="2044" y="164"/>
                  <a:pt x="1676" y="1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86"/>
          <p:cNvSpPr/>
          <p:nvPr/>
        </p:nvSpPr>
        <p:spPr>
          <a:xfrm>
            <a:off x="8072238" y="3523472"/>
            <a:ext cx="7865" cy="3932"/>
          </a:xfrm>
          <a:custGeom>
            <a:avLst/>
            <a:gdLst/>
            <a:ahLst/>
            <a:cxnLst/>
            <a:rect l="l" t="t" r="r" b="b"/>
            <a:pathLst>
              <a:path w="328" h="164" extrusionOk="0"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86"/>
          <p:cNvSpPr/>
          <p:nvPr/>
        </p:nvSpPr>
        <p:spPr>
          <a:xfrm>
            <a:off x="8194743" y="3404875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AF3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86"/>
          <p:cNvSpPr/>
          <p:nvPr/>
        </p:nvSpPr>
        <p:spPr>
          <a:xfrm>
            <a:off x="8194743" y="3404875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0" name="Google Shape;1510;p86"/>
          <p:cNvGrpSpPr/>
          <p:nvPr/>
        </p:nvGrpSpPr>
        <p:grpSpPr>
          <a:xfrm>
            <a:off x="3524229" y="4307540"/>
            <a:ext cx="6289257" cy="539081"/>
            <a:chOff x="3457434" y="4469778"/>
            <a:chExt cx="6350017" cy="544289"/>
          </a:xfrm>
        </p:grpSpPr>
        <p:sp>
          <p:nvSpPr>
            <p:cNvPr id="1511" name="Google Shape;1511;p86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86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86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86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86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86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86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86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86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86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86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86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86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86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86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86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86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86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86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86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86"/>
            <p:cNvSpPr/>
            <p:nvPr/>
          </p:nvSpPr>
          <p:spPr>
            <a:xfrm>
              <a:off x="3494040" y="4494520"/>
              <a:ext cx="6313411" cy="12880"/>
            </a:xfrm>
            <a:custGeom>
              <a:avLst/>
              <a:gdLst/>
              <a:ahLst/>
              <a:cxnLst/>
              <a:rect l="l" t="t" r="r" b="b"/>
              <a:pathLst>
                <a:path w="260777" h="532" extrusionOk="0">
                  <a:moveTo>
                    <a:pt x="1" y="0"/>
                  </a:moveTo>
                  <a:lnTo>
                    <a:pt x="1" y="532"/>
                  </a:lnTo>
                  <a:cubicBezTo>
                    <a:pt x="369" y="368"/>
                    <a:pt x="696" y="164"/>
                    <a:pt x="1227" y="0"/>
                  </a:cubicBezTo>
                  <a:close/>
                  <a:moveTo>
                    <a:pt x="217491" y="0"/>
                  </a:moveTo>
                  <a:lnTo>
                    <a:pt x="218350" y="532"/>
                  </a:lnTo>
                  <a:lnTo>
                    <a:pt x="224317" y="532"/>
                  </a:lnTo>
                  <a:lnTo>
                    <a:pt x="224154" y="0"/>
                  </a:lnTo>
                  <a:close/>
                  <a:moveTo>
                    <a:pt x="255463" y="0"/>
                  </a:moveTo>
                  <a:lnTo>
                    <a:pt x="255463" y="532"/>
                  </a:lnTo>
                  <a:lnTo>
                    <a:pt x="260777" y="532"/>
                  </a:lnTo>
                  <a:lnTo>
                    <a:pt x="2607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2" name="Google Shape;1532;p86"/>
          <p:cNvSpPr/>
          <p:nvPr/>
        </p:nvSpPr>
        <p:spPr>
          <a:xfrm>
            <a:off x="4124124" y="1940852"/>
            <a:ext cx="5114140" cy="3032321"/>
          </a:xfrm>
          <a:custGeom>
            <a:avLst/>
            <a:gdLst/>
            <a:ahLst/>
            <a:cxnLst/>
            <a:rect l="l" t="t" r="r" b="b"/>
            <a:pathLst>
              <a:path w="225135" h="134190" extrusionOk="0">
                <a:moveTo>
                  <a:pt x="41896" y="1"/>
                </a:moveTo>
                <a:cubicBezTo>
                  <a:pt x="37114" y="1"/>
                  <a:pt x="33190" y="3924"/>
                  <a:pt x="33190" y="8707"/>
                </a:cubicBezTo>
                <a:lnTo>
                  <a:pt x="33190" y="102349"/>
                </a:lnTo>
                <a:lnTo>
                  <a:pt x="1676" y="125197"/>
                </a:lnTo>
                <a:lnTo>
                  <a:pt x="2044" y="125197"/>
                </a:lnTo>
                <a:cubicBezTo>
                  <a:pt x="859" y="126015"/>
                  <a:pt x="0" y="127568"/>
                  <a:pt x="0" y="129081"/>
                </a:cubicBezTo>
                <a:cubicBezTo>
                  <a:pt x="0" y="131819"/>
                  <a:pt x="2371" y="134190"/>
                  <a:pt x="5109" y="134190"/>
                </a:cubicBezTo>
                <a:lnTo>
                  <a:pt x="220188" y="134190"/>
                </a:lnTo>
                <a:cubicBezTo>
                  <a:pt x="222927" y="134190"/>
                  <a:pt x="225134" y="131819"/>
                  <a:pt x="225134" y="129081"/>
                </a:cubicBezTo>
                <a:cubicBezTo>
                  <a:pt x="225134" y="127732"/>
                  <a:pt x="224644" y="126383"/>
                  <a:pt x="223622" y="125524"/>
                </a:cubicBezTo>
                <a:lnTo>
                  <a:pt x="223785" y="125524"/>
                </a:lnTo>
                <a:lnTo>
                  <a:pt x="192762" y="102349"/>
                </a:lnTo>
                <a:lnTo>
                  <a:pt x="192762" y="8707"/>
                </a:lnTo>
                <a:cubicBezTo>
                  <a:pt x="192762" y="3924"/>
                  <a:pt x="188879" y="1"/>
                  <a:pt x="1840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3" name="Google Shape;1533;p86"/>
          <p:cNvGrpSpPr/>
          <p:nvPr/>
        </p:nvGrpSpPr>
        <p:grpSpPr>
          <a:xfrm>
            <a:off x="8710866" y="1686515"/>
            <a:ext cx="1176128" cy="2845470"/>
            <a:chOff x="7907551" y="-114309"/>
            <a:chExt cx="1908059" cy="4616272"/>
          </a:xfrm>
        </p:grpSpPr>
        <p:sp>
          <p:nvSpPr>
            <p:cNvPr id="1534" name="Google Shape;1534;p86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86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86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86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86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86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86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86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86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6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86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86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86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86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86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86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86"/>
          <p:cNvSpPr/>
          <p:nvPr/>
        </p:nvSpPr>
        <p:spPr>
          <a:xfrm>
            <a:off x="4108715" y="1945809"/>
            <a:ext cx="5145459" cy="3032302"/>
          </a:xfrm>
          <a:custGeom>
            <a:avLst/>
            <a:gdLst/>
            <a:ahLst/>
            <a:cxnLst/>
            <a:rect l="l" t="t" r="r" b="b"/>
            <a:pathLst>
              <a:path w="225626" h="134722" extrusionOk="0">
                <a:moveTo>
                  <a:pt x="184261" y="491"/>
                </a:moveTo>
                <a:cubicBezTo>
                  <a:pt x="186468" y="491"/>
                  <a:pt x="188675" y="1513"/>
                  <a:pt x="190228" y="3066"/>
                </a:cubicBezTo>
                <a:cubicBezTo>
                  <a:pt x="191577" y="4578"/>
                  <a:pt x="192599" y="6622"/>
                  <a:pt x="192599" y="9034"/>
                </a:cubicBezTo>
                <a:lnTo>
                  <a:pt x="192599" y="102839"/>
                </a:lnTo>
                <a:lnTo>
                  <a:pt x="223381" y="125714"/>
                </a:lnTo>
                <a:lnTo>
                  <a:pt x="223581" y="126015"/>
                </a:lnTo>
                <a:cubicBezTo>
                  <a:pt x="224440" y="126873"/>
                  <a:pt x="225135" y="128059"/>
                  <a:pt x="225135" y="129408"/>
                </a:cubicBezTo>
                <a:cubicBezTo>
                  <a:pt x="225135" y="130797"/>
                  <a:pt x="224603" y="131983"/>
                  <a:pt x="223581" y="132841"/>
                </a:cubicBezTo>
                <a:cubicBezTo>
                  <a:pt x="222764" y="133699"/>
                  <a:pt x="221538" y="134190"/>
                  <a:pt x="220352" y="134190"/>
                </a:cubicBezTo>
                <a:lnTo>
                  <a:pt x="5273" y="134190"/>
                </a:lnTo>
                <a:cubicBezTo>
                  <a:pt x="3884" y="134190"/>
                  <a:pt x="2698" y="133699"/>
                  <a:pt x="1840" y="132841"/>
                </a:cubicBezTo>
                <a:cubicBezTo>
                  <a:pt x="1023" y="131983"/>
                  <a:pt x="491" y="130797"/>
                  <a:pt x="491" y="129408"/>
                </a:cubicBezTo>
                <a:cubicBezTo>
                  <a:pt x="491" y="127895"/>
                  <a:pt x="1186" y="126546"/>
                  <a:pt x="2371" y="125688"/>
                </a:cubicBezTo>
                <a:lnTo>
                  <a:pt x="2862" y="125157"/>
                </a:lnTo>
                <a:lnTo>
                  <a:pt x="2698" y="125157"/>
                </a:lnTo>
                <a:lnTo>
                  <a:pt x="33722" y="102839"/>
                </a:lnTo>
                <a:lnTo>
                  <a:pt x="33722" y="9034"/>
                </a:lnTo>
                <a:cubicBezTo>
                  <a:pt x="33722" y="6622"/>
                  <a:pt x="34539" y="4578"/>
                  <a:pt x="36092" y="3066"/>
                </a:cubicBezTo>
                <a:cubicBezTo>
                  <a:pt x="37605" y="1513"/>
                  <a:pt x="39853" y="491"/>
                  <a:pt x="42060" y="491"/>
                </a:cubicBezTo>
                <a:close/>
                <a:moveTo>
                  <a:pt x="42060" y="1"/>
                </a:moveTo>
                <a:cubicBezTo>
                  <a:pt x="37114" y="1"/>
                  <a:pt x="33190" y="4088"/>
                  <a:pt x="33190" y="9034"/>
                </a:cubicBezTo>
                <a:lnTo>
                  <a:pt x="33190" y="102676"/>
                </a:lnTo>
                <a:lnTo>
                  <a:pt x="1023" y="125688"/>
                </a:lnTo>
                <a:lnTo>
                  <a:pt x="1589" y="125688"/>
                </a:lnTo>
                <a:cubicBezTo>
                  <a:pt x="620" y="126584"/>
                  <a:pt x="1" y="127949"/>
                  <a:pt x="1" y="129408"/>
                </a:cubicBezTo>
                <a:cubicBezTo>
                  <a:pt x="1" y="132310"/>
                  <a:pt x="2371" y="134721"/>
                  <a:pt x="5273" y="134721"/>
                </a:cubicBezTo>
                <a:lnTo>
                  <a:pt x="220352" y="134721"/>
                </a:lnTo>
                <a:cubicBezTo>
                  <a:pt x="223254" y="134721"/>
                  <a:pt x="225625" y="132310"/>
                  <a:pt x="225625" y="129408"/>
                </a:cubicBezTo>
                <a:cubicBezTo>
                  <a:pt x="225625" y="128054"/>
                  <a:pt x="225101" y="126962"/>
                  <a:pt x="224258" y="126015"/>
                </a:cubicBezTo>
                <a:lnTo>
                  <a:pt x="224603" y="126015"/>
                </a:lnTo>
                <a:lnTo>
                  <a:pt x="223949" y="125530"/>
                </a:lnTo>
                <a:lnTo>
                  <a:pt x="223949" y="125530"/>
                </a:lnTo>
                <a:lnTo>
                  <a:pt x="223949" y="125524"/>
                </a:lnTo>
                <a:lnTo>
                  <a:pt x="223942" y="125524"/>
                </a:lnTo>
                <a:lnTo>
                  <a:pt x="193130" y="102676"/>
                </a:lnTo>
                <a:lnTo>
                  <a:pt x="193130" y="9034"/>
                </a:lnTo>
                <a:cubicBezTo>
                  <a:pt x="193130" y="4088"/>
                  <a:pt x="189043" y="1"/>
                  <a:pt x="184261" y="1"/>
                </a:cubicBezTo>
                <a:close/>
              </a:path>
            </a:pathLst>
          </a:custGeom>
          <a:solidFill>
            <a:srgbClr val="006FE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86"/>
          <p:cNvSpPr/>
          <p:nvPr/>
        </p:nvSpPr>
        <p:spPr>
          <a:xfrm>
            <a:off x="4195225" y="4784947"/>
            <a:ext cx="5013245" cy="10622"/>
          </a:xfrm>
          <a:custGeom>
            <a:avLst/>
            <a:gdLst/>
            <a:ahLst/>
            <a:cxnLst/>
            <a:rect l="l" t="t" r="r" b="b"/>
            <a:pathLst>
              <a:path w="219044" h="696" extrusionOk="0">
                <a:moveTo>
                  <a:pt x="0" y="1"/>
                </a:moveTo>
                <a:lnTo>
                  <a:pt x="0" y="695"/>
                </a:lnTo>
                <a:lnTo>
                  <a:pt x="219044" y="695"/>
                </a:lnTo>
                <a:lnTo>
                  <a:pt x="219044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86"/>
          <p:cNvSpPr/>
          <p:nvPr/>
        </p:nvSpPr>
        <p:spPr>
          <a:xfrm>
            <a:off x="4496502" y="4310732"/>
            <a:ext cx="4422199" cy="367558"/>
          </a:xfrm>
          <a:custGeom>
            <a:avLst/>
            <a:gdLst/>
            <a:ahLst/>
            <a:cxnLst/>
            <a:rect l="l" t="t" r="r" b="b"/>
            <a:pathLst>
              <a:path w="192313" h="15329" extrusionOk="0">
                <a:moveTo>
                  <a:pt x="20806" y="164"/>
                </a:moveTo>
                <a:lnTo>
                  <a:pt x="44043" y="327"/>
                </a:lnTo>
                <a:lnTo>
                  <a:pt x="43777" y="327"/>
                </a:lnTo>
                <a:lnTo>
                  <a:pt x="42428" y="1840"/>
                </a:lnTo>
                <a:lnTo>
                  <a:pt x="30329" y="1676"/>
                </a:lnTo>
                <a:lnTo>
                  <a:pt x="32046" y="327"/>
                </a:lnTo>
                <a:lnTo>
                  <a:pt x="31188" y="327"/>
                </a:lnTo>
                <a:lnTo>
                  <a:pt x="29471" y="1676"/>
                </a:lnTo>
                <a:lnTo>
                  <a:pt x="18925" y="1676"/>
                </a:lnTo>
                <a:lnTo>
                  <a:pt x="20806" y="164"/>
                </a:lnTo>
                <a:close/>
                <a:moveTo>
                  <a:pt x="44632" y="332"/>
                </a:moveTo>
                <a:lnTo>
                  <a:pt x="67279" y="491"/>
                </a:lnTo>
                <a:lnTo>
                  <a:pt x="66625" y="2044"/>
                </a:lnTo>
                <a:lnTo>
                  <a:pt x="55876" y="2044"/>
                </a:lnTo>
                <a:lnTo>
                  <a:pt x="56897" y="491"/>
                </a:lnTo>
                <a:lnTo>
                  <a:pt x="56039" y="491"/>
                </a:lnTo>
                <a:lnTo>
                  <a:pt x="55017" y="1840"/>
                </a:lnTo>
                <a:lnTo>
                  <a:pt x="43286" y="1840"/>
                </a:lnTo>
                <a:lnTo>
                  <a:pt x="44632" y="332"/>
                </a:lnTo>
                <a:close/>
                <a:moveTo>
                  <a:pt x="68138" y="491"/>
                </a:moveTo>
                <a:lnTo>
                  <a:pt x="80073" y="654"/>
                </a:lnTo>
                <a:lnTo>
                  <a:pt x="79542" y="2208"/>
                </a:lnTo>
                <a:lnTo>
                  <a:pt x="67443" y="2044"/>
                </a:lnTo>
                <a:lnTo>
                  <a:pt x="68138" y="491"/>
                </a:lnTo>
                <a:close/>
                <a:moveTo>
                  <a:pt x="80727" y="654"/>
                </a:moveTo>
                <a:lnTo>
                  <a:pt x="92335" y="818"/>
                </a:lnTo>
                <a:lnTo>
                  <a:pt x="92335" y="2208"/>
                </a:lnTo>
                <a:lnTo>
                  <a:pt x="80400" y="2208"/>
                </a:lnTo>
                <a:lnTo>
                  <a:pt x="80727" y="654"/>
                </a:lnTo>
                <a:close/>
                <a:moveTo>
                  <a:pt x="104597" y="818"/>
                </a:moveTo>
                <a:lnTo>
                  <a:pt x="104761" y="2371"/>
                </a:lnTo>
                <a:lnTo>
                  <a:pt x="93194" y="2208"/>
                </a:lnTo>
                <a:lnTo>
                  <a:pt x="93194" y="818"/>
                </a:lnTo>
                <a:close/>
                <a:moveTo>
                  <a:pt x="105456" y="818"/>
                </a:moveTo>
                <a:lnTo>
                  <a:pt x="116492" y="1022"/>
                </a:lnTo>
                <a:lnTo>
                  <a:pt x="116860" y="2371"/>
                </a:lnTo>
                <a:lnTo>
                  <a:pt x="105619" y="2371"/>
                </a:lnTo>
                <a:lnTo>
                  <a:pt x="105456" y="818"/>
                </a:lnTo>
                <a:close/>
                <a:moveTo>
                  <a:pt x="128100" y="1022"/>
                </a:moveTo>
                <a:lnTo>
                  <a:pt x="128754" y="2535"/>
                </a:lnTo>
                <a:lnTo>
                  <a:pt x="117718" y="2371"/>
                </a:lnTo>
                <a:lnTo>
                  <a:pt x="117187" y="1022"/>
                </a:lnTo>
                <a:close/>
                <a:moveTo>
                  <a:pt x="128958" y="1022"/>
                </a:moveTo>
                <a:lnTo>
                  <a:pt x="139504" y="1186"/>
                </a:lnTo>
                <a:lnTo>
                  <a:pt x="140526" y="2535"/>
                </a:lnTo>
                <a:lnTo>
                  <a:pt x="129612" y="2535"/>
                </a:lnTo>
                <a:lnTo>
                  <a:pt x="128958" y="1022"/>
                </a:lnTo>
                <a:close/>
                <a:moveTo>
                  <a:pt x="150744" y="1186"/>
                </a:moveTo>
                <a:lnTo>
                  <a:pt x="151929" y="2698"/>
                </a:lnTo>
                <a:lnTo>
                  <a:pt x="141220" y="2535"/>
                </a:lnTo>
                <a:lnTo>
                  <a:pt x="140362" y="1186"/>
                </a:lnTo>
                <a:close/>
                <a:moveTo>
                  <a:pt x="151439" y="1186"/>
                </a:moveTo>
                <a:lnTo>
                  <a:pt x="162843" y="1349"/>
                </a:lnTo>
                <a:lnTo>
                  <a:pt x="164355" y="2698"/>
                </a:lnTo>
                <a:lnTo>
                  <a:pt x="152624" y="2698"/>
                </a:lnTo>
                <a:lnTo>
                  <a:pt x="151439" y="1186"/>
                </a:lnTo>
                <a:close/>
                <a:moveTo>
                  <a:pt x="163701" y="1349"/>
                </a:moveTo>
                <a:lnTo>
                  <a:pt x="174574" y="1513"/>
                </a:lnTo>
                <a:lnTo>
                  <a:pt x="176290" y="2862"/>
                </a:lnTo>
                <a:lnTo>
                  <a:pt x="165050" y="2698"/>
                </a:lnTo>
                <a:lnTo>
                  <a:pt x="163701" y="1349"/>
                </a:lnTo>
                <a:close/>
                <a:moveTo>
                  <a:pt x="18598" y="1840"/>
                </a:moveTo>
                <a:lnTo>
                  <a:pt x="29307" y="2044"/>
                </a:lnTo>
                <a:lnTo>
                  <a:pt x="27427" y="3556"/>
                </a:lnTo>
                <a:lnTo>
                  <a:pt x="16350" y="3556"/>
                </a:lnTo>
                <a:lnTo>
                  <a:pt x="18598" y="1840"/>
                </a:lnTo>
                <a:close/>
                <a:moveTo>
                  <a:pt x="42265" y="2044"/>
                </a:moveTo>
                <a:lnTo>
                  <a:pt x="40711" y="3720"/>
                </a:lnTo>
                <a:lnTo>
                  <a:pt x="28286" y="3556"/>
                </a:lnTo>
                <a:lnTo>
                  <a:pt x="30166" y="2044"/>
                </a:lnTo>
                <a:close/>
                <a:moveTo>
                  <a:pt x="43123" y="2044"/>
                </a:moveTo>
                <a:lnTo>
                  <a:pt x="54854" y="2208"/>
                </a:lnTo>
                <a:lnTo>
                  <a:pt x="53832" y="3720"/>
                </a:lnTo>
                <a:lnTo>
                  <a:pt x="41733" y="3720"/>
                </a:lnTo>
                <a:lnTo>
                  <a:pt x="43123" y="2044"/>
                </a:lnTo>
                <a:close/>
                <a:moveTo>
                  <a:pt x="66421" y="2208"/>
                </a:moveTo>
                <a:lnTo>
                  <a:pt x="65604" y="3883"/>
                </a:lnTo>
                <a:lnTo>
                  <a:pt x="54690" y="3720"/>
                </a:lnTo>
                <a:lnTo>
                  <a:pt x="55876" y="2208"/>
                </a:lnTo>
                <a:close/>
                <a:moveTo>
                  <a:pt x="67279" y="2208"/>
                </a:moveTo>
                <a:lnTo>
                  <a:pt x="79542" y="2371"/>
                </a:lnTo>
                <a:lnTo>
                  <a:pt x="79051" y="3883"/>
                </a:lnTo>
                <a:lnTo>
                  <a:pt x="66625" y="3883"/>
                </a:lnTo>
                <a:lnTo>
                  <a:pt x="67279" y="2208"/>
                </a:lnTo>
                <a:close/>
                <a:moveTo>
                  <a:pt x="92335" y="2371"/>
                </a:moveTo>
                <a:lnTo>
                  <a:pt x="92172" y="4088"/>
                </a:lnTo>
                <a:lnTo>
                  <a:pt x="79909" y="3883"/>
                </a:lnTo>
                <a:lnTo>
                  <a:pt x="80400" y="2371"/>
                </a:lnTo>
                <a:close/>
                <a:moveTo>
                  <a:pt x="93194" y="2371"/>
                </a:moveTo>
                <a:lnTo>
                  <a:pt x="104761" y="2535"/>
                </a:lnTo>
                <a:lnTo>
                  <a:pt x="104924" y="4088"/>
                </a:lnTo>
                <a:lnTo>
                  <a:pt x="92989" y="4088"/>
                </a:lnTo>
                <a:lnTo>
                  <a:pt x="93194" y="2371"/>
                </a:lnTo>
                <a:close/>
                <a:moveTo>
                  <a:pt x="117023" y="2535"/>
                </a:moveTo>
                <a:lnTo>
                  <a:pt x="117514" y="4088"/>
                </a:lnTo>
                <a:lnTo>
                  <a:pt x="105783" y="4088"/>
                </a:lnTo>
                <a:lnTo>
                  <a:pt x="105619" y="2535"/>
                </a:lnTo>
                <a:close/>
                <a:moveTo>
                  <a:pt x="117718" y="2535"/>
                </a:moveTo>
                <a:lnTo>
                  <a:pt x="128958" y="2698"/>
                </a:lnTo>
                <a:lnTo>
                  <a:pt x="129776" y="4251"/>
                </a:lnTo>
                <a:lnTo>
                  <a:pt x="118372" y="4088"/>
                </a:lnTo>
                <a:lnTo>
                  <a:pt x="117718" y="2535"/>
                </a:lnTo>
                <a:close/>
                <a:moveTo>
                  <a:pt x="140689" y="2698"/>
                </a:moveTo>
                <a:lnTo>
                  <a:pt x="141711" y="4251"/>
                </a:lnTo>
                <a:lnTo>
                  <a:pt x="130471" y="4251"/>
                </a:lnTo>
                <a:lnTo>
                  <a:pt x="129776" y="2698"/>
                </a:lnTo>
                <a:close/>
                <a:moveTo>
                  <a:pt x="141384" y="2698"/>
                </a:moveTo>
                <a:lnTo>
                  <a:pt x="152093" y="2862"/>
                </a:lnTo>
                <a:lnTo>
                  <a:pt x="153483" y="4415"/>
                </a:lnTo>
                <a:lnTo>
                  <a:pt x="153483" y="4415"/>
                </a:lnTo>
                <a:lnTo>
                  <a:pt x="142569" y="4251"/>
                </a:lnTo>
                <a:lnTo>
                  <a:pt x="141384" y="2698"/>
                </a:lnTo>
                <a:close/>
                <a:moveTo>
                  <a:pt x="164519" y="2862"/>
                </a:moveTo>
                <a:lnTo>
                  <a:pt x="166235" y="4415"/>
                </a:lnTo>
                <a:lnTo>
                  <a:pt x="154137" y="4415"/>
                </a:lnTo>
                <a:lnTo>
                  <a:pt x="152788" y="2862"/>
                </a:lnTo>
                <a:close/>
                <a:moveTo>
                  <a:pt x="165377" y="2862"/>
                </a:moveTo>
                <a:lnTo>
                  <a:pt x="176617" y="3066"/>
                </a:lnTo>
                <a:lnTo>
                  <a:pt x="178498" y="4415"/>
                </a:lnTo>
                <a:lnTo>
                  <a:pt x="166930" y="4415"/>
                </a:lnTo>
                <a:lnTo>
                  <a:pt x="165377" y="2862"/>
                </a:lnTo>
                <a:close/>
                <a:moveTo>
                  <a:pt x="16187" y="3720"/>
                </a:moveTo>
                <a:lnTo>
                  <a:pt x="27100" y="3883"/>
                </a:lnTo>
                <a:lnTo>
                  <a:pt x="25220" y="5600"/>
                </a:lnTo>
                <a:lnTo>
                  <a:pt x="13816" y="5600"/>
                </a:lnTo>
                <a:lnTo>
                  <a:pt x="16187" y="3720"/>
                </a:lnTo>
                <a:close/>
                <a:moveTo>
                  <a:pt x="40548" y="3883"/>
                </a:moveTo>
                <a:lnTo>
                  <a:pt x="39035" y="5600"/>
                </a:lnTo>
                <a:lnTo>
                  <a:pt x="26242" y="5600"/>
                </a:lnTo>
                <a:lnTo>
                  <a:pt x="28122" y="3883"/>
                </a:lnTo>
                <a:close/>
                <a:moveTo>
                  <a:pt x="53668" y="3883"/>
                </a:moveTo>
                <a:lnTo>
                  <a:pt x="52483" y="5764"/>
                </a:lnTo>
                <a:lnTo>
                  <a:pt x="40057" y="5600"/>
                </a:lnTo>
                <a:lnTo>
                  <a:pt x="41570" y="3883"/>
                </a:lnTo>
                <a:close/>
                <a:moveTo>
                  <a:pt x="54527" y="3883"/>
                </a:moveTo>
                <a:lnTo>
                  <a:pt x="65604" y="4088"/>
                </a:lnTo>
                <a:lnTo>
                  <a:pt x="64745" y="5764"/>
                </a:lnTo>
                <a:lnTo>
                  <a:pt x="53341" y="5764"/>
                </a:lnTo>
                <a:lnTo>
                  <a:pt x="54527" y="3883"/>
                </a:lnTo>
                <a:close/>
                <a:moveTo>
                  <a:pt x="79051" y="4088"/>
                </a:moveTo>
                <a:lnTo>
                  <a:pt x="78520" y="5764"/>
                </a:lnTo>
                <a:lnTo>
                  <a:pt x="65604" y="5764"/>
                </a:lnTo>
                <a:lnTo>
                  <a:pt x="66421" y="4088"/>
                </a:lnTo>
                <a:close/>
                <a:moveTo>
                  <a:pt x="79909" y="4088"/>
                </a:moveTo>
                <a:lnTo>
                  <a:pt x="92172" y="4251"/>
                </a:lnTo>
                <a:lnTo>
                  <a:pt x="91967" y="5927"/>
                </a:lnTo>
                <a:lnTo>
                  <a:pt x="79378" y="5764"/>
                </a:lnTo>
                <a:lnTo>
                  <a:pt x="79909" y="4088"/>
                </a:lnTo>
                <a:close/>
                <a:moveTo>
                  <a:pt x="104924" y="4251"/>
                </a:moveTo>
                <a:lnTo>
                  <a:pt x="105088" y="5927"/>
                </a:lnTo>
                <a:lnTo>
                  <a:pt x="92826" y="5927"/>
                </a:lnTo>
                <a:lnTo>
                  <a:pt x="92989" y="4251"/>
                </a:lnTo>
                <a:close/>
                <a:moveTo>
                  <a:pt x="105783" y="4251"/>
                </a:moveTo>
                <a:lnTo>
                  <a:pt x="117514" y="4415"/>
                </a:lnTo>
                <a:lnTo>
                  <a:pt x="118045" y="5927"/>
                </a:lnTo>
                <a:lnTo>
                  <a:pt x="106110" y="5927"/>
                </a:lnTo>
                <a:lnTo>
                  <a:pt x="105783" y="4251"/>
                </a:lnTo>
                <a:close/>
                <a:moveTo>
                  <a:pt x="129776" y="4415"/>
                </a:moveTo>
                <a:lnTo>
                  <a:pt x="130634" y="5927"/>
                </a:lnTo>
                <a:lnTo>
                  <a:pt x="118903" y="5927"/>
                </a:lnTo>
                <a:lnTo>
                  <a:pt x="118372" y="4415"/>
                </a:lnTo>
                <a:close/>
                <a:moveTo>
                  <a:pt x="141874" y="4415"/>
                </a:moveTo>
                <a:lnTo>
                  <a:pt x="142896" y="6131"/>
                </a:lnTo>
                <a:lnTo>
                  <a:pt x="131492" y="6131"/>
                </a:lnTo>
                <a:lnTo>
                  <a:pt x="130634" y="4415"/>
                </a:lnTo>
                <a:close/>
                <a:moveTo>
                  <a:pt x="142569" y="4415"/>
                </a:moveTo>
                <a:lnTo>
                  <a:pt x="153646" y="4578"/>
                </a:lnTo>
                <a:lnTo>
                  <a:pt x="154995" y="6131"/>
                </a:lnTo>
                <a:lnTo>
                  <a:pt x="143755" y="6131"/>
                </a:lnTo>
                <a:lnTo>
                  <a:pt x="142569" y="4415"/>
                </a:lnTo>
                <a:close/>
                <a:moveTo>
                  <a:pt x="166399" y="4578"/>
                </a:moveTo>
                <a:lnTo>
                  <a:pt x="168116" y="6131"/>
                </a:lnTo>
                <a:lnTo>
                  <a:pt x="155853" y="6131"/>
                </a:lnTo>
                <a:lnTo>
                  <a:pt x="154300" y="4578"/>
                </a:lnTo>
                <a:close/>
                <a:moveTo>
                  <a:pt x="167094" y="4578"/>
                </a:moveTo>
                <a:lnTo>
                  <a:pt x="178661" y="4742"/>
                </a:lnTo>
                <a:lnTo>
                  <a:pt x="180705" y="6295"/>
                </a:lnTo>
                <a:lnTo>
                  <a:pt x="168974" y="6131"/>
                </a:lnTo>
                <a:lnTo>
                  <a:pt x="167094" y="4578"/>
                </a:lnTo>
                <a:close/>
                <a:moveTo>
                  <a:pt x="24893" y="5764"/>
                </a:moveTo>
                <a:lnTo>
                  <a:pt x="22849" y="7644"/>
                </a:lnTo>
                <a:lnTo>
                  <a:pt x="11078" y="7644"/>
                </a:lnTo>
                <a:lnTo>
                  <a:pt x="13653" y="5764"/>
                </a:lnTo>
                <a:close/>
                <a:moveTo>
                  <a:pt x="25915" y="5764"/>
                </a:moveTo>
                <a:lnTo>
                  <a:pt x="38831" y="5927"/>
                </a:lnTo>
                <a:lnTo>
                  <a:pt x="37155" y="7807"/>
                </a:lnTo>
                <a:lnTo>
                  <a:pt x="23871" y="7644"/>
                </a:lnTo>
                <a:lnTo>
                  <a:pt x="25915" y="5764"/>
                </a:lnTo>
                <a:close/>
                <a:moveTo>
                  <a:pt x="52320" y="5927"/>
                </a:moveTo>
                <a:lnTo>
                  <a:pt x="51093" y="7807"/>
                </a:lnTo>
                <a:lnTo>
                  <a:pt x="38177" y="7807"/>
                </a:lnTo>
                <a:lnTo>
                  <a:pt x="39689" y="5927"/>
                </a:lnTo>
                <a:close/>
                <a:moveTo>
                  <a:pt x="64582" y="5927"/>
                </a:moveTo>
                <a:lnTo>
                  <a:pt x="63723" y="7807"/>
                </a:lnTo>
                <a:lnTo>
                  <a:pt x="51952" y="7807"/>
                </a:lnTo>
                <a:lnTo>
                  <a:pt x="53341" y="5927"/>
                </a:lnTo>
                <a:close/>
                <a:moveTo>
                  <a:pt x="65604" y="5927"/>
                </a:moveTo>
                <a:lnTo>
                  <a:pt x="78356" y="6131"/>
                </a:lnTo>
                <a:lnTo>
                  <a:pt x="77866" y="7807"/>
                </a:lnTo>
                <a:lnTo>
                  <a:pt x="64582" y="7807"/>
                </a:lnTo>
                <a:lnTo>
                  <a:pt x="65604" y="5927"/>
                </a:lnTo>
                <a:close/>
                <a:moveTo>
                  <a:pt x="91967" y="6131"/>
                </a:moveTo>
                <a:lnTo>
                  <a:pt x="91804" y="7807"/>
                </a:lnTo>
                <a:lnTo>
                  <a:pt x="78888" y="7807"/>
                </a:lnTo>
                <a:lnTo>
                  <a:pt x="79378" y="6131"/>
                </a:lnTo>
                <a:close/>
                <a:moveTo>
                  <a:pt x="105251" y="6131"/>
                </a:moveTo>
                <a:lnTo>
                  <a:pt x="105456" y="7971"/>
                </a:lnTo>
                <a:lnTo>
                  <a:pt x="105456" y="7971"/>
                </a:lnTo>
                <a:lnTo>
                  <a:pt x="92826" y="7807"/>
                </a:lnTo>
                <a:lnTo>
                  <a:pt x="92826" y="6131"/>
                </a:lnTo>
                <a:close/>
                <a:moveTo>
                  <a:pt x="118208" y="6131"/>
                </a:moveTo>
                <a:lnTo>
                  <a:pt x="118740" y="7971"/>
                </a:lnTo>
                <a:lnTo>
                  <a:pt x="106273" y="7971"/>
                </a:lnTo>
                <a:lnTo>
                  <a:pt x="106110" y="6131"/>
                </a:lnTo>
                <a:close/>
                <a:moveTo>
                  <a:pt x="119067" y="6131"/>
                </a:moveTo>
                <a:lnTo>
                  <a:pt x="130798" y="6295"/>
                </a:lnTo>
                <a:lnTo>
                  <a:pt x="131656" y="7971"/>
                </a:lnTo>
                <a:lnTo>
                  <a:pt x="119557" y="7971"/>
                </a:lnTo>
                <a:lnTo>
                  <a:pt x="119067" y="6131"/>
                </a:lnTo>
                <a:close/>
                <a:moveTo>
                  <a:pt x="143060" y="6295"/>
                </a:moveTo>
                <a:lnTo>
                  <a:pt x="144286" y="7971"/>
                </a:lnTo>
                <a:lnTo>
                  <a:pt x="132514" y="7971"/>
                </a:lnTo>
                <a:lnTo>
                  <a:pt x="131656" y="6295"/>
                </a:lnTo>
                <a:close/>
                <a:moveTo>
                  <a:pt x="155158" y="6295"/>
                </a:moveTo>
                <a:lnTo>
                  <a:pt x="156712" y="7971"/>
                </a:lnTo>
                <a:lnTo>
                  <a:pt x="145103" y="7971"/>
                </a:lnTo>
                <a:lnTo>
                  <a:pt x="143918" y="6295"/>
                </a:lnTo>
                <a:close/>
                <a:moveTo>
                  <a:pt x="156017" y="6295"/>
                </a:moveTo>
                <a:lnTo>
                  <a:pt x="168279" y="6458"/>
                </a:lnTo>
                <a:lnTo>
                  <a:pt x="170159" y="7971"/>
                </a:lnTo>
                <a:lnTo>
                  <a:pt x="157570" y="7971"/>
                </a:lnTo>
                <a:lnTo>
                  <a:pt x="156017" y="6295"/>
                </a:lnTo>
                <a:close/>
                <a:moveTo>
                  <a:pt x="180868" y="6458"/>
                </a:moveTo>
                <a:lnTo>
                  <a:pt x="183116" y="8175"/>
                </a:lnTo>
                <a:lnTo>
                  <a:pt x="171018" y="7971"/>
                </a:lnTo>
                <a:lnTo>
                  <a:pt x="169137" y="6458"/>
                </a:lnTo>
                <a:close/>
                <a:moveTo>
                  <a:pt x="22686" y="7971"/>
                </a:moveTo>
                <a:lnTo>
                  <a:pt x="20274" y="10014"/>
                </a:lnTo>
                <a:lnTo>
                  <a:pt x="8176" y="10014"/>
                </a:lnTo>
                <a:lnTo>
                  <a:pt x="10751" y="7971"/>
                </a:lnTo>
                <a:close/>
                <a:moveTo>
                  <a:pt x="36992" y="7971"/>
                </a:moveTo>
                <a:lnTo>
                  <a:pt x="35112" y="10014"/>
                </a:lnTo>
                <a:lnTo>
                  <a:pt x="21460" y="10014"/>
                </a:lnTo>
                <a:lnTo>
                  <a:pt x="23708" y="7971"/>
                </a:lnTo>
                <a:close/>
                <a:moveTo>
                  <a:pt x="50930" y="7971"/>
                </a:moveTo>
                <a:lnTo>
                  <a:pt x="49581" y="10014"/>
                </a:lnTo>
                <a:lnTo>
                  <a:pt x="36133" y="10014"/>
                </a:lnTo>
                <a:lnTo>
                  <a:pt x="37809" y="7971"/>
                </a:lnTo>
                <a:close/>
                <a:moveTo>
                  <a:pt x="63560" y="7971"/>
                </a:moveTo>
                <a:lnTo>
                  <a:pt x="62538" y="10014"/>
                </a:lnTo>
                <a:lnTo>
                  <a:pt x="50603" y="10014"/>
                </a:lnTo>
                <a:lnTo>
                  <a:pt x="51788" y="7971"/>
                </a:lnTo>
                <a:close/>
                <a:moveTo>
                  <a:pt x="64582" y="7971"/>
                </a:moveTo>
                <a:lnTo>
                  <a:pt x="77866" y="8175"/>
                </a:lnTo>
                <a:lnTo>
                  <a:pt x="77334" y="10014"/>
                </a:lnTo>
                <a:lnTo>
                  <a:pt x="63560" y="10014"/>
                </a:lnTo>
                <a:lnTo>
                  <a:pt x="64582" y="7971"/>
                </a:lnTo>
                <a:close/>
                <a:moveTo>
                  <a:pt x="91804" y="8175"/>
                </a:moveTo>
                <a:lnTo>
                  <a:pt x="91640" y="10014"/>
                </a:lnTo>
                <a:lnTo>
                  <a:pt x="78356" y="10014"/>
                </a:lnTo>
                <a:lnTo>
                  <a:pt x="78888" y="8175"/>
                </a:lnTo>
                <a:close/>
                <a:moveTo>
                  <a:pt x="105456" y="8175"/>
                </a:moveTo>
                <a:lnTo>
                  <a:pt x="105619" y="10014"/>
                </a:lnTo>
                <a:lnTo>
                  <a:pt x="92662" y="10014"/>
                </a:lnTo>
                <a:lnTo>
                  <a:pt x="92662" y="8175"/>
                </a:lnTo>
                <a:close/>
                <a:moveTo>
                  <a:pt x="118740" y="8175"/>
                </a:moveTo>
                <a:lnTo>
                  <a:pt x="119394" y="10014"/>
                </a:lnTo>
                <a:lnTo>
                  <a:pt x="106641" y="10014"/>
                </a:lnTo>
                <a:lnTo>
                  <a:pt x="106273" y="8175"/>
                </a:lnTo>
                <a:close/>
                <a:moveTo>
                  <a:pt x="131819" y="8175"/>
                </a:moveTo>
                <a:lnTo>
                  <a:pt x="132678" y="10014"/>
                </a:lnTo>
                <a:lnTo>
                  <a:pt x="120252" y="10014"/>
                </a:lnTo>
                <a:lnTo>
                  <a:pt x="119557" y="8175"/>
                </a:lnTo>
                <a:close/>
                <a:moveTo>
                  <a:pt x="144449" y="8175"/>
                </a:moveTo>
                <a:lnTo>
                  <a:pt x="145798" y="10014"/>
                </a:lnTo>
                <a:lnTo>
                  <a:pt x="133536" y="10014"/>
                </a:lnTo>
                <a:lnTo>
                  <a:pt x="132678" y="8175"/>
                </a:lnTo>
                <a:close/>
                <a:moveTo>
                  <a:pt x="156875" y="8175"/>
                </a:moveTo>
                <a:lnTo>
                  <a:pt x="158388" y="10014"/>
                </a:lnTo>
                <a:lnTo>
                  <a:pt x="146657" y="10014"/>
                </a:lnTo>
                <a:lnTo>
                  <a:pt x="145308" y="8175"/>
                </a:lnTo>
                <a:close/>
                <a:moveTo>
                  <a:pt x="157734" y="8175"/>
                </a:moveTo>
                <a:lnTo>
                  <a:pt x="170323" y="8339"/>
                </a:lnTo>
                <a:lnTo>
                  <a:pt x="172366" y="10014"/>
                </a:lnTo>
                <a:lnTo>
                  <a:pt x="159246" y="10014"/>
                </a:lnTo>
                <a:lnTo>
                  <a:pt x="157734" y="8175"/>
                </a:lnTo>
                <a:close/>
                <a:moveTo>
                  <a:pt x="183280" y="8339"/>
                </a:moveTo>
                <a:lnTo>
                  <a:pt x="185487" y="10014"/>
                </a:lnTo>
                <a:lnTo>
                  <a:pt x="173061" y="10014"/>
                </a:lnTo>
                <a:lnTo>
                  <a:pt x="171181" y="8339"/>
                </a:lnTo>
                <a:close/>
                <a:moveTo>
                  <a:pt x="172530" y="10219"/>
                </a:moveTo>
                <a:lnTo>
                  <a:pt x="174574" y="12058"/>
                </a:lnTo>
                <a:lnTo>
                  <a:pt x="161126" y="12058"/>
                </a:lnTo>
                <a:lnTo>
                  <a:pt x="159409" y="10219"/>
                </a:lnTo>
                <a:close/>
                <a:moveTo>
                  <a:pt x="185814" y="10219"/>
                </a:moveTo>
                <a:lnTo>
                  <a:pt x="188226" y="12058"/>
                </a:lnTo>
                <a:lnTo>
                  <a:pt x="175432" y="12058"/>
                </a:lnTo>
                <a:lnTo>
                  <a:pt x="173388" y="10219"/>
                </a:lnTo>
                <a:close/>
                <a:moveTo>
                  <a:pt x="77171" y="10219"/>
                </a:moveTo>
                <a:lnTo>
                  <a:pt x="76640" y="12263"/>
                </a:lnTo>
                <a:lnTo>
                  <a:pt x="62538" y="12263"/>
                </a:lnTo>
                <a:lnTo>
                  <a:pt x="63355" y="10219"/>
                </a:lnTo>
                <a:close/>
                <a:moveTo>
                  <a:pt x="91640" y="10219"/>
                </a:moveTo>
                <a:lnTo>
                  <a:pt x="91477" y="12263"/>
                </a:lnTo>
                <a:lnTo>
                  <a:pt x="77661" y="12263"/>
                </a:lnTo>
                <a:lnTo>
                  <a:pt x="78193" y="10219"/>
                </a:lnTo>
                <a:close/>
                <a:moveTo>
                  <a:pt x="105783" y="10219"/>
                </a:moveTo>
                <a:lnTo>
                  <a:pt x="105946" y="12263"/>
                </a:lnTo>
                <a:lnTo>
                  <a:pt x="92499" y="12263"/>
                </a:lnTo>
                <a:lnTo>
                  <a:pt x="92662" y="10219"/>
                </a:lnTo>
                <a:close/>
                <a:moveTo>
                  <a:pt x="119394" y="10219"/>
                </a:moveTo>
                <a:lnTo>
                  <a:pt x="120089" y="12263"/>
                </a:lnTo>
                <a:lnTo>
                  <a:pt x="106968" y="12263"/>
                </a:lnTo>
                <a:lnTo>
                  <a:pt x="106641" y="10219"/>
                </a:lnTo>
                <a:close/>
                <a:moveTo>
                  <a:pt x="132841" y="10219"/>
                </a:moveTo>
                <a:lnTo>
                  <a:pt x="133863" y="12263"/>
                </a:lnTo>
                <a:lnTo>
                  <a:pt x="120947" y="12263"/>
                </a:lnTo>
                <a:lnTo>
                  <a:pt x="120252" y="10219"/>
                </a:lnTo>
                <a:close/>
                <a:moveTo>
                  <a:pt x="145962" y="10219"/>
                </a:moveTo>
                <a:lnTo>
                  <a:pt x="147147" y="12263"/>
                </a:lnTo>
                <a:lnTo>
                  <a:pt x="134721" y="12263"/>
                </a:lnTo>
                <a:lnTo>
                  <a:pt x="133700" y="10219"/>
                </a:lnTo>
                <a:close/>
                <a:moveTo>
                  <a:pt x="158755" y="10219"/>
                </a:moveTo>
                <a:lnTo>
                  <a:pt x="160268" y="12058"/>
                </a:lnTo>
                <a:lnTo>
                  <a:pt x="148169" y="12263"/>
                </a:lnTo>
                <a:lnTo>
                  <a:pt x="146820" y="10219"/>
                </a:lnTo>
                <a:close/>
                <a:moveTo>
                  <a:pt x="20111" y="10219"/>
                </a:moveTo>
                <a:lnTo>
                  <a:pt x="17740" y="12426"/>
                </a:lnTo>
                <a:lnTo>
                  <a:pt x="5110" y="12426"/>
                </a:lnTo>
                <a:lnTo>
                  <a:pt x="7849" y="10219"/>
                </a:lnTo>
                <a:close/>
                <a:moveTo>
                  <a:pt x="34948" y="10219"/>
                </a:moveTo>
                <a:lnTo>
                  <a:pt x="33068" y="12426"/>
                </a:lnTo>
                <a:lnTo>
                  <a:pt x="18762" y="12426"/>
                </a:lnTo>
                <a:lnTo>
                  <a:pt x="21133" y="10219"/>
                </a:lnTo>
                <a:close/>
                <a:moveTo>
                  <a:pt x="49417" y="10219"/>
                </a:moveTo>
                <a:lnTo>
                  <a:pt x="47864" y="12426"/>
                </a:lnTo>
                <a:lnTo>
                  <a:pt x="34090" y="12426"/>
                </a:lnTo>
                <a:lnTo>
                  <a:pt x="35970" y="10219"/>
                </a:lnTo>
                <a:close/>
                <a:moveTo>
                  <a:pt x="62538" y="10219"/>
                </a:moveTo>
                <a:lnTo>
                  <a:pt x="61516" y="12263"/>
                </a:lnTo>
                <a:lnTo>
                  <a:pt x="48886" y="12426"/>
                </a:lnTo>
                <a:lnTo>
                  <a:pt x="50439" y="10219"/>
                </a:lnTo>
                <a:close/>
                <a:moveTo>
                  <a:pt x="174737" y="12426"/>
                </a:moveTo>
                <a:lnTo>
                  <a:pt x="177149" y="14470"/>
                </a:lnTo>
                <a:lnTo>
                  <a:pt x="163333" y="14470"/>
                </a:lnTo>
                <a:lnTo>
                  <a:pt x="161453" y="12426"/>
                </a:lnTo>
                <a:close/>
                <a:moveTo>
                  <a:pt x="188553" y="12426"/>
                </a:moveTo>
                <a:lnTo>
                  <a:pt x="191087" y="14470"/>
                </a:lnTo>
                <a:lnTo>
                  <a:pt x="178007" y="14470"/>
                </a:lnTo>
                <a:lnTo>
                  <a:pt x="175595" y="12426"/>
                </a:lnTo>
                <a:close/>
                <a:moveTo>
                  <a:pt x="32700" y="12590"/>
                </a:moveTo>
                <a:lnTo>
                  <a:pt x="30656" y="14960"/>
                </a:lnTo>
                <a:lnTo>
                  <a:pt x="15860" y="14960"/>
                </a:lnTo>
                <a:lnTo>
                  <a:pt x="18394" y="12590"/>
                </a:lnTo>
                <a:close/>
                <a:moveTo>
                  <a:pt x="47701" y="12590"/>
                </a:moveTo>
                <a:lnTo>
                  <a:pt x="46188" y="14960"/>
                </a:lnTo>
                <a:lnTo>
                  <a:pt x="31678" y="14960"/>
                </a:lnTo>
                <a:lnTo>
                  <a:pt x="33722" y="12590"/>
                </a:lnTo>
                <a:close/>
                <a:moveTo>
                  <a:pt x="160636" y="12426"/>
                </a:moveTo>
                <a:lnTo>
                  <a:pt x="162311" y="14470"/>
                </a:lnTo>
                <a:lnTo>
                  <a:pt x="47210" y="14960"/>
                </a:lnTo>
                <a:lnTo>
                  <a:pt x="48723" y="12590"/>
                </a:lnTo>
                <a:lnTo>
                  <a:pt x="106968" y="12590"/>
                </a:lnTo>
                <a:lnTo>
                  <a:pt x="106968" y="12426"/>
                </a:lnTo>
                <a:lnTo>
                  <a:pt x="120089" y="12426"/>
                </a:lnTo>
                <a:lnTo>
                  <a:pt x="120089" y="12590"/>
                </a:lnTo>
                <a:lnTo>
                  <a:pt x="121110" y="12590"/>
                </a:lnTo>
                <a:lnTo>
                  <a:pt x="121110" y="12426"/>
                </a:lnTo>
                <a:lnTo>
                  <a:pt x="133863" y="12426"/>
                </a:lnTo>
                <a:lnTo>
                  <a:pt x="134067" y="12590"/>
                </a:lnTo>
                <a:lnTo>
                  <a:pt x="134885" y="12590"/>
                </a:lnTo>
                <a:lnTo>
                  <a:pt x="134885" y="12426"/>
                </a:lnTo>
                <a:lnTo>
                  <a:pt x="147352" y="12426"/>
                </a:lnTo>
                <a:lnTo>
                  <a:pt x="147515" y="12590"/>
                </a:lnTo>
                <a:lnTo>
                  <a:pt x="148373" y="12590"/>
                </a:lnTo>
                <a:lnTo>
                  <a:pt x="148373" y="12426"/>
                </a:lnTo>
                <a:close/>
                <a:moveTo>
                  <a:pt x="17372" y="12590"/>
                </a:moveTo>
                <a:lnTo>
                  <a:pt x="14675" y="14960"/>
                </a:lnTo>
                <a:lnTo>
                  <a:pt x="1554" y="15124"/>
                </a:lnTo>
                <a:lnTo>
                  <a:pt x="4783" y="12753"/>
                </a:lnTo>
                <a:lnTo>
                  <a:pt x="17372" y="12590"/>
                </a:lnTo>
                <a:close/>
                <a:moveTo>
                  <a:pt x="20111" y="0"/>
                </a:moveTo>
                <a:lnTo>
                  <a:pt x="1" y="15328"/>
                </a:lnTo>
                <a:lnTo>
                  <a:pt x="31515" y="15328"/>
                </a:lnTo>
                <a:lnTo>
                  <a:pt x="45984" y="15124"/>
                </a:lnTo>
                <a:lnTo>
                  <a:pt x="45821" y="15328"/>
                </a:lnTo>
                <a:lnTo>
                  <a:pt x="47006" y="15328"/>
                </a:lnTo>
                <a:lnTo>
                  <a:pt x="47006" y="15124"/>
                </a:lnTo>
                <a:lnTo>
                  <a:pt x="192313" y="14633"/>
                </a:lnTo>
                <a:lnTo>
                  <a:pt x="175105" y="1349"/>
                </a:lnTo>
                <a:lnTo>
                  <a:pt x="163333" y="1186"/>
                </a:lnTo>
                <a:lnTo>
                  <a:pt x="162679" y="1186"/>
                </a:lnTo>
                <a:lnTo>
                  <a:pt x="151235" y="1022"/>
                </a:lnTo>
                <a:lnTo>
                  <a:pt x="139340" y="1022"/>
                </a:lnTo>
                <a:lnTo>
                  <a:pt x="128754" y="818"/>
                </a:lnTo>
                <a:lnTo>
                  <a:pt x="116328" y="818"/>
                </a:lnTo>
                <a:lnTo>
                  <a:pt x="105251" y="654"/>
                </a:lnTo>
                <a:lnTo>
                  <a:pt x="104597" y="654"/>
                </a:lnTo>
                <a:lnTo>
                  <a:pt x="93194" y="491"/>
                </a:lnTo>
                <a:lnTo>
                  <a:pt x="80073" y="491"/>
                </a:lnTo>
                <a:lnTo>
                  <a:pt x="68301" y="327"/>
                </a:lnTo>
                <a:lnTo>
                  <a:pt x="67443" y="327"/>
                </a:lnTo>
                <a:lnTo>
                  <a:pt x="201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86"/>
          <p:cNvSpPr/>
          <p:nvPr/>
        </p:nvSpPr>
        <p:spPr>
          <a:xfrm>
            <a:off x="4375927" y="4850506"/>
            <a:ext cx="49035" cy="53926"/>
          </a:xfrm>
          <a:custGeom>
            <a:avLst/>
            <a:gdLst/>
            <a:ahLst/>
            <a:cxnLst/>
            <a:rect l="l" t="t" r="r" b="b"/>
            <a:pathLst>
              <a:path w="2045" h="2249" extrusionOk="0">
                <a:moveTo>
                  <a:pt x="1023" y="1"/>
                </a:moveTo>
                <a:cubicBezTo>
                  <a:pt x="328" y="1"/>
                  <a:pt x="1" y="532"/>
                  <a:pt x="1" y="1022"/>
                </a:cubicBezTo>
                <a:cubicBezTo>
                  <a:pt x="1" y="1717"/>
                  <a:pt x="328" y="2249"/>
                  <a:pt x="1023" y="2249"/>
                </a:cubicBezTo>
                <a:cubicBezTo>
                  <a:pt x="1513" y="2249"/>
                  <a:pt x="2044" y="1717"/>
                  <a:pt x="2044" y="1022"/>
                </a:cubicBezTo>
                <a:cubicBezTo>
                  <a:pt x="2044" y="532"/>
                  <a:pt x="1513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86"/>
          <p:cNvSpPr/>
          <p:nvPr/>
        </p:nvSpPr>
        <p:spPr>
          <a:xfrm>
            <a:off x="4483610" y="4850506"/>
            <a:ext cx="49035" cy="53926"/>
          </a:xfrm>
          <a:custGeom>
            <a:avLst/>
            <a:gdLst/>
            <a:ahLst/>
            <a:cxnLst/>
            <a:rect l="l" t="t" r="r" b="b"/>
            <a:pathLst>
              <a:path w="2045" h="2249" extrusionOk="0">
                <a:moveTo>
                  <a:pt x="1023" y="1"/>
                </a:moveTo>
                <a:cubicBezTo>
                  <a:pt x="491" y="1"/>
                  <a:pt x="1" y="532"/>
                  <a:pt x="1" y="1022"/>
                </a:cubicBezTo>
                <a:cubicBezTo>
                  <a:pt x="1" y="1717"/>
                  <a:pt x="491" y="2249"/>
                  <a:pt x="1023" y="2249"/>
                </a:cubicBezTo>
                <a:cubicBezTo>
                  <a:pt x="1718" y="2249"/>
                  <a:pt x="2045" y="1717"/>
                  <a:pt x="2045" y="1022"/>
                </a:cubicBezTo>
                <a:cubicBezTo>
                  <a:pt x="2045" y="532"/>
                  <a:pt x="1718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86"/>
          <p:cNvSpPr/>
          <p:nvPr/>
        </p:nvSpPr>
        <p:spPr>
          <a:xfrm>
            <a:off x="4610161" y="4850506"/>
            <a:ext cx="52967" cy="53926"/>
          </a:xfrm>
          <a:custGeom>
            <a:avLst/>
            <a:gdLst/>
            <a:ahLst/>
            <a:cxnLst/>
            <a:rect l="l" t="t" r="r" b="b"/>
            <a:pathLst>
              <a:path w="2209" h="2249" extrusionOk="0">
                <a:moveTo>
                  <a:pt x="1023" y="1"/>
                </a:moveTo>
                <a:cubicBezTo>
                  <a:pt x="532" y="1"/>
                  <a:pt x="1" y="532"/>
                  <a:pt x="1" y="1022"/>
                </a:cubicBezTo>
                <a:cubicBezTo>
                  <a:pt x="1" y="1717"/>
                  <a:pt x="532" y="2249"/>
                  <a:pt x="1023" y="2249"/>
                </a:cubicBezTo>
                <a:cubicBezTo>
                  <a:pt x="1718" y="2249"/>
                  <a:pt x="2208" y="1717"/>
                  <a:pt x="2208" y="1022"/>
                </a:cubicBezTo>
                <a:cubicBezTo>
                  <a:pt x="2208" y="532"/>
                  <a:pt x="1718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6" name="Google Shape;1556;p86"/>
          <p:cNvGrpSpPr/>
          <p:nvPr/>
        </p:nvGrpSpPr>
        <p:grpSpPr>
          <a:xfrm>
            <a:off x="5022792" y="2137626"/>
            <a:ext cx="3345063" cy="2009264"/>
            <a:chOff x="4894275" y="1974100"/>
            <a:chExt cx="3377379" cy="2028675"/>
          </a:xfrm>
        </p:grpSpPr>
        <p:sp>
          <p:nvSpPr>
            <p:cNvPr id="1557" name="Google Shape;1557;p86"/>
            <p:cNvSpPr/>
            <p:nvPr/>
          </p:nvSpPr>
          <p:spPr>
            <a:xfrm>
              <a:off x="4894275" y="1974100"/>
              <a:ext cx="3377276" cy="2028675"/>
            </a:xfrm>
            <a:custGeom>
              <a:avLst/>
              <a:gdLst/>
              <a:ahLst/>
              <a:cxnLst/>
              <a:rect l="l" t="t" r="r" b="b"/>
              <a:pathLst>
                <a:path w="145635" h="87717" extrusionOk="0">
                  <a:moveTo>
                    <a:pt x="8543" y="1"/>
                  </a:moveTo>
                  <a:cubicBezTo>
                    <a:pt x="3761" y="1"/>
                    <a:pt x="0" y="3924"/>
                    <a:pt x="0" y="8666"/>
                  </a:cubicBezTo>
                  <a:lnTo>
                    <a:pt x="0" y="79010"/>
                  </a:lnTo>
                  <a:cubicBezTo>
                    <a:pt x="0" y="83792"/>
                    <a:pt x="3761" y="87716"/>
                    <a:pt x="8543" y="87716"/>
                  </a:cubicBezTo>
                  <a:lnTo>
                    <a:pt x="137133" y="87716"/>
                  </a:lnTo>
                  <a:cubicBezTo>
                    <a:pt x="141874" y="87716"/>
                    <a:pt x="145634" y="83792"/>
                    <a:pt x="145634" y="79010"/>
                  </a:cubicBezTo>
                  <a:lnTo>
                    <a:pt x="145634" y="8666"/>
                  </a:lnTo>
                  <a:cubicBezTo>
                    <a:pt x="145634" y="3924"/>
                    <a:pt x="141874" y="1"/>
                    <a:pt x="137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86"/>
            <p:cNvSpPr/>
            <p:nvPr/>
          </p:nvSpPr>
          <p:spPr>
            <a:xfrm>
              <a:off x="5010071" y="2039400"/>
              <a:ext cx="3141877" cy="1887989"/>
            </a:xfrm>
            <a:custGeom>
              <a:avLst/>
              <a:gdLst/>
              <a:ahLst/>
              <a:cxnLst/>
              <a:rect l="l" t="t" r="r" b="b"/>
              <a:pathLst>
                <a:path w="129776" h="77171" extrusionOk="0">
                  <a:moveTo>
                    <a:pt x="121232" y="696"/>
                  </a:moveTo>
                  <a:cubicBezTo>
                    <a:pt x="123480" y="696"/>
                    <a:pt x="125320" y="1554"/>
                    <a:pt x="126873" y="3066"/>
                  </a:cubicBezTo>
                  <a:cubicBezTo>
                    <a:pt x="128222" y="4456"/>
                    <a:pt x="129080" y="6500"/>
                    <a:pt x="129080" y="8543"/>
                  </a:cubicBezTo>
                  <a:lnTo>
                    <a:pt x="129080" y="68465"/>
                  </a:lnTo>
                  <a:cubicBezTo>
                    <a:pt x="129080" y="70672"/>
                    <a:pt x="128222" y="72716"/>
                    <a:pt x="126873" y="74105"/>
                  </a:cubicBezTo>
                  <a:cubicBezTo>
                    <a:pt x="125320" y="75454"/>
                    <a:pt x="123480" y="76476"/>
                    <a:pt x="121232" y="76476"/>
                  </a:cubicBezTo>
                  <a:lnTo>
                    <a:pt x="8665" y="76476"/>
                  </a:lnTo>
                  <a:cubicBezTo>
                    <a:pt x="6458" y="76476"/>
                    <a:pt x="4415" y="75454"/>
                    <a:pt x="3066" y="74105"/>
                  </a:cubicBezTo>
                  <a:cubicBezTo>
                    <a:pt x="1676" y="72716"/>
                    <a:pt x="654" y="70672"/>
                    <a:pt x="654" y="68465"/>
                  </a:cubicBezTo>
                  <a:lnTo>
                    <a:pt x="654" y="8543"/>
                  </a:lnTo>
                  <a:cubicBezTo>
                    <a:pt x="654" y="6500"/>
                    <a:pt x="1676" y="4456"/>
                    <a:pt x="3066" y="3066"/>
                  </a:cubicBezTo>
                  <a:cubicBezTo>
                    <a:pt x="4415" y="1554"/>
                    <a:pt x="6458" y="696"/>
                    <a:pt x="8665" y="696"/>
                  </a:cubicBezTo>
                  <a:close/>
                  <a:moveTo>
                    <a:pt x="8665" y="1"/>
                  </a:moveTo>
                  <a:cubicBezTo>
                    <a:pt x="3924" y="1"/>
                    <a:pt x="0" y="3925"/>
                    <a:pt x="0" y="8543"/>
                  </a:cubicBezTo>
                  <a:lnTo>
                    <a:pt x="0" y="68465"/>
                  </a:lnTo>
                  <a:cubicBezTo>
                    <a:pt x="0" y="73247"/>
                    <a:pt x="3924" y="77171"/>
                    <a:pt x="8665" y="77171"/>
                  </a:cubicBezTo>
                  <a:lnTo>
                    <a:pt x="121232" y="77171"/>
                  </a:lnTo>
                  <a:cubicBezTo>
                    <a:pt x="126015" y="77171"/>
                    <a:pt x="129775" y="73247"/>
                    <a:pt x="129775" y="68465"/>
                  </a:cubicBezTo>
                  <a:lnTo>
                    <a:pt x="129775" y="8543"/>
                  </a:lnTo>
                  <a:cubicBezTo>
                    <a:pt x="129775" y="3925"/>
                    <a:pt x="126015" y="1"/>
                    <a:pt x="12123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86"/>
            <p:cNvSpPr/>
            <p:nvPr/>
          </p:nvSpPr>
          <p:spPr>
            <a:xfrm>
              <a:off x="4894275" y="2927384"/>
              <a:ext cx="593774" cy="650011"/>
            </a:xfrm>
            <a:custGeom>
              <a:avLst/>
              <a:gdLst/>
              <a:ahLst/>
              <a:cxnLst/>
              <a:rect l="l" t="t" r="r" b="b"/>
              <a:pathLst>
                <a:path w="24526" h="26569" extrusionOk="0">
                  <a:moveTo>
                    <a:pt x="1" y="1"/>
                  </a:moveTo>
                  <a:lnTo>
                    <a:pt x="1" y="4252"/>
                  </a:lnTo>
                  <a:lnTo>
                    <a:pt x="4783" y="9034"/>
                  </a:lnTo>
                  <a:lnTo>
                    <a:pt x="4783" y="4947"/>
                  </a:lnTo>
                  <a:lnTo>
                    <a:pt x="1" y="1"/>
                  </a:lnTo>
                  <a:close/>
                  <a:moveTo>
                    <a:pt x="5437" y="5601"/>
                  </a:moveTo>
                  <a:lnTo>
                    <a:pt x="5437" y="9688"/>
                  </a:lnTo>
                  <a:lnTo>
                    <a:pt x="21787" y="26038"/>
                  </a:lnTo>
                  <a:cubicBezTo>
                    <a:pt x="22155" y="26405"/>
                    <a:pt x="22482" y="26569"/>
                    <a:pt x="22809" y="26569"/>
                  </a:cubicBezTo>
                  <a:cubicBezTo>
                    <a:pt x="23340" y="26569"/>
                    <a:pt x="23667" y="26405"/>
                    <a:pt x="24035" y="26038"/>
                  </a:cubicBezTo>
                  <a:cubicBezTo>
                    <a:pt x="24525" y="25547"/>
                    <a:pt x="24525" y="24525"/>
                    <a:pt x="24035" y="23994"/>
                  </a:cubicBezTo>
                  <a:lnTo>
                    <a:pt x="5437" y="5601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86"/>
            <p:cNvSpPr/>
            <p:nvPr/>
          </p:nvSpPr>
          <p:spPr>
            <a:xfrm>
              <a:off x="4894275" y="2748398"/>
              <a:ext cx="412684" cy="466009"/>
            </a:xfrm>
            <a:custGeom>
              <a:avLst/>
              <a:gdLst/>
              <a:ahLst/>
              <a:cxnLst/>
              <a:rect l="l" t="t" r="r" b="b"/>
              <a:pathLst>
                <a:path w="17046" h="19048" extrusionOk="0">
                  <a:moveTo>
                    <a:pt x="1" y="0"/>
                  </a:moveTo>
                  <a:lnTo>
                    <a:pt x="1" y="4088"/>
                  </a:lnTo>
                  <a:lnTo>
                    <a:pt x="4783" y="8993"/>
                  </a:lnTo>
                  <a:lnTo>
                    <a:pt x="4783" y="4742"/>
                  </a:lnTo>
                  <a:lnTo>
                    <a:pt x="1" y="0"/>
                  </a:lnTo>
                  <a:close/>
                  <a:moveTo>
                    <a:pt x="5437" y="5437"/>
                  </a:moveTo>
                  <a:lnTo>
                    <a:pt x="5437" y="9688"/>
                  </a:lnTo>
                  <a:lnTo>
                    <a:pt x="14470" y="18557"/>
                  </a:lnTo>
                  <a:cubicBezTo>
                    <a:pt x="14634" y="18884"/>
                    <a:pt x="15165" y="19048"/>
                    <a:pt x="15492" y="19048"/>
                  </a:cubicBezTo>
                  <a:cubicBezTo>
                    <a:pt x="15860" y="19048"/>
                    <a:pt x="16187" y="18884"/>
                    <a:pt x="16514" y="18557"/>
                  </a:cubicBezTo>
                  <a:cubicBezTo>
                    <a:pt x="17045" y="18026"/>
                    <a:pt x="17045" y="17004"/>
                    <a:pt x="16514" y="16514"/>
                  </a:cubicBezTo>
                  <a:lnTo>
                    <a:pt x="5437" y="5437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86"/>
            <p:cNvSpPr/>
            <p:nvPr/>
          </p:nvSpPr>
          <p:spPr>
            <a:xfrm>
              <a:off x="7166298" y="1974105"/>
              <a:ext cx="481948" cy="382978"/>
            </a:xfrm>
            <a:custGeom>
              <a:avLst/>
              <a:gdLst/>
              <a:ahLst/>
              <a:cxnLst/>
              <a:rect l="l" t="t" r="r" b="b"/>
              <a:pathLst>
                <a:path w="19907" h="15819" extrusionOk="0">
                  <a:moveTo>
                    <a:pt x="1" y="0"/>
                  </a:moveTo>
                  <a:lnTo>
                    <a:pt x="3066" y="2698"/>
                  </a:lnTo>
                  <a:lnTo>
                    <a:pt x="7481" y="2698"/>
                  </a:lnTo>
                  <a:lnTo>
                    <a:pt x="4415" y="0"/>
                  </a:lnTo>
                  <a:close/>
                  <a:moveTo>
                    <a:pt x="3924" y="3393"/>
                  </a:moveTo>
                  <a:lnTo>
                    <a:pt x="17209" y="15491"/>
                  </a:lnTo>
                  <a:cubicBezTo>
                    <a:pt x="17536" y="15655"/>
                    <a:pt x="17863" y="15818"/>
                    <a:pt x="18230" y="15818"/>
                  </a:cubicBezTo>
                  <a:cubicBezTo>
                    <a:pt x="18557" y="15818"/>
                    <a:pt x="19089" y="15655"/>
                    <a:pt x="19252" y="15328"/>
                  </a:cubicBezTo>
                  <a:cubicBezTo>
                    <a:pt x="19906" y="14633"/>
                    <a:pt x="19743" y="13775"/>
                    <a:pt x="19252" y="13284"/>
                  </a:cubicBezTo>
                  <a:lnTo>
                    <a:pt x="8339" y="3393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86"/>
            <p:cNvSpPr/>
            <p:nvPr/>
          </p:nvSpPr>
          <p:spPr>
            <a:xfrm>
              <a:off x="5554307" y="3643378"/>
              <a:ext cx="436434" cy="350021"/>
            </a:xfrm>
            <a:custGeom>
              <a:avLst/>
              <a:gdLst/>
              <a:ahLst/>
              <a:cxnLst/>
              <a:rect l="l" t="t" r="r" b="b"/>
              <a:pathLst>
                <a:path w="18027" h="14307" extrusionOk="0">
                  <a:moveTo>
                    <a:pt x="1677" y="1"/>
                  </a:moveTo>
                  <a:cubicBezTo>
                    <a:pt x="1186" y="1"/>
                    <a:pt x="859" y="205"/>
                    <a:pt x="491" y="532"/>
                  </a:cubicBezTo>
                  <a:cubicBezTo>
                    <a:pt x="1" y="1227"/>
                    <a:pt x="1" y="2044"/>
                    <a:pt x="655" y="2576"/>
                  </a:cubicBezTo>
                  <a:lnTo>
                    <a:pt x="9688" y="10914"/>
                  </a:lnTo>
                  <a:lnTo>
                    <a:pt x="14143" y="10914"/>
                  </a:lnTo>
                  <a:lnTo>
                    <a:pt x="2535" y="368"/>
                  </a:lnTo>
                  <a:cubicBezTo>
                    <a:pt x="2372" y="205"/>
                    <a:pt x="2045" y="1"/>
                    <a:pt x="1677" y="1"/>
                  </a:cubicBezTo>
                  <a:close/>
                  <a:moveTo>
                    <a:pt x="10546" y="11609"/>
                  </a:moveTo>
                  <a:lnTo>
                    <a:pt x="13612" y="14307"/>
                  </a:lnTo>
                  <a:lnTo>
                    <a:pt x="18026" y="14307"/>
                  </a:lnTo>
                  <a:lnTo>
                    <a:pt x="14961" y="11609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6"/>
            <p:cNvSpPr/>
            <p:nvPr/>
          </p:nvSpPr>
          <p:spPr>
            <a:xfrm>
              <a:off x="5805654" y="3698376"/>
              <a:ext cx="375086" cy="295023"/>
            </a:xfrm>
            <a:custGeom>
              <a:avLst/>
              <a:gdLst/>
              <a:ahLst/>
              <a:cxnLst/>
              <a:rect l="l" t="t" r="r" b="b"/>
              <a:pathLst>
                <a:path w="15493" h="12059" extrusionOk="0">
                  <a:moveTo>
                    <a:pt x="1718" y="1"/>
                  </a:moveTo>
                  <a:cubicBezTo>
                    <a:pt x="1186" y="1"/>
                    <a:pt x="859" y="164"/>
                    <a:pt x="491" y="491"/>
                  </a:cubicBezTo>
                  <a:cubicBezTo>
                    <a:pt x="1" y="1186"/>
                    <a:pt x="1" y="2044"/>
                    <a:pt x="696" y="2535"/>
                  </a:cubicBezTo>
                  <a:lnTo>
                    <a:pt x="7317" y="8666"/>
                  </a:lnTo>
                  <a:lnTo>
                    <a:pt x="11732" y="8666"/>
                  </a:lnTo>
                  <a:lnTo>
                    <a:pt x="2535" y="328"/>
                  </a:lnTo>
                  <a:cubicBezTo>
                    <a:pt x="2372" y="164"/>
                    <a:pt x="2045" y="1"/>
                    <a:pt x="1718" y="1"/>
                  </a:cubicBezTo>
                  <a:close/>
                  <a:moveTo>
                    <a:pt x="8012" y="9361"/>
                  </a:moveTo>
                  <a:lnTo>
                    <a:pt x="11078" y="12059"/>
                  </a:lnTo>
                  <a:lnTo>
                    <a:pt x="15492" y="12059"/>
                  </a:lnTo>
                  <a:lnTo>
                    <a:pt x="12427" y="9361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6"/>
            <p:cNvSpPr/>
            <p:nvPr/>
          </p:nvSpPr>
          <p:spPr>
            <a:xfrm>
              <a:off x="6980269" y="1974105"/>
              <a:ext cx="380000" cy="291924"/>
            </a:xfrm>
            <a:custGeom>
              <a:avLst/>
              <a:gdLst/>
              <a:ahLst/>
              <a:cxnLst/>
              <a:rect l="l" t="t" r="r" b="b"/>
              <a:pathLst>
                <a:path w="15696" h="12058" extrusionOk="0">
                  <a:moveTo>
                    <a:pt x="0" y="0"/>
                  </a:moveTo>
                  <a:lnTo>
                    <a:pt x="3066" y="2698"/>
                  </a:lnTo>
                  <a:lnTo>
                    <a:pt x="7521" y="2698"/>
                  </a:lnTo>
                  <a:lnTo>
                    <a:pt x="4456" y="0"/>
                  </a:lnTo>
                  <a:close/>
                  <a:moveTo>
                    <a:pt x="3761" y="3393"/>
                  </a:moveTo>
                  <a:lnTo>
                    <a:pt x="12957" y="11731"/>
                  </a:lnTo>
                  <a:cubicBezTo>
                    <a:pt x="13284" y="11894"/>
                    <a:pt x="13652" y="12058"/>
                    <a:pt x="13979" y="12058"/>
                  </a:cubicBezTo>
                  <a:cubicBezTo>
                    <a:pt x="14511" y="12058"/>
                    <a:pt x="14838" y="11894"/>
                    <a:pt x="15165" y="11567"/>
                  </a:cubicBezTo>
                  <a:cubicBezTo>
                    <a:pt x="15696" y="11036"/>
                    <a:pt x="15696" y="10014"/>
                    <a:pt x="15001" y="9524"/>
                  </a:cubicBezTo>
                  <a:lnTo>
                    <a:pt x="8175" y="3393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6"/>
            <p:cNvSpPr/>
            <p:nvPr/>
          </p:nvSpPr>
          <p:spPr>
            <a:xfrm>
              <a:off x="7672965" y="2381801"/>
              <a:ext cx="598689" cy="585834"/>
            </a:xfrm>
            <a:custGeom>
              <a:avLst/>
              <a:gdLst/>
              <a:ahLst/>
              <a:cxnLst/>
              <a:rect l="l" t="t" r="r" b="b"/>
              <a:pathLst>
                <a:path w="24729" h="24198" extrusionOk="0">
                  <a:moveTo>
                    <a:pt x="1553" y="0"/>
                  </a:moveTo>
                  <a:cubicBezTo>
                    <a:pt x="1226" y="0"/>
                    <a:pt x="858" y="164"/>
                    <a:pt x="531" y="532"/>
                  </a:cubicBezTo>
                  <a:cubicBezTo>
                    <a:pt x="0" y="1022"/>
                    <a:pt x="0" y="2044"/>
                    <a:pt x="695" y="2575"/>
                  </a:cubicBezTo>
                  <a:lnTo>
                    <a:pt x="19088" y="19252"/>
                  </a:lnTo>
                  <a:lnTo>
                    <a:pt x="19088" y="15164"/>
                  </a:lnTo>
                  <a:lnTo>
                    <a:pt x="2575" y="327"/>
                  </a:lnTo>
                  <a:cubicBezTo>
                    <a:pt x="2412" y="0"/>
                    <a:pt x="1880" y="0"/>
                    <a:pt x="1553" y="0"/>
                  </a:cubicBezTo>
                  <a:close/>
                  <a:moveTo>
                    <a:pt x="19783" y="15859"/>
                  </a:moveTo>
                  <a:lnTo>
                    <a:pt x="19783" y="19742"/>
                  </a:lnTo>
                  <a:lnTo>
                    <a:pt x="24729" y="24198"/>
                  </a:lnTo>
                  <a:lnTo>
                    <a:pt x="24729" y="20274"/>
                  </a:lnTo>
                  <a:lnTo>
                    <a:pt x="19783" y="15859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86"/>
            <p:cNvSpPr/>
            <p:nvPr/>
          </p:nvSpPr>
          <p:spPr>
            <a:xfrm>
              <a:off x="7508676" y="1974105"/>
              <a:ext cx="552206" cy="445319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86"/>
            <p:cNvSpPr/>
            <p:nvPr/>
          </p:nvSpPr>
          <p:spPr>
            <a:xfrm>
              <a:off x="7887684" y="2092855"/>
              <a:ext cx="383971" cy="39188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86"/>
            <p:cNvSpPr/>
            <p:nvPr/>
          </p:nvSpPr>
          <p:spPr>
            <a:xfrm>
              <a:off x="4894275" y="3443377"/>
              <a:ext cx="383995" cy="396015"/>
            </a:xfrm>
            <a:custGeom>
              <a:avLst/>
              <a:gdLst/>
              <a:ahLst/>
              <a:cxnLst/>
              <a:rect l="l" t="t" r="r" b="b"/>
              <a:pathLst>
                <a:path w="15861" h="16187" extrusionOk="0">
                  <a:moveTo>
                    <a:pt x="1" y="1"/>
                  </a:moveTo>
                  <a:lnTo>
                    <a:pt x="1" y="3925"/>
                  </a:lnTo>
                  <a:lnTo>
                    <a:pt x="13121" y="15860"/>
                  </a:lnTo>
                  <a:cubicBezTo>
                    <a:pt x="13448" y="16023"/>
                    <a:pt x="13816" y="16187"/>
                    <a:pt x="14143" y="16187"/>
                  </a:cubicBezTo>
                  <a:cubicBezTo>
                    <a:pt x="14470" y="16187"/>
                    <a:pt x="15002" y="16023"/>
                    <a:pt x="15165" y="15696"/>
                  </a:cubicBezTo>
                  <a:cubicBezTo>
                    <a:pt x="15860" y="15165"/>
                    <a:pt x="15656" y="14143"/>
                    <a:pt x="15165" y="1365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86"/>
            <p:cNvSpPr/>
            <p:nvPr/>
          </p:nvSpPr>
          <p:spPr>
            <a:xfrm>
              <a:off x="5105070" y="3510386"/>
              <a:ext cx="584841" cy="483012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0" name="Google Shape;1570;p86"/>
          <p:cNvSpPr/>
          <p:nvPr/>
        </p:nvSpPr>
        <p:spPr>
          <a:xfrm>
            <a:off x="8758262" y="4834824"/>
            <a:ext cx="310730" cy="85290"/>
          </a:xfrm>
          <a:custGeom>
            <a:avLst/>
            <a:gdLst/>
            <a:ahLst/>
            <a:cxnLst/>
            <a:rect l="l" t="t" r="r" b="b"/>
            <a:pathLst>
              <a:path w="12959" h="3557" extrusionOk="0">
                <a:moveTo>
                  <a:pt x="1718" y="1"/>
                </a:moveTo>
                <a:cubicBezTo>
                  <a:pt x="859" y="1"/>
                  <a:pt x="1" y="859"/>
                  <a:pt x="1" y="1676"/>
                </a:cubicBezTo>
                <a:cubicBezTo>
                  <a:pt x="1" y="2698"/>
                  <a:pt x="859" y="3557"/>
                  <a:pt x="1718" y="3557"/>
                </a:cubicBezTo>
                <a:lnTo>
                  <a:pt x="11078" y="3557"/>
                </a:lnTo>
                <a:cubicBezTo>
                  <a:pt x="12100" y="3557"/>
                  <a:pt x="12958" y="2698"/>
                  <a:pt x="12958" y="1676"/>
                </a:cubicBezTo>
                <a:cubicBezTo>
                  <a:pt x="12958" y="859"/>
                  <a:pt x="12100" y="1"/>
                  <a:pt x="110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86"/>
          <p:cNvSpPr/>
          <p:nvPr/>
        </p:nvSpPr>
        <p:spPr>
          <a:xfrm>
            <a:off x="6435759" y="2001336"/>
            <a:ext cx="410892" cy="8136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86"/>
          <p:cNvSpPr/>
          <p:nvPr/>
        </p:nvSpPr>
        <p:spPr>
          <a:xfrm>
            <a:off x="6506895" y="2017983"/>
            <a:ext cx="51526" cy="51573"/>
          </a:xfrm>
          <a:custGeom>
            <a:avLst/>
            <a:gdLst/>
            <a:ahLst/>
            <a:cxnLst/>
            <a:rect l="l" t="t" r="r" b="b"/>
            <a:pathLst>
              <a:path w="1096" h="1097" extrusionOk="0">
                <a:moveTo>
                  <a:pt x="548" y="144"/>
                </a:moveTo>
                <a:cubicBezTo>
                  <a:pt x="774" y="144"/>
                  <a:pt x="953" y="322"/>
                  <a:pt x="953" y="549"/>
                </a:cubicBezTo>
                <a:cubicBezTo>
                  <a:pt x="953" y="763"/>
                  <a:pt x="774" y="941"/>
                  <a:pt x="548" y="941"/>
                </a:cubicBezTo>
                <a:cubicBezTo>
                  <a:pt x="333" y="941"/>
                  <a:pt x="155" y="763"/>
                  <a:pt x="155" y="549"/>
                </a:cubicBezTo>
                <a:cubicBezTo>
                  <a:pt x="155" y="322"/>
                  <a:pt x="333" y="144"/>
                  <a:pt x="548" y="144"/>
                </a:cubicBezTo>
                <a:close/>
                <a:moveTo>
                  <a:pt x="548" y="1"/>
                </a:moveTo>
                <a:cubicBezTo>
                  <a:pt x="250" y="1"/>
                  <a:pt x="0" y="251"/>
                  <a:pt x="0" y="549"/>
                </a:cubicBezTo>
                <a:cubicBezTo>
                  <a:pt x="0" y="846"/>
                  <a:pt x="250" y="1096"/>
                  <a:pt x="548" y="1096"/>
                </a:cubicBezTo>
                <a:cubicBezTo>
                  <a:pt x="845" y="1096"/>
                  <a:pt x="1095" y="846"/>
                  <a:pt x="1095" y="549"/>
                </a:cubicBezTo>
                <a:cubicBezTo>
                  <a:pt x="1095" y="251"/>
                  <a:pt x="845" y="1"/>
                  <a:pt x="548" y="1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3" name="Google Shape;1573;p86"/>
          <p:cNvGrpSpPr/>
          <p:nvPr/>
        </p:nvGrpSpPr>
        <p:grpSpPr>
          <a:xfrm>
            <a:off x="5005825" y="4175936"/>
            <a:ext cx="1697287" cy="604006"/>
            <a:chOff x="-5302450" y="3084350"/>
            <a:chExt cx="1519450" cy="540750"/>
          </a:xfrm>
        </p:grpSpPr>
        <p:sp>
          <p:nvSpPr>
            <p:cNvPr id="1574" name="Google Shape;1574;p86"/>
            <p:cNvSpPr/>
            <p:nvPr/>
          </p:nvSpPr>
          <p:spPr>
            <a:xfrm>
              <a:off x="-4388300" y="3084350"/>
              <a:ext cx="584625" cy="269450"/>
            </a:xfrm>
            <a:custGeom>
              <a:avLst/>
              <a:gdLst/>
              <a:ahLst/>
              <a:cxnLst/>
              <a:rect l="l" t="t" r="r" b="b"/>
              <a:pathLst>
                <a:path w="23385" h="10778" extrusionOk="0">
                  <a:moveTo>
                    <a:pt x="4286" y="1"/>
                  </a:moveTo>
                  <a:cubicBezTo>
                    <a:pt x="3334" y="1"/>
                    <a:pt x="2281" y="326"/>
                    <a:pt x="1454" y="953"/>
                  </a:cubicBezTo>
                  <a:cubicBezTo>
                    <a:pt x="1028" y="1254"/>
                    <a:pt x="627" y="1680"/>
                    <a:pt x="402" y="2206"/>
                  </a:cubicBezTo>
                  <a:cubicBezTo>
                    <a:pt x="101" y="2732"/>
                    <a:pt x="1" y="3259"/>
                    <a:pt x="1" y="3885"/>
                  </a:cubicBezTo>
                  <a:cubicBezTo>
                    <a:pt x="1" y="4612"/>
                    <a:pt x="201" y="5339"/>
                    <a:pt x="527" y="6166"/>
                  </a:cubicBezTo>
                  <a:lnTo>
                    <a:pt x="2181" y="5339"/>
                  </a:lnTo>
                  <a:cubicBezTo>
                    <a:pt x="1981" y="4712"/>
                    <a:pt x="1880" y="4286"/>
                    <a:pt x="1880" y="3885"/>
                  </a:cubicBezTo>
                  <a:cubicBezTo>
                    <a:pt x="1880" y="3559"/>
                    <a:pt x="1880" y="3259"/>
                    <a:pt x="2081" y="3033"/>
                  </a:cubicBezTo>
                  <a:cubicBezTo>
                    <a:pt x="2181" y="2632"/>
                    <a:pt x="2507" y="2407"/>
                    <a:pt x="2908" y="2206"/>
                  </a:cubicBezTo>
                  <a:cubicBezTo>
                    <a:pt x="3334" y="1880"/>
                    <a:pt x="3860" y="1780"/>
                    <a:pt x="4286" y="1780"/>
                  </a:cubicBezTo>
                  <a:cubicBezTo>
                    <a:pt x="4788" y="1780"/>
                    <a:pt x="5214" y="1880"/>
                    <a:pt x="5540" y="2106"/>
                  </a:cubicBezTo>
                  <a:cubicBezTo>
                    <a:pt x="5640" y="2206"/>
                    <a:pt x="5740" y="2206"/>
                    <a:pt x="5941" y="2306"/>
                  </a:cubicBezTo>
                  <a:cubicBezTo>
                    <a:pt x="7194" y="2933"/>
                    <a:pt x="11379" y="5138"/>
                    <a:pt x="15139" y="7018"/>
                  </a:cubicBezTo>
                  <a:cubicBezTo>
                    <a:pt x="18998" y="8998"/>
                    <a:pt x="22557" y="10778"/>
                    <a:pt x="22557" y="10778"/>
                  </a:cubicBezTo>
                  <a:lnTo>
                    <a:pt x="23384" y="9098"/>
                  </a:lnTo>
                  <a:cubicBezTo>
                    <a:pt x="23384" y="9098"/>
                    <a:pt x="23184" y="8998"/>
                    <a:pt x="22758" y="8772"/>
                  </a:cubicBezTo>
                  <a:cubicBezTo>
                    <a:pt x="21078" y="7945"/>
                    <a:pt x="17119" y="5965"/>
                    <a:pt x="13459" y="4086"/>
                  </a:cubicBezTo>
                  <a:cubicBezTo>
                    <a:pt x="11680" y="3133"/>
                    <a:pt x="9926" y="2306"/>
                    <a:pt x="8672" y="1680"/>
                  </a:cubicBezTo>
                  <a:cubicBezTo>
                    <a:pt x="7920" y="1379"/>
                    <a:pt x="7419" y="1053"/>
                    <a:pt x="7093" y="853"/>
                  </a:cubicBezTo>
                  <a:cubicBezTo>
                    <a:pt x="6893" y="752"/>
                    <a:pt x="6667" y="627"/>
                    <a:pt x="6567" y="627"/>
                  </a:cubicBezTo>
                  <a:cubicBezTo>
                    <a:pt x="6567" y="527"/>
                    <a:pt x="6467" y="527"/>
                    <a:pt x="6467" y="527"/>
                  </a:cubicBezTo>
                  <a:cubicBezTo>
                    <a:pt x="5840" y="126"/>
                    <a:pt x="5013" y="1"/>
                    <a:pt x="4286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86"/>
            <p:cNvSpPr/>
            <p:nvPr/>
          </p:nvSpPr>
          <p:spPr>
            <a:xfrm>
              <a:off x="-5302450" y="3142000"/>
              <a:ext cx="509425" cy="211800"/>
            </a:xfrm>
            <a:custGeom>
              <a:avLst/>
              <a:gdLst/>
              <a:ahLst/>
              <a:cxnLst/>
              <a:rect l="l" t="t" r="r" b="b"/>
              <a:pathLst>
                <a:path w="20377" h="8472" extrusionOk="0">
                  <a:moveTo>
                    <a:pt x="4286" y="0"/>
                  </a:moveTo>
                  <a:cubicBezTo>
                    <a:pt x="3358" y="0"/>
                    <a:pt x="2306" y="326"/>
                    <a:pt x="1479" y="953"/>
                  </a:cubicBezTo>
                  <a:cubicBezTo>
                    <a:pt x="1053" y="1253"/>
                    <a:pt x="627" y="1679"/>
                    <a:pt x="426" y="2206"/>
                  </a:cubicBezTo>
                  <a:cubicBezTo>
                    <a:pt x="125" y="2707"/>
                    <a:pt x="0" y="3233"/>
                    <a:pt x="0" y="3860"/>
                  </a:cubicBezTo>
                  <a:cubicBezTo>
                    <a:pt x="0" y="4587"/>
                    <a:pt x="226" y="5339"/>
                    <a:pt x="526" y="6166"/>
                  </a:cubicBezTo>
                  <a:lnTo>
                    <a:pt x="2206" y="5339"/>
                  </a:lnTo>
                  <a:cubicBezTo>
                    <a:pt x="2005" y="4812"/>
                    <a:pt x="1880" y="4286"/>
                    <a:pt x="1880" y="3860"/>
                  </a:cubicBezTo>
                  <a:cubicBezTo>
                    <a:pt x="1880" y="3559"/>
                    <a:pt x="2005" y="3233"/>
                    <a:pt x="2105" y="3033"/>
                  </a:cubicBezTo>
                  <a:cubicBezTo>
                    <a:pt x="2206" y="2707"/>
                    <a:pt x="2506" y="2406"/>
                    <a:pt x="2932" y="2206"/>
                  </a:cubicBezTo>
                  <a:cubicBezTo>
                    <a:pt x="3358" y="1980"/>
                    <a:pt x="3885" y="1880"/>
                    <a:pt x="4286" y="1880"/>
                  </a:cubicBezTo>
                  <a:cubicBezTo>
                    <a:pt x="4812" y="1880"/>
                    <a:pt x="5238" y="1980"/>
                    <a:pt x="5539" y="2081"/>
                  </a:cubicBezTo>
                  <a:lnTo>
                    <a:pt x="5539" y="2206"/>
                  </a:lnTo>
                  <a:cubicBezTo>
                    <a:pt x="5639" y="2206"/>
                    <a:pt x="5764" y="2306"/>
                    <a:pt x="5865" y="2306"/>
                  </a:cubicBezTo>
                  <a:cubicBezTo>
                    <a:pt x="6491" y="2607"/>
                    <a:pt x="7519" y="3133"/>
                    <a:pt x="8897" y="3760"/>
                  </a:cubicBezTo>
                  <a:cubicBezTo>
                    <a:pt x="13058" y="5639"/>
                    <a:pt x="19649" y="8472"/>
                    <a:pt x="19649" y="8472"/>
                  </a:cubicBezTo>
                  <a:lnTo>
                    <a:pt x="20376" y="6792"/>
                  </a:lnTo>
                  <a:cubicBezTo>
                    <a:pt x="20376" y="6792"/>
                    <a:pt x="20176" y="6692"/>
                    <a:pt x="19750" y="6592"/>
                  </a:cubicBezTo>
                  <a:cubicBezTo>
                    <a:pt x="18496" y="5965"/>
                    <a:pt x="15163" y="4487"/>
                    <a:pt x="12231" y="3133"/>
                  </a:cubicBezTo>
                  <a:cubicBezTo>
                    <a:pt x="10777" y="2507"/>
                    <a:pt x="9298" y="1880"/>
                    <a:pt x="8271" y="1354"/>
                  </a:cubicBezTo>
                  <a:cubicBezTo>
                    <a:pt x="7744" y="1153"/>
                    <a:pt x="7218" y="953"/>
                    <a:pt x="6892" y="727"/>
                  </a:cubicBezTo>
                  <a:cubicBezTo>
                    <a:pt x="6792" y="727"/>
                    <a:pt x="6692" y="627"/>
                    <a:pt x="6592" y="627"/>
                  </a:cubicBezTo>
                  <a:lnTo>
                    <a:pt x="6491" y="527"/>
                  </a:lnTo>
                  <a:cubicBezTo>
                    <a:pt x="5865" y="101"/>
                    <a:pt x="5138" y="0"/>
                    <a:pt x="4286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86"/>
            <p:cNvSpPr/>
            <p:nvPr/>
          </p:nvSpPr>
          <p:spPr>
            <a:xfrm>
              <a:off x="-4832525" y="3193825"/>
              <a:ext cx="451775" cy="409275"/>
            </a:xfrm>
            <a:custGeom>
              <a:avLst/>
              <a:gdLst/>
              <a:ahLst/>
              <a:cxnLst/>
              <a:rect l="l" t="t" r="r" b="b"/>
              <a:pathLst>
                <a:path w="18071" h="16371" extrusionOk="0">
                  <a:moveTo>
                    <a:pt x="9043" y="0"/>
                  </a:moveTo>
                  <a:cubicBezTo>
                    <a:pt x="8405" y="0"/>
                    <a:pt x="7759" y="76"/>
                    <a:pt x="7118" y="233"/>
                  </a:cubicBezTo>
                  <a:cubicBezTo>
                    <a:pt x="2732" y="1386"/>
                    <a:pt x="0" y="5872"/>
                    <a:pt x="1153" y="10258"/>
                  </a:cubicBezTo>
                  <a:cubicBezTo>
                    <a:pt x="2121" y="13942"/>
                    <a:pt x="5371" y="16371"/>
                    <a:pt x="8985" y="16371"/>
                  </a:cubicBezTo>
                  <a:cubicBezTo>
                    <a:pt x="9674" y="16371"/>
                    <a:pt x="10376" y="16282"/>
                    <a:pt x="11078" y="16098"/>
                  </a:cubicBezTo>
                  <a:cubicBezTo>
                    <a:pt x="15464" y="14945"/>
                    <a:pt x="18070" y="10559"/>
                    <a:pt x="17043" y="6173"/>
                  </a:cubicBezTo>
                  <a:cubicBezTo>
                    <a:pt x="16062" y="2443"/>
                    <a:pt x="12671" y="0"/>
                    <a:pt x="9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86"/>
            <p:cNvSpPr/>
            <p:nvPr/>
          </p:nvSpPr>
          <p:spPr>
            <a:xfrm>
              <a:off x="-4803700" y="3447750"/>
              <a:ext cx="25" cy="2550"/>
            </a:xfrm>
            <a:custGeom>
              <a:avLst/>
              <a:gdLst/>
              <a:ahLst/>
              <a:cxnLst/>
              <a:rect l="l" t="t" r="r" b="b"/>
              <a:pathLst>
                <a:path w="1" h="102" extrusionOk="0">
                  <a:moveTo>
                    <a:pt x="0" y="1"/>
                  </a:moveTo>
                  <a:lnTo>
                    <a:pt x="0" y="10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86"/>
            <p:cNvSpPr/>
            <p:nvPr/>
          </p:nvSpPr>
          <p:spPr>
            <a:xfrm>
              <a:off x="-4808725" y="3197125"/>
              <a:ext cx="287000" cy="284500"/>
            </a:xfrm>
            <a:custGeom>
              <a:avLst/>
              <a:gdLst/>
              <a:ahLst/>
              <a:cxnLst/>
              <a:rect l="l" t="t" r="r" b="b"/>
              <a:pathLst>
                <a:path w="11480" h="11380" extrusionOk="0">
                  <a:moveTo>
                    <a:pt x="9299" y="1"/>
                  </a:moveTo>
                  <a:lnTo>
                    <a:pt x="1" y="9274"/>
                  </a:lnTo>
                  <a:cubicBezTo>
                    <a:pt x="101" y="9500"/>
                    <a:pt x="101" y="9800"/>
                    <a:pt x="201" y="10026"/>
                  </a:cubicBezTo>
                  <a:lnTo>
                    <a:pt x="201" y="10126"/>
                  </a:lnTo>
                  <a:cubicBezTo>
                    <a:pt x="301" y="10527"/>
                    <a:pt x="527" y="10953"/>
                    <a:pt x="627" y="11379"/>
                  </a:cubicBezTo>
                  <a:cubicBezTo>
                    <a:pt x="4286" y="7720"/>
                    <a:pt x="7820" y="4161"/>
                    <a:pt x="11479" y="627"/>
                  </a:cubicBezTo>
                  <a:cubicBezTo>
                    <a:pt x="10752" y="302"/>
                    <a:pt x="10026" y="101"/>
                    <a:pt x="9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86"/>
            <p:cNvSpPr/>
            <p:nvPr/>
          </p:nvSpPr>
          <p:spPr>
            <a:xfrm>
              <a:off x="-4777400" y="3228450"/>
              <a:ext cx="352150" cy="349650"/>
            </a:xfrm>
            <a:custGeom>
              <a:avLst/>
              <a:gdLst/>
              <a:ahLst/>
              <a:cxnLst/>
              <a:rect l="l" t="t" r="r" b="b"/>
              <a:pathLst>
                <a:path w="14086" h="13986" extrusionOk="0">
                  <a:moveTo>
                    <a:pt x="11279" y="1"/>
                  </a:moveTo>
                  <a:lnTo>
                    <a:pt x="1" y="11279"/>
                  </a:lnTo>
                  <a:cubicBezTo>
                    <a:pt x="828" y="12407"/>
                    <a:pt x="1880" y="13359"/>
                    <a:pt x="3033" y="13986"/>
                  </a:cubicBezTo>
                  <a:lnTo>
                    <a:pt x="14086" y="3008"/>
                  </a:lnTo>
                  <a:cubicBezTo>
                    <a:pt x="13459" y="1755"/>
                    <a:pt x="12532" y="728"/>
                    <a:pt x="11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6"/>
            <p:cNvSpPr/>
            <p:nvPr/>
          </p:nvSpPr>
          <p:spPr>
            <a:xfrm>
              <a:off x="-4237300" y="3179650"/>
              <a:ext cx="451800" cy="409300"/>
            </a:xfrm>
            <a:custGeom>
              <a:avLst/>
              <a:gdLst/>
              <a:ahLst/>
              <a:cxnLst/>
              <a:rect l="l" t="t" r="r" b="b"/>
              <a:pathLst>
                <a:path w="18072" h="16372" extrusionOk="0">
                  <a:moveTo>
                    <a:pt x="9118" y="1"/>
                  </a:moveTo>
                  <a:cubicBezTo>
                    <a:pt x="8425" y="1"/>
                    <a:pt x="7720" y="89"/>
                    <a:pt x="7018" y="274"/>
                  </a:cubicBezTo>
                  <a:cubicBezTo>
                    <a:pt x="2632" y="1427"/>
                    <a:pt x="1" y="5813"/>
                    <a:pt x="1154" y="10199"/>
                  </a:cubicBezTo>
                  <a:cubicBezTo>
                    <a:pt x="2049" y="13929"/>
                    <a:pt x="5427" y="16372"/>
                    <a:pt x="9115" y="16372"/>
                  </a:cubicBezTo>
                  <a:cubicBezTo>
                    <a:pt x="9764" y="16372"/>
                    <a:pt x="10422" y="16296"/>
                    <a:pt x="11079" y="16138"/>
                  </a:cubicBezTo>
                  <a:cubicBezTo>
                    <a:pt x="15465" y="14986"/>
                    <a:pt x="18071" y="10499"/>
                    <a:pt x="16918" y="6113"/>
                  </a:cubicBezTo>
                  <a:cubicBezTo>
                    <a:pt x="16055" y="2430"/>
                    <a:pt x="12752" y="1"/>
                    <a:pt x="91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86"/>
            <p:cNvSpPr/>
            <p:nvPr/>
          </p:nvSpPr>
          <p:spPr>
            <a:xfrm>
              <a:off x="-4832525" y="3170825"/>
              <a:ext cx="454275" cy="454275"/>
            </a:xfrm>
            <a:custGeom>
              <a:avLst/>
              <a:gdLst/>
              <a:ahLst/>
              <a:cxnLst/>
              <a:rect l="l" t="t" r="r" b="b"/>
              <a:pathLst>
                <a:path w="18171" h="18171" extrusionOk="0">
                  <a:moveTo>
                    <a:pt x="9098" y="1880"/>
                  </a:moveTo>
                  <a:cubicBezTo>
                    <a:pt x="10652" y="1880"/>
                    <a:pt x="12231" y="2406"/>
                    <a:pt x="13484" y="3334"/>
                  </a:cubicBezTo>
                  <a:cubicBezTo>
                    <a:pt x="14737" y="4286"/>
                    <a:pt x="15664" y="5639"/>
                    <a:pt x="16090" y="7319"/>
                  </a:cubicBezTo>
                  <a:cubicBezTo>
                    <a:pt x="16291" y="7945"/>
                    <a:pt x="16291" y="8572"/>
                    <a:pt x="16291" y="9073"/>
                  </a:cubicBezTo>
                  <a:cubicBezTo>
                    <a:pt x="16291" y="10752"/>
                    <a:pt x="15790" y="12331"/>
                    <a:pt x="14837" y="13459"/>
                  </a:cubicBezTo>
                  <a:cubicBezTo>
                    <a:pt x="13910" y="14712"/>
                    <a:pt x="12532" y="15664"/>
                    <a:pt x="10877" y="16090"/>
                  </a:cubicBezTo>
                  <a:cubicBezTo>
                    <a:pt x="10251" y="16291"/>
                    <a:pt x="9724" y="16391"/>
                    <a:pt x="9098" y="16391"/>
                  </a:cubicBezTo>
                  <a:cubicBezTo>
                    <a:pt x="7419" y="16391"/>
                    <a:pt x="5965" y="15765"/>
                    <a:pt x="4712" y="14837"/>
                  </a:cubicBezTo>
                  <a:cubicBezTo>
                    <a:pt x="3459" y="13885"/>
                    <a:pt x="2506" y="12532"/>
                    <a:pt x="2105" y="10852"/>
                  </a:cubicBezTo>
                  <a:cubicBezTo>
                    <a:pt x="1880" y="10326"/>
                    <a:pt x="1880" y="9699"/>
                    <a:pt x="1880" y="9073"/>
                  </a:cubicBezTo>
                  <a:cubicBezTo>
                    <a:pt x="1880" y="7519"/>
                    <a:pt x="2406" y="5940"/>
                    <a:pt x="3359" y="4687"/>
                  </a:cubicBezTo>
                  <a:cubicBezTo>
                    <a:pt x="4286" y="3434"/>
                    <a:pt x="5639" y="2506"/>
                    <a:pt x="7318" y="2080"/>
                  </a:cubicBezTo>
                  <a:cubicBezTo>
                    <a:pt x="7945" y="1980"/>
                    <a:pt x="8471" y="1880"/>
                    <a:pt x="9098" y="1880"/>
                  </a:cubicBezTo>
                  <a:close/>
                  <a:moveTo>
                    <a:pt x="9098" y="0"/>
                  </a:moveTo>
                  <a:cubicBezTo>
                    <a:pt x="8371" y="0"/>
                    <a:pt x="7644" y="100"/>
                    <a:pt x="6792" y="301"/>
                  </a:cubicBezTo>
                  <a:cubicBezTo>
                    <a:pt x="4812" y="827"/>
                    <a:pt x="3033" y="1980"/>
                    <a:pt x="1880" y="3559"/>
                  </a:cubicBezTo>
                  <a:cubicBezTo>
                    <a:pt x="627" y="5113"/>
                    <a:pt x="0" y="7093"/>
                    <a:pt x="0" y="9073"/>
                  </a:cubicBezTo>
                  <a:cubicBezTo>
                    <a:pt x="0" y="9825"/>
                    <a:pt x="125" y="10652"/>
                    <a:pt x="326" y="11379"/>
                  </a:cubicBezTo>
                  <a:cubicBezTo>
                    <a:pt x="852" y="13359"/>
                    <a:pt x="2005" y="15138"/>
                    <a:pt x="3559" y="16291"/>
                  </a:cubicBezTo>
                  <a:cubicBezTo>
                    <a:pt x="5138" y="17544"/>
                    <a:pt x="7018" y="18171"/>
                    <a:pt x="9098" y="18171"/>
                  </a:cubicBezTo>
                  <a:cubicBezTo>
                    <a:pt x="9825" y="18171"/>
                    <a:pt x="10552" y="18070"/>
                    <a:pt x="11404" y="17970"/>
                  </a:cubicBezTo>
                  <a:cubicBezTo>
                    <a:pt x="13384" y="17444"/>
                    <a:pt x="15163" y="16191"/>
                    <a:pt x="16291" y="14612"/>
                  </a:cubicBezTo>
                  <a:cubicBezTo>
                    <a:pt x="17544" y="13058"/>
                    <a:pt x="18171" y="11178"/>
                    <a:pt x="18171" y="9073"/>
                  </a:cubicBezTo>
                  <a:cubicBezTo>
                    <a:pt x="18171" y="8346"/>
                    <a:pt x="18070" y="7619"/>
                    <a:pt x="17870" y="6892"/>
                  </a:cubicBezTo>
                  <a:cubicBezTo>
                    <a:pt x="17344" y="4812"/>
                    <a:pt x="16191" y="3133"/>
                    <a:pt x="14637" y="1880"/>
                  </a:cubicBezTo>
                  <a:cubicBezTo>
                    <a:pt x="13058" y="727"/>
                    <a:pt x="11078" y="0"/>
                    <a:pt x="9098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86"/>
            <p:cNvSpPr/>
            <p:nvPr/>
          </p:nvSpPr>
          <p:spPr>
            <a:xfrm>
              <a:off x="-4208475" y="3434600"/>
              <a:ext cx="5675" cy="18200"/>
            </a:xfrm>
            <a:custGeom>
              <a:avLst/>
              <a:gdLst/>
              <a:ahLst/>
              <a:cxnLst/>
              <a:rect l="l" t="t" r="r" b="b"/>
              <a:pathLst>
                <a:path w="227" h="728" extrusionOk="0"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101" y="627"/>
                  </a:moveTo>
                  <a:lnTo>
                    <a:pt x="226" y="627"/>
                  </a:lnTo>
                  <a:lnTo>
                    <a:pt x="101" y="627"/>
                  </a:lnTo>
                  <a:close/>
                  <a:moveTo>
                    <a:pt x="101" y="627"/>
                  </a:moveTo>
                  <a:lnTo>
                    <a:pt x="101" y="627"/>
                  </a:lnTo>
                  <a:lnTo>
                    <a:pt x="101" y="627"/>
                  </a:lnTo>
                  <a:close/>
                  <a:moveTo>
                    <a:pt x="1" y="101"/>
                  </a:moveTo>
                  <a:cubicBezTo>
                    <a:pt x="1" y="301"/>
                    <a:pt x="101" y="402"/>
                    <a:pt x="101" y="627"/>
                  </a:cubicBezTo>
                  <a:cubicBezTo>
                    <a:pt x="101" y="402"/>
                    <a:pt x="1" y="301"/>
                    <a:pt x="1" y="101"/>
                  </a:cubicBez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86"/>
            <p:cNvSpPr/>
            <p:nvPr/>
          </p:nvSpPr>
          <p:spPr>
            <a:xfrm>
              <a:off x="-4210975" y="3183975"/>
              <a:ext cx="308300" cy="307675"/>
            </a:xfrm>
            <a:custGeom>
              <a:avLst/>
              <a:gdLst/>
              <a:ahLst/>
              <a:cxnLst/>
              <a:rect l="l" t="t" r="r" b="b"/>
              <a:pathLst>
                <a:path w="12332" h="12307" extrusionOk="0">
                  <a:moveTo>
                    <a:pt x="9499" y="0"/>
                  </a:moveTo>
                  <a:cubicBezTo>
                    <a:pt x="6266" y="3133"/>
                    <a:pt x="3133" y="6366"/>
                    <a:pt x="0" y="9499"/>
                  </a:cubicBezTo>
                  <a:cubicBezTo>
                    <a:pt x="0" y="9700"/>
                    <a:pt x="0" y="9800"/>
                    <a:pt x="101" y="10026"/>
                  </a:cubicBezTo>
                  <a:lnTo>
                    <a:pt x="101" y="10126"/>
                  </a:lnTo>
                  <a:cubicBezTo>
                    <a:pt x="101" y="10326"/>
                    <a:pt x="201" y="10427"/>
                    <a:pt x="201" y="10652"/>
                  </a:cubicBezTo>
                  <a:lnTo>
                    <a:pt x="326" y="10652"/>
                  </a:lnTo>
                  <a:lnTo>
                    <a:pt x="326" y="10752"/>
                  </a:lnTo>
                  <a:cubicBezTo>
                    <a:pt x="527" y="11279"/>
                    <a:pt x="727" y="11805"/>
                    <a:pt x="1053" y="12306"/>
                  </a:cubicBezTo>
                  <a:lnTo>
                    <a:pt x="12331" y="1028"/>
                  </a:lnTo>
                  <a:cubicBezTo>
                    <a:pt x="11379" y="527"/>
                    <a:pt x="10452" y="201"/>
                    <a:pt x="94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86"/>
            <p:cNvSpPr/>
            <p:nvPr/>
          </p:nvSpPr>
          <p:spPr>
            <a:xfrm>
              <a:off x="-4166500" y="3228450"/>
              <a:ext cx="331500" cy="331500"/>
            </a:xfrm>
            <a:custGeom>
              <a:avLst/>
              <a:gdLst/>
              <a:ahLst/>
              <a:cxnLst/>
              <a:rect l="l" t="t" r="r" b="b"/>
              <a:pathLst>
                <a:path w="13260" h="13260" extrusionOk="0">
                  <a:moveTo>
                    <a:pt x="11480" y="1"/>
                  </a:moveTo>
                  <a:lnTo>
                    <a:pt x="1" y="11480"/>
                  </a:lnTo>
                  <a:cubicBezTo>
                    <a:pt x="627" y="12207"/>
                    <a:pt x="1254" y="12733"/>
                    <a:pt x="1981" y="13259"/>
                  </a:cubicBezTo>
                  <a:lnTo>
                    <a:pt x="13259" y="1981"/>
                  </a:lnTo>
                  <a:cubicBezTo>
                    <a:pt x="12733" y="1254"/>
                    <a:pt x="12206" y="628"/>
                    <a:pt x="11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86"/>
            <p:cNvSpPr/>
            <p:nvPr/>
          </p:nvSpPr>
          <p:spPr>
            <a:xfrm>
              <a:off x="-4239800" y="3157650"/>
              <a:ext cx="456800" cy="454300"/>
            </a:xfrm>
            <a:custGeom>
              <a:avLst/>
              <a:gdLst/>
              <a:ahLst/>
              <a:cxnLst/>
              <a:rect l="l" t="t" r="r" b="b"/>
              <a:pathLst>
                <a:path w="18272" h="18172" extrusionOk="0">
                  <a:moveTo>
                    <a:pt x="9199" y="1780"/>
                  </a:moveTo>
                  <a:cubicBezTo>
                    <a:pt x="10752" y="1780"/>
                    <a:pt x="12331" y="2407"/>
                    <a:pt x="13585" y="3334"/>
                  </a:cubicBezTo>
                  <a:cubicBezTo>
                    <a:pt x="14838" y="4287"/>
                    <a:pt x="15765" y="5640"/>
                    <a:pt x="16191" y="7319"/>
                  </a:cubicBezTo>
                  <a:cubicBezTo>
                    <a:pt x="16291" y="7846"/>
                    <a:pt x="16392" y="8472"/>
                    <a:pt x="16392" y="9099"/>
                  </a:cubicBezTo>
                  <a:cubicBezTo>
                    <a:pt x="16392" y="10653"/>
                    <a:pt x="15890" y="12232"/>
                    <a:pt x="14938" y="13485"/>
                  </a:cubicBezTo>
                  <a:cubicBezTo>
                    <a:pt x="13885" y="14738"/>
                    <a:pt x="12532" y="15665"/>
                    <a:pt x="10978" y="16091"/>
                  </a:cubicBezTo>
                  <a:cubicBezTo>
                    <a:pt x="10351" y="16191"/>
                    <a:pt x="9725" y="16292"/>
                    <a:pt x="9199" y="16292"/>
                  </a:cubicBezTo>
                  <a:cubicBezTo>
                    <a:pt x="7519" y="16292"/>
                    <a:pt x="5965" y="15765"/>
                    <a:pt x="4712" y="14838"/>
                  </a:cubicBezTo>
                  <a:cubicBezTo>
                    <a:pt x="3459" y="13886"/>
                    <a:pt x="2507" y="12532"/>
                    <a:pt x="2106" y="10853"/>
                  </a:cubicBezTo>
                  <a:cubicBezTo>
                    <a:pt x="1980" y="10226"/>
                    <a:pt x="1880" y="9600"/>
                    <a:pt x="1880" y="9099"/>
                  </a:cubicBezTo>
                  <a:cubicBezTo>
                    <a:pt x="1880" y="7419"/>
                    <a:pt x="2407" y="5840"/>
                    <a:pt x="3459" y="4587"/>
                  </a:cubicBezTo>
                  <a:cubicBezTo>
                    <a:pt x="4387" y="3460"/>
                    <a:pt x="5740" y="2507"/>
                    <a:pt x="7319" y="1981"/>
                  </a:cubicBezTo>
                  <a:cubicBezTo>
                    <a:pt x="7945" y="1881"/>
                    <a:pt x="8572" y="1780"/>
                    <a:pt x="9199" y="1780"/>
                  </a:cubicBezTo>
                  <a:close/>
                  <a:moveTo>
                    <a:pt x="9199" y="1"/>
                  </a:moveTo>
                  <a:cubicBezTo>
                    <a:pt x="8372" y="1"/>
                    <a:pt x="7620" y="1"/>
                    <a:pt x="6893" y="201"/>
                  </a:cubicBezTo>
                  <a:cubicBezTo>
                    <a:pt x="4813" y="728"/>
                    <a:pt x="3133" y="1981"/>
                    <a:pt x="1880" y="3560"/>
                  </a:cubicBezTo>
                  <a:cubicBezTo>
                    <a:pt x="727" y="5114"/>
                    <a:pt x="1" y="6993"/>
                    <a:pt x="1" y="9099"/>
                  </a:cubicBezTo>
                  <a:cubicBezTo>
                    <a:pt x="1" y="9825"/>
                    <a:pt x="101" y="10552"/>
                    <a:pt x="326" y="11279"/>
                  </a:cubicBezTo>
                  <a:cubicBezTo>
                    <a:pt x="853" y="13359"/>
                    <a:pt x="2106" y="15039"/>
                    <a:pt x="3660" y="16292"/>
                  </a:cubicBezTo>
                  <a:cubicBezTo>
                    <a:pt x="5239" y="17445"/>
                    <a:pt x="7118" y="18171"/>
                    <a:pt x="9199" y="18171"/>
                  </a:cubicBezTo>
                  <a:cubicBezTo>
                    <a:pt x="9925" y="18171"/>
                    <a:pt x="10652" y="18071"/>
                    <a:pt x="11379" y="17871"/>
                  </a:cubicBezTo>
                  <a:cubicBezTo>
                    <a:pt x="13484" y="17344"/>
                    <a:pt x="15138" y="16191"/>
                    <a:pt x="16392" y="14612"/>
                  </a:cubicBezTo>
                  <a:cubicBezTo>
                    <a:pt x="17544" y="13059"/>
                    <a:pt x="18271" y="11079"/>
                    <a:pt x="18271" y="9099"/>
                  </a:cubicBezTo>
                  <a:cubicBezTo>
                    <a:pt x="18271" y="8347"/>
                    <a:pt x="18171" y="7520"/>
                    <a:pt x="17971" y="6793"/>
                  </a:cubicBezTo>
                  <a:cubicBezTo>
                    <a:pt x="17444" y="4713"/>
                    <a:pt x="16291" y="3033"/>
                    <a:pt x="14737" y="1881"/>
                  </a:cubicBezTo>
                  <a:cubicBezTo>
                    <a:pt x="13159" y="627"/>
                    <a:pt x="11179" y="1"/>
                    <a:pt x="9199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86"/>
            <p:cNvSpPr/>
            <p:nvPr/>
          </p:nvSpPr>
          <p:spPr>
            <a:xfrm>
              <a:off x="-4427775" y="3254150"/>
              <a:ext cx="237500" cy="112175"/>
            </a:xfrm>
            <a:custGeom>
              <a:avLst/>
              <a:gdLst/>
              <a:ahLst/>
              <a:cxnLst/>
              <a:rect l="l" t="t" r="r" b="b"/>
              <a:pathLst>
                <a:path w="9500" h="4487" extrusionOk="0">
                  <a:moveTo>
                    <a:pt x="4813" y="1"/>
                  </a:moveTo>
                  <a:cubicBezTo>
                    <a:pt x="4387" y="1"/>
                    <a:pt x="4086" y="1"/>
                    <a:pt x="3660" y="101"/>
                  </a:cubicBezTo>
                  <a:cubicBezTo>
                    <a:pt x="2607" y="427"/>
                    <a:pt x="1780" y="953"/>
                    <a:pt x="1154" y="1680"/>
                  </a:cubicBezTo>
                  <a:cubicBezTo>
                    <a:pt x="527" y="2407"/>
                    <a:pt x="101" y="3234"/>
                    <a:pt x="1" y="4286"/>
                  </a:cubicBezTo>
                  <a:lnTo>
                    <a:pt x="1880" y="4487"/>
                  </a:lnTo>
                  <a:cubicBezTo>
                    <a:pt x="1880" y="3860"/>
                    <a:pt x="2206" y="3359"/>
                    <a:pt x="2607" y="2933"/>
                  </a:cubicBezTo>
                  <a:cubicBezTo>
                    <a:pt x="2933" y="2407"/>
                    <a:pt x="3459" y="2106"/>
                    <a:pt x="4086" y="1980"/>
                  </a:cubicBezTo>
                  <a:cubicBezTo>
                    <a:pt x="4387" y="1880"/>
                    <a:pt x="4612" y="1880"/>
                    <a:pt x="4813" y="1880"/>
                  </a:cubicBezTo>
                  <a:cubicBezTo>
                    <a:pt x="5540" y="1880"/>
                    <a:pt x="6166" y="2106"/>
                    <a:pt x="6692" y="2507"/>
                  </a:cubicBezTo>
                  <a:cubicBezTo>
                    <a:pt x="7219" y="2833"/>
                    <a:pt x="7520" y="3459"/>
                    <a:pt x="7745" y="4086"/>
                  </a:cubicBezTo>
                  <a:lnTo>
                    <a:pt x="9499" y="3660"/>
                  </a:lnTo>
                  <a:cubicBezTo>
                    <a:pt x="9299" y="2507"/>
                    <a:pt x="8572" y="1680"/>
                    <a:pt x="7745" y="1053"/>
                  </a:cubicBezTo>
                  <a:cubicBezTo>
                    <a:pt x="6993" y="427"/>
                    <a:pt x="5966" y="1"/>
                    <a:pt x="4813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86"/>
          <p:cNvGrpSpPr/>
          <p:nvPr/>
        </p:nvGrpSpPr>
        <p:grpSpPr>
          <a:xfrm>
            <a:off x="3850785" y="3717890"/>
            <a:ext cx="929086" cy="584445"/>
            <a:chOff x="-2101325" y="2739725"/>
            <a:chExt cx="1315825" cy="827725"/>
          </a:xfrm>
        </p:grpSpPr>
        <p:sp>
          <p:nvSpPr>
            <p:cNvPr id="1588" name="Google Shape;1588;p86"/>
            <p:cNvSpPr/>
            <p:nvPr/>
          </p:nvSpPr>
          <p:spPr>
            <a:xfrm>
              <a:off x="-1699675" y="2857525"/>
              <a:ext cx="256275" cy="26350"/>
            </a:xfrm>
            <a:custGeom>
              <a:avLst/>
              <a:gdLst/>
              <a:ahLst/>
              <a:cxnLst/>
              <a:rect l="l" t="t" r="r" b="b"/>
              <a:pathLst>
                <a:path w="10251" h="1054" extrusionOk="0">
                  <a:moveTo>
                    <a:pt x="0" y="1"/>
                  </a:moveTo>
                  <a:lnTo>
                    <a:pt x="952" y="1053"/>
                  </a:lnTo>
                  <a:lnTo>
                    <a:pt x="10251" y="1053"/>
                  </a:lnTo>
                  <a:lnTo>
                    <a:pt x="9098" y="1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86"/>
            <p:cNvSpPr/>
            <p:nvPr/>
          </p:nvSpPr>
          <p:spPr>
            <a:xfrm>
              <a:off x="-1668350" y="2891375"/>
              <a:ext cx="269450" cy="33850"/>
            </a:xfrm>
            <a:custGeom>
              <a:avLst/>
              <a:gdLst/>
              <a:ahLst/>
              <a:cxnLst/>
              <a:rect l="l" t="t" r="r" b="b"/>
              <a:pathLst>
                <a:path w="10778" h="1354" extrusionOk="0">
                  <a:moveTo>
                    <a:pt x="0" y="0"/>
                  </a:moveTo>
                  <a:lnTo>
                    <a:pt x="1253" y="1354"/>
                  </a:lnTo>
                  <a:lnTo>
                    <a:pt x="10777" y="1354"/>
                  </a:lnTo>
                  <a:lnTo>
                    <a:pt x="9399" y="0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86"/>
            <p:cNvSpPr/>
            <p:nvPr/>
          </p:nvSpPr>
          <p:spPr>
            <a:xfrm>
              <a:off x="-1736025" y="2815550"/>
              <a:ext cx="255675" cy="31350"/>
            </a:xfrm>
            <a:custGeom>
              <a:avLst/>
              <a:gdLst/>
              <a:ahLst/>
              <a:cxnLst/>
              <a:rect l="l" t="t" r="r" b="b"/>
              <a:pathLst>
                <a:path w="10227" h="1254" extrusionOk="0">
                  <a:moveTo>
                    <a:pt x="0" y="1"/>
                  </a:moveTo>
                  <a:lnTo>
                    <a:pt x="1153" y="1254"/>
                  </a:lnTo>
                  <a:lnTo>
                    <a:pt x="10226" y="1254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86"/>
            <p:cNvSpPr/>
            <p:nvPr/>
          </p:nvSpPr>
          <p:spPr>
            <a:xfrm>
              <a:off x="-2101325" y="2929450"/>
              <a:ext cx="477475" cy="463200"/>
            </a:xfrm>
            <a:custGeom>
              <a:avLst/>
              <a:gdLst/>
              <a:ahLst/>
              <a:cxnLst/>
              <a:rect l="l" t="t" r="r" b="b"/>
              <a:pathLst>
                <a:path w="19099" h="18528" extrusionOk="0">
                  <a:moveTo>
                    <a:pt x="10152" y="0"/>
                  </a:moveTo>
                  <a:cubicBezTo>
                    <a:pt x="9224" y="0"/>
                    <a:pt x="8063" y="140"/>
                    <a:pt x="6668" y="557"/>
                  </a:cubicBezTo>
                  <a:cubicBezTo>
                    <a:pt x="1881" y="2036"/>
                    <a:pt x="1" y="9229"/>
                    <a:pt x="6367" y="13615"/>
                  </a:cubicBezTo>
                  <a:cubicBezTo>
                    <a:pt x="12833" y="18001"/>
                    <a:pt x="19099" y="18527"/>
                    <a:pt x="19099" y="18527"/>
                  </a:cubicBezTo>
                  <a:lnTo>
                    <a:pt x="13886" y="11535"/>
                  </a:lnTo>
                  <a:cubicBezTo>
                    <a:pt x="13886" y="11535"/>
                    <a:pt x="10653" y="11535"/>
                    <a:pt x="8146" y="9229"/>
                  </a:cubicBezTo>
                  <a:cubicBezTo>
                    <a:pt x="5990" y="7267"/>
                    <a:pt x="5522" y="4043"/>
                    <a:pt x="7508" y="4043"/>
                  </a:cubicBezTo>
                  <a:cubicBezTo>
                    <a:pt x="7831" y="4043"/>
                    <a:pt x="8218" y="4128"/>
                    <a:pt x="8673" y="4317"/>
                  </a:cubicBezTo>
                  <a:cubicBezTo>
                    <a:pt x="11906" y="5570"/>
                    <a:pt x="14612" y="10282"/>
                    <a:pt x="14612" y="10282"/>
                  </a:cubicBezTo>
                  <a:lnTo>
                    <a:pt x="12933" y="557"/>
                  </a:lnTo>
                  <a:cubicBezTo>
                    <a:pt x="12933" y="557"/>
                    <a:pt x="12009" y="0"/>
                    <a:pt x="10152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86"/>
            <p:cNvSpPr/>
            <p:nvPr/>
          </p:nvSpPr>
          <p:spPr>
            <a:xfrm>
              <a:off x="-1819350" y="2865050"/>
              <a:ext cx="1033850" cy="702400"/>
            </a:xfrm>
            <a:custGeom>
              <a:avLst/>
              <a:gdLst/>
              <a:ahLst/>
              <a:cxnLst/>
              <a:rect l="l" t="t" r="r" b="b"/>
              <a:pathLst>
                <a:path w="41354" h="28096" extrusionOk="0">
                  <a:moveTo>
                    <a:pt x="0" y="1"/>
                  </a:moveTo>
                  <a:lnTo>
                    <a:pt x="1980" y="12657"/>
                  </a:lnTo>
                  <a:cubicBezTo>
                    <a:pt x="3434" y="21529"/>
                    <a:pt x="11178" y="28096"/>
                    <a:pt x="20151" y="28096"/>
                  </a:cubicBezTo>
                  <a:lnTo>
                    <a:pt x="21203" y="28096"/>
                  </a:lnTo>
                  <a:cubicBezTo>
                    <a:pt x="30276" y="28096"/>
                    <a:pt x="37895" y="21529"/>
                    <a:pt x="39374" y="12657"/>
                  </a:cubicBezTo>
                  <a:lnTo>
                    <a:pt x="41354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86"/>
            <p:cNvSpPr/>
            <p:nvPr/>
          </p:nvSpPr>
          <p:spPr>
            <a:xfrm>
              <a:off x="-1819350" y="2739725"/>
              <a:ext cx="1033850" cy="250675"/>
            </a:xfrm>
            <a:custGeom>
              <a:avLst/>
              <a:gdLst/>
              <a:ahLst/>
              <a:cxnLst/>
              <a:rect l="l" t="t" r="r" b="b"/>
              <a:pathLst>
                <a:path w="41354" h="10027" extrusionOk="0">
                  <a:moveTo>
                    <a:pt x="20677" y="1"/>
                  </a:moveTo>
                  <a:cubicBezTo>
                    <a:pt x="9298" y="1"/>
                    <a:pt x="0" y="2207"/>
                    <a:pt x="0" y="5014"/>
                  </a:cubicBezTo>
                  <a:cubicBezTo>
                    <a:pt x="0" y="7846"/>
                    <a:pt x="9298" y="10026"/>
                    <a:pt x="20677" y="10026"/>
                  </a:cubicBezTo>
                  <a:cubicBezTo>
                    <a:pt x="32156" y="10026"/>
                    <a:pt x="41354" y="7846"/>
                    <a:pt x="41354" y="5014"/>
                  </a:cubicBezTo>
                  <a:cubicBezTo>
                    <a:pt x="41354" y="2207"/>
                    <a:pt x="32156" y="1"/>
                    <a:pt x="2067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86"/>
            <p:cNvSpPr/>
            <p:nvPr/>
          </p:nvSpPr>
          <p:spPr>
            <a:xfrm>
              <a:off x="-1769850" y="2758525"/>
              <a:ext cx="934850" cy="203675"/>
            </a:xfrm>
            <a:custGeom>
              <a:avLst/>
              <a:gdLst/>
              <a:ahLst/>
              <a:cxnLst/>
              <a:rect l="l" t="t" r="r" b="b"/>
              <a:pathLst>
                <a:path w="37394" h="8147" extrusionOk="0">
                  <a:moveTo>
                    <a:pt x="18697" y="1"/>
                  </a:moveTo>
                  <a:cubicBezTo>
                    <a:pt x="8346" y="1"/>
                    <a:pt x="0" y="1881"/>
                    <a:pt x="0" y="4061"/>
                  </a:cubicBezTo>
                  <a:cubicBezTo>
                    <a:pt x="0" y="6267"/>
                    <a:pt x="8346" y="8146"/>
                    <a:pt x="18697" y="8146"/>
                  </a:cubicBezTo>
                  <a:cubicBezTo>
                    <a:pt x="29023" y="8146"/>
                    <a:pt x="37394" y="6267"/>
                    <a:pt x="37394" y="4061"/>
                  </a:cubicBezTo>
                  <a:cubicBezTo>
                    <a:pt x="37394" y="1881"/>
                    <a:pt x="29023" y="1"/>
                    <a:pt x="18697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86"/>
            <p:cNvSpPr/>
            <p:nvPr/>
          </p:nvSpPr>
          <p:spPr>
            <a:xfrm>
              <a:off x="-1657700" y="2878200"/>
              <a:ext cx="709925" cy="84000"/>
            </a:xfrm>
            <a:custGeom>
              <a:avLst/>
              <a:gdLst/>
              <a:ahLst/>
              <a:cxnLst/>
              <a:rect l="l" t="t" r="r" b="b"/>
              <a:pathLst>
                <a:path w="28397" h="3360" extrusionOk="0">
                  <a:moveTo>
                    <a:pt x="14211" y="1"/>
                  </a:moveTo>
                  <a:cubicBezTo>
                    <a:pt x="8246" y="1"/>
                    <a:pt x="2933" y="728"/>
                    <a:pt x="0" y="1881"/>
                  </a:cubicBezTo>
                  <a:cubicBezTo>
                    <a:pt x="3459" y="2733"/>
                    <a:pt x="8572" y="3359"/>
                    <a:pt x="14211" y="3359"/>
                  </a:cubicBezTo>
                  <a:cubicBezTo>
                    <a:pt x="19850" y="3359"/>
                    <a:pt x="24963" y="2733"/>
                    <a:pt x="28396" y="1881"/>
                  </a:cubicBezTo>
                  <a:cubicBezTo>
                    <a:pt x="25489" y="728"/>
                    <a:pt x="20251" y="1"/>
                    <a:pt x="14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86"/>
            <p:cNvSpPr/>
            <p:nvPr/>
          </p:nvSpPr>
          <p:spPr>
            <a:xfrm>
              <a:off x="-1574375" y="2907025"/>
              <a:ext cx="52650" cy="20700"/>
            </a:xfrm>
            <a:custGeom>
              <a:avLst/>
              <a:gdLst/>
              <a:ahLst/>
              <a:cxnLst/>
              <a:rect l="l" t="t" r="r" b="b"/>
              <a:pathLst>
                <a:path w="2106" h="828" extrusionOk="0">
                  <a:moveTo>
                    <a:pt x="1053" y="1"/>
                  </a:moveTo>
                  <a:cubicBezTo>
                    <a:pt x="527" y="1"/>
                    <a:pt x="1" y="201"/>
                    <a:pt x="1" y="427"/>
                  </a:cubicBezTo>
                  <a:cubicBezTo>
                    <a:pt x="1" y="627"/>
                    <a:pt x="527" y="828"/>
                    <a:pt x="1053" y="828"/>
                  </a:cubicBezTo>
                  <a:cubicBezTo>
                    <a:pt x="1680" y="828"/>
                    <a:pt x="2106" y="627"/>
                    <a:pt x="2106" y="427"/>
                  </a:cubicBezTo>
                  <a:cubicBezTo>
                    <a:pt x="2106" y="201"/>
                    <a:pt x="1680" y="1"/>
                    <a:pt x="1053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86"/>
            <p:cNvSpPr/>
            <p:nvPr/>
          </p:nvSpPr>
          <p:spPr>
            <a:xfrm>
              <a:off x="-1579375" y="2899500"/>
              <a:ext cx="60175" cy="28225"/>
            </a:xfrm>
            <a:custGeom>
              <a:avLst/>
              <a:gdLst/>
              <a:ahLst/>
              <a:cxnLst/>
              <a:rect l="l" t="t" r="r" b="b"/>
              <a:pathLst>
                <a:path w="2407" h="1129" extrusionOk="0">
                  <a:moveTo>
                    <a:pt x="1253" y="1"/>
                  </a:moveTo>
                  <a:cubicBezTo>
                    <a:pt x="526" y="1"/>
                    <a:pt x="201" y="402"/>
                    <a:pt x="100" y="728"/>
                  </a:cubicBezTo>
                  <a:cubicBezTo>
                    <a:pt x="100" y="728"/>
                    <a:pt x="0" y="1129"/>
                    <a:pt x="1153" y="1129"/>
                  </a:cubicBezTo>
                  <a:cubicBezTo>
                    <a:pt x="627" y="1129"/>
                    <a:pt x="201" y="928"/>
                    <a:pt x="201" y="728"/>
                  </a:cubicBezTo>
                  <a:cubicBezTo>
                    <a:pt x="201" y="628"/>
                    <a:pt x="426" y="502"/>
                    <a:pt x="727" y="402"/>
                  </a:cubicBezTo>
                  <a:lnTo>
                    <a:pt x="727" y="302"/>
                  </a:lnTo>
                  <a:cubicBezTo>
                    <a:pt x="727" y="302"/>
                    <a:pt x="827" y="201"/>
                    <a:pt x="953" y="201"/>
                  </a:cubicBezTo>
                  <a:cubicBezTo>
                    <a:pt x="1153" y="201"/>
                    <a:pt x="1253" y="302"/>
                    <a:pt x="1253" y="302"/>
                  </a:cubicBezTo>
                  <a:cubicBezTo>
                    <a:pt x="1880" y="302"/>
                    <a:pt x="2306" y="502"/>
                    <a:pt x="2306" y="728"/>
                  </a:cubicBezTo>
                  <a:cubicBezTo>
                    <a:pt x="2306" y="928"/>
                    <a:pt x="1880" y="1129"/>
                    <a:pt x="1253" y="1129"/>
                  </a:cubicBezTo>
                  <a:lnTo>
                    <a:pt x="1354" y="1129"/>
                  </a:lnTo>
                  <a:cubicBezTo>
                    <a:pt x="2406" y="1129"/>
                    <a:pt x="2406" y="728"/>
                    <a:pt x="2406" y="728"/>
                  </a:cubicBezTo>
                  <a:cubicBezTo>
                    <a:pt x="2406" y="728"/>
                    <a:pt x="2306" y="201"/>
                    <a:pt x="1454" y="101"/>
                  </a:cubicBezTo>
                  <a:cubicBezTo>
                    <a:pt x="1354" y="101"/>
                    <a:pt x="1253" y="1"/>
                    <a:pt x="1253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86"/>
            <p:cNvSpPr/>
            <p:nvPr/>
          </p:nvSpPr>
          <p:spPr>
            <a:xfrm>
              <a:off x="-1574375" y="2907025"/>
              <a:ext cx="52650" cy="20700"/>
            </a:xfrm>
            <a:custGeom>
              <a:avLst/>
              <a:gdLst/>
              <a:ahLst/>
              <a:cxnLst/>
              <a:rect l="l" t="t" r="r" b="b"/>
              <a:pathLst>
                <a:path w="2106" h="828" extrusionOk="0">
                  <a:moveTo>
                    <a:pt x="1053" y="1"/>
                  </a:moveTo>
                  <a:cubicBezTo>
                    <a:pt x="1053" y="101"/>
                    <a:pt x="953" y="201"/>
                    <a:pt x="753" y="201"/>
                  </a:cubicBezTo>
                  <a:cubicBezTo>
                    <a:pt x="627" y="201"/>
                    <a:pt x="527" y="201"/>
                    <a:pt x="527" y="101"/>
                  </a:cubicBezTo>
                  <a:cubicBezTo>
                    <a:pt x="226" y="201"/>
                    <a:pt x="1" y="327"/>
                    <a:pt x="1" y="427"/>
                  </a:cubicBezTo>
                  <a:cubicBezTo>
                    <a:pt x="1" y="627"/>
                    <a:pt x="427" y="828"/>
                    <a:pt x="953" y="828"/>
                  </a:cubicBezTo>
                  <a:lnTo>
                    <a:pt x="1053" y="828"/>
                  </a:lnTo>
                  <a:cubicBezTo>
                    <a:pt x="1680" y="828"/>
                    <a:pt x="2106" y="627"/>
                    <a:pt x="2106" y="427"/>
                  </a:cubicBezTo>
                  <a:cubicBezTo>
                    <a:pt x="2106" y="201"/>
                    <a:pt x="1680" y="1"/>
                    <a:pt x="1053" y="1"/>
                  </a:cubicBezTo>
                  <a:close/>
                </a:path>
              </a:pathLst>
            </a:custGeom>
            <a:solidFill>
              <a:schemeClr val="dk2">
                <a:alpha val="17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86"/>
            <p:cNvSpPr/>
            <p:nvPr/>
          </p:nvSpPr>
          <p:spPr>
            <a:xfrm>
              <a:off x="-1561225" y="2904525"/>
              <a:ext cx="13200" cy="5025"/>
            </a:xfrm>
            <a:custGeom>
              <a:avLst/>
              <a:gdLst/>
              <a:ahLst/>
              <a:cxnLst/>
              <a:rect l="l" t="t" r="r" b="b"/>
              <a:pathLst>
                <a:path w="528" h="201" extrusionOk="0">
                  <a:moveTo>
                    <a:pt x="227" y="0"/>
                  </a:moveTo>
                  <a:cubicBezTo>
                    <a:pt x="101" y="0"/>
                    <a:pt x="1" y="101"/>
                    <a:pt x="1" y="101"/>
                  </a:cubicBezTo>
                  <a:lnTo>
                    <a:pt x="1" y="201"/>
                  </a:lnTo>
                  <a:cubicBezTo>
                    <a:pt x="101" y="201"/>
                    <a:pt x="327" y="101"/>
                    <a:pt x="527" y="101"/>
                  </a:cubicBezTo>
                  <a:cubicBezTo>
                    <a:pt x="527" y="101"/>
                    <a:pt x="427" y="0"/>
                    <a:pt x="227" y="0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86"/>
            <p:cNvSpPr/>
            <p:nvPr/>
          </p:nvSpPr>
          <p:spPr>
            <a:xfrm>
              <a:off x="-1561225" y="2907025"/>
              <a:ext cx="13200" cy="5050"/>
            </a:xfrm>
            <a:custGeom>
              <a:avLst/>
              <a:gdLst/>
              <a:ahLst/>
              <a:cxnLst/>
              <a:rect l="l" t="t" r="r" b="b"/>
              <a:pathLst>
                <a:path w="528" h="202" extrusionOk="0">
                  <a:moveTo>
                    <a:pt x="527" y="1"/>
                  </a:moveTo>
                  <a:cubicBezTo>
                    <a:pt x="327" y="1"/>
                    <a:pt x="101" y="101"/>
                    <a:pt x="1" y="101"/>
                  </a:cubicBezTo>
                  <a:cubicBezTo>
                    <a:pt x="1" y="201"/>
                    <a:pt x="101" y="201"/>
                    <a:pt x="227" y="201"/>
                  </a:cubicBezTo>
                  <a:cubicBezTo>
                    <a:pt x="427" y="201"/>
                    <a:pt x="527" y="101"/>
                    <a:pt x="527" y="1"/>
                  </a:cubicBez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86"/>
            <p:cNvSpPr/>
            <p:nvPr/>
          </p:nvSpPr>
          <p:spPr>
            <a:xfrm>
              <a:off x="-1482900" y="2938350"/>
              <a:ext cx="33875" cy="10675"/>
            </a:xfrm>
            <a:custGeom>
              <a:avLst/>
              <a:gdLst/>
              <a:ahLst/>
              <a:cxnLst/>
              <a:rect l="l" t="t" r="r" b="b"/>
              <a:pathLst>
                <a:path w="1355" h="427" extrusionOk="0">
                  <a:moveTo>
                    <a:pt x="728" y="1"/>
                  </a:moveTo>
                  <a:cubicBezTo>
                    <a:pt x="327" y="1"/>
                    <a:pt x="1" y="101"/>
                    <a:pt x="1" y="201"/>
                  </a:cubicBezTo>
                  <a:cubicBezTo>
                    <a:pt x="1" y="327"/>
                    <a:pt x="327" y="427"/>
                    <a:pt x="728" y="427"/>
                  </a:cubicBezTo>
                  <a:cubicBezTo>
                    <a:pt x="1053" y="427"/>
                    <a:pt x="1354" y="327"/>
                    <a:pt x="1354" y="201"/>
                  </a:cubicBezTo>
                  <a:cubicBezTo>
                    <a:pt x="1354" y="101"/>
                    <a:pt x="1053" y="1"/>
                    <a:pt x="728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86"/>
            <p:cNvSpPr/>
            <p:nvPr/>
          </p:nvSpPr>
          <p:spPr>
            <a:xfrm>
              <a:off x="-1485400" y="2933350"/>
              <a:ext cx="39500" cy="15675"/>
            </a:xfrm>
            <a:custGeom>
              <a:avLst/>
              <a:gdLst/>
              <a:ahLst/>
              <a:cxnLst/>
              <a:rect l="l" t="t" r="r" b="b"/>
              <a:pathLst>
                <a:path w="1580" h="627" extrusionOk="0">
                  <a:moveTo>
                    <a:pt x="101" y="401"/>
                  </a:moveTo>
                  <a:cubicBezTo>
                    <a:pt x="101" y="402"/>
                    <a:pt x="1" y="627"/>
                    <a:pt x="727" y="627"/>
                  </a:cubicBezTo>
                  <a:cubicBezTo>
                    <a:pt x="427" y="627"/>
                    <a:pt x="101" y="527"/>
                    <a:pt x="101" y="401"/>
                  </a:cubicBezTo>
                  <a:close/>
                  <a:moveTo>
                    <a:pt x="727" y="0"/>
                  </a:moveTo>
                  <a:cubicBezTo>
                    <a:pt x="326" y="0"/>
                    <a:pt x="101" y="201"/>
                    <a:pt x="101" y="401"/>
                  </a:cubicBezTo>
                  <a:cubicBezTo>
                    <a:pt x="101" y="301"/>
                    <a:pt x="201" y="201"/>
                    <a:pt x="427" y="201"/>
                  </a:cubicBezTo>
                  <a:cubicBezTo>
                    <a:pt x="427" y="101"/>
                    <a:pt x="527" y="101"/>
                    <a:pt x="627" y="101"/>
                  </a:cubicBezTo>
                  <a:cubicBezTo>
                    <a:pt x="727" y="101"/>
                    <a:pt x="828" y="101"/>
                    <a:pt x="828" y="201"/>
                  </a:cubicBezTo>
                  <a:cubicBezTo>
                    <a:pt x="1153" y="201"/>
                    <a:pt x="1454" y="301"/>
                    <a:pt x="1454" y="401"/>
                  </a:cubicBezTo>
                  <a:cubicBezTo>
                    <a:pt x="1454" y="527"/>
                    <a:pt x="1153" y="627"/>
                    <a:pt x="828" y="627"/>
                  </a:cubicBezTo>
                  <a:cubicBezTo>
                    <a:pt x="1580" y="627"/>
                    <a:pt x="1580" y="401"/>
                    <a:pt x="1580" y="401"/>
                  </a:cubicBezTo>
                  <a:cubicBezTo>
                    <a:pt x="1580" y="401"/>
                    <a:pt x="1454" y="101"/>
                    <a:pt x="953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86"/>
            <p:cNvSpPr/>
            <p:nvPr/>
          </p:nvSpPr>
          <p:spPr>
            <a:xfrm>
              <a:off x="-1482900" y="2938350"/>
              <a:ext cx="33875" cy="10675"/>
            </a:xfrm>
            <a:custGeom>
              <a:avLst/>
              <a:gdLst/>
              <a:ahLst/>
              <a:cxnLst/>
              <a:rect l="l" t="t" r="r" b="b"/>
              <a:pathLst>
                <a:path w="1355" h="427" extrusionOk="0">
                  <a:moveTo>
                    <a:pt x="327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327" y="427"/>
                    <a:pt x="627" y="427"/>
                  </a:cubicBezTo>
                  <a:lnTo>
                    <a:pt x="728" y="427"/>
                  </a:lnTo>
                  <a:cubicBezTo>
                    <a:pt x="1053" y="427"/>
                    <a:pt x="1354" y="327"/>
                    <a:pt x="1354" y="201"/>
                  </a:cubicBezTo>
                  <a:cubicBezTo>
                    <a:pt x="1354" y="101"/>
                    <a:pt x="1053" y="1"/>
                    <a:pt x="728" y="1"/>
                  </a:cubicBezTo>
                  <a:close/>
                </a:path>
              </a:pathLst>
            </a:custGeom>
            <a:solidFill>
              <a:schemeClr val="dk2">
                <a:alpha val="17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86"/>
            <p:cNvSpPr/>
            <p:nvPr/>
          </p:nvSpPr>
          <p:spPr>
            <a:xfrm>
              <a:off x="-1474750" y="2935850"/>
              <a:ext cx="10050" cy="2525"/>
            </a:xfrm>
            <a:custGeom>
              <a:avLst/>
              <a:gdLst/>
              <a:ahLst/>
              <a:cxnLst/>
              <a:rect l="l" t="t" r="r" b="b"/>
              <a:pathLst>
                <a:path w="402" h="101" extrusionOk="0">
                  <a:moveTo>
                    <a:pt x="201" y="1"/>
                  </a:moveTo>
                  <a:cubicBezTo>
                    <a:pt x="101" y="1"/>
                    <a:pt x="1" y="1"/>
                    <a:pt x="1" y="101"/>
                  </a:cubicBezTo>
                  <a:lnTo>
                    <a:pt x="402" y="101"/>
                  </a:lnTo>
                  <a:cubicBezTo>
                    <a:pt x="402" y="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86"/>
            <p:cNvSpPr/>
            <p:nvPr/>
          </p:nvSpPr>
          <p:spPr>
            <a:xfrm>
              <a:off x="-1474750" y="2938350"/>
              <a:ext cx="10050" cy="25"/>
            </a:xfrm>
            <a:custGeom>
              <a:avLst/>
              <a:gdLst/>
              <a:ahLst/>
              <a:cxnLst/>
              <a:rect l="l" t="t" r="r" b="b"/>
              <a:pathLst>
                <a:path w="402" h="1" extrusionOk="0">
                  <a:moveTo>
                    <a:pt x="402" y="1"/>
                  </a:moveTo>
                  <a:lnTo>
                    <a:pt x="1" y="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86"/>
            <p:cNvSpPr/>
            <p:nvPr/>
          </p:nvSpPr>
          <p:spPr>
            <a:xfrm>
              <a:off x="-1383275" y="2896375"/>
              <a:ext cx="23225" cy="10675"/>
            </a:xfrm>
            <a:custGeom>
              <a:avLst/>
              <a:gdLst/>
              <a:ahLst/>
              <a:cxnLst/>
              <a:rect l="l" t="t" r="r" b="b"/>
              <a:pathLst>
                <a:path w="929" h="427" extrusionOk="0">
                  <a:moveTo>
                    <a:pt x="402" y="1"/>
                  </a:moveTo>
                  <a:cubicBezTo>
                    <a:pt x="201" y="1"/>
                    <a:pt x="1" y="126"/>
                    <a:pt x="1" y="226"/>
                  </a:cubicBezTo>
                  <a:cubicBezTo>
                    <a:pt x="1" y="326"/>
                    <a:pt x="201" y="427"/>
                    <a:pt x="402" y="427"/>
                  </a:cubicBezTo>
                  <a:cubicBezTo>
                    <a:pt x="728" y="427"/>
                    <a:pt x="928" y="326"/>
                    <a:pt x="928" y="226"/>
                  </a:cubicBezTo>
                  <a:cubicBezTo>
                    <a:pt x="928" y="126"/>
                    <a:pt x="728" y="1"/>
                    <a:pt x="402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86"/>
            <p:cNvSpPr/>
            <p:nvPr/>
          </p:nvSpPr>
          <p:spPr>
            <a:xfrm>
              <a:off x="-1386400" y="2893875"/>
              <a:ext cx="26350" cy="13175"/>
            </a:xfrm>
            <a:custGeom>
              <a:avLst/>
              <a:gdLst/>
              <a:ahLst/>
              <a:cxnLst/>
              <a:rect l="l" t="t" r="r" b="b"/>
              <a:pathLst>
                <a:path w="1054" h="527" extrusionOk="0">
                  <a:moveTo>
                    <a:pt x="427" y="0"/>
                  </a:moveTo>
                  <a:cubicBezTo>
                    <a:pt x="390" y="0"/>
                    <a:pt x="366" y="14"/>
                    <a:pt x="351" y="31"/>
                  </a:cubicBezTo>
                  <a:lnTo>
                    <a:pt x="351" y="31"/>
                  </a:lnTo>
                  <a:cubicBezTo>
                    <a:pt x="383" y="19"/>
                    <a:pt x="419" y="9"/>
                    <a:pt x="459" y="5"/>
                  </a:cubicBezTo>
                  <a:lnTo>
                    <a:pt x="459" y="5"/>
                  </a:lnTo>
                  <a:cubicBezTo>
                    <a:pt x="449" y="2"/>
                    <a:pt x="439" y="0"/>
                    <a:pt x="427" y="0"/>
                  </a:cubicBezTo>
                  <a:close/>
                  <a:moveTo>
                    <a:pt x="527" y="0"/>
                  </a:moveTo>
                  <a:cubicBezTo>
                    <a:pt x="503" y="0"/>
                    <a:pt x="480" y="2"/>
                    <a:pt x="459" y="5"/>
                  </a:cubicBezTo>
                  <a:lnTo>
                    <a:pt x="459" y="5"/>
                  </a:lnTo>
                  <a:cubicBezTo>
                    <a:pt x="527" y="23"/>
                    <a:pt x="527" y="101"/>
                    <a:pt x="527" y="101"/>
                  </a:cubicBezTo>
                  <a:cubicBezTo>
                    <a:pt x="778" y="101"/>
                    <a:pt x="954" y="175"/>
                    <a:pt x="1022" y="255"/>
                  </a:cubicBezTo>
                  <a:lnTo>
                    <a:pt x="1022" y="255"/>
                  </a:lnTo>
                  <a:cubicBezTo>
                    <a:pt x="972" y="159"/>
                    <a:pt x="854" y="0"/>
                    <a:pt x="627" y="0"/>
                  </a:cubicBezTo>
                  <a:close/>
                  <a:moveTo>
                    <a:pt x="351" y="31"/>
                  </a:moveTo>
                  <a:lnTo>
                    <a:pt x="351" y="31"/>
                  </a:lnTo>
                  <a:cubicBezTo>
                    <a:pt x="186" y="97"/>
                    <a:pt x="126" y="249"/>
                    <a:pt x="126" y="326"/>
                  </a:cubicBezTo>
                  <a:cubicBezTo>
                    <a:pt x="126" y="326"/>
                    <a:pt x="226" y="226"/>
                    <a:pt x="326" y="101"/>
                  </a:cubicBezTo>
                  <a:cubicBezTo>
                    <a:pt x="326" y="101"/>
                    <a:pt x="326" y="61"/>
                    <a:pt x="351" y="31"/>
                  </a:cubicBezTo>
                  <a:close/>
                  <a:moveTo>
                    <a:pt x="1022" y="255"/>
                  </a:moveTo>
                  <a:cubicBezTo>
                    <a:pt x="1044" y="296"/>
                    <a:pt x="1053" y="326"/>
                    <a:pt x="1053" y="326"/>
                  </a:cubicBezTo>
                  <a:cubicBezTo>
                    <a:pt x="1053" y="303"/>
                    <a:pt x="1042" y="279"/>
                    <a:pt x="1022" y="255"/>
                  </a:cubicBezTo>
                  <a:close/>
                  <a:moveTo>
                    <a:pt x="1053" y="326"/>
                  </a:moveTo>
                  <a:cubicBezTo>
                    <a:pt x="1053" y="327"/>
                    <a:pt x="1053" y="360"/>
                    <a:pt x="1017" y="400"/>
                  </a:cubicBezTo>
                  <a:lnTo>
                    <a:pt x="1017" y="400"/>
                  </a:lnTo>
                  <a:cubicBezTo>
                    <a:pt x="1041" y="376"/>
                    <a:pt x="1053" y="351"/>
                    <a:pt x="1053" y="326"/>
                  </a:cubicBezTo>
                  <a:close/>
                  <a:moveTo>
                    <a:pt x="126" y="326"/>
                  </a:moveTo>
                  <a:cubicBezTo>
                    <a:pt x="126" y="326"/>
                    <a:pt x="1" y="527"/>
                    <a:pt x="527" y="527"/>
                  </a:cubicBezTo>
                  <a:cubicBezTo>
                    <a:pt x="326" y="527"/>
                    <a:pt x="126" y="426"/>
                    <a:pt x="126" y="326"/>
                  </a:cubicBezTo>
                  <a:close/>
                  <a:moveTo>
                    <a:pt x="1017" y="400"/>
                  </a:moveTo>
                  <a:cubicBezTo>
                    <a:pt x="945" y="470"/>
                    <a:pt x="771" y="527"/>
                    <a:pt x="527" y="527"/>
                  </a:cubicBezTo>
                  <a:cubicBezTo>
                    <a:pt x="837" y="527"/>
                    <a:pt x="965" y="457"/>
                    <a:pt x="1017" y="40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86"/>
            <p:cNvSpPr/>
            <p:nvPr/>
          </p:nvSpPr>
          <p:spPr>
            <a:xfrm>
              <a:off x="-1383275" y="2896375"/>
              <a:ext cx="23225" cy="10675"/>
            </a:xfrm>
            <a:custGeom>
              <a:avLst/>
              <a:gdLst/>
              <a:ahLst/>
              <a:cxnLst/>
              <a:rect l="l" t="t" r="r" b="b"/>
              <a:pathLst>
                <a:path w="929" h="427" extrusionOk="0">
                  <a:moveTo>
                    <a:pt x="201" y="1"/>
                  </a:moveTo>
                  <a:cubicBezTo>
                    <a:pt x="101" y="126"/>
                    <a:pt x="1" y="226"/>
                    <a:pt x="1" y="226"/>
                  </a:cubicBezTo>
                  <a:cubicBezTo>
                    <a:pt x="1" y="326"/>
                    <a:pt x="201" y="427"/>
                    <a:pt x="402" y="427"/>
                  </a:cubicBezTo>
                  <a:cubicBezTo>
                    <a:pt x="728" y="427"/>
                    <a:pt x="928" y="326"/>
                    <a:pt x="928" y="226"/>
                  </a:cubicBezTo>
                  <a:cubicBezTo>
                    <a:pt x="928" y="126"/>
                    <a:pt x="728" y="1"/>
                    <a:pt x="402" y="1"/>
                  </a:cubicBezTo>
                  <a:cubicBezTo>
                    <a:pt x="402" y="126"/>
                    <a:pt x="402" y="126"/>
                    <a:pt x="302" y="126"/>
                  </a:cubicBezTo>
                  <a:cubicBezTo>
                    <a:pt x="302" y="126"/>
                    <a:pt x="201" y="126"/>
                    <a:pt x="201" y="1"/>
                  </a:cubicBezTo>
                  <a:close/>
                </a:path>
              </a:pathLst>
            </a:custGeom>
            <a:solidFill>
              <a:schemeClr val="dk2">
                <a:alpha val="17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86"/>
            <p:cNvSpPr/>
            <p:nvPr/>
          </p:nvSpPr>
          <p:spPr>
            <a:xfrm>
              <a:off x="-1378250" y="2893875"/>
              <a:ext cx="5025" cy="2525"/>
            </a:xfrm>
            <a:custGeom>
              <a:avLst/>
              <a:gdLst/>
              <a:ahLst/>
              <a:cxnLst/>
              <a:rect l="l" t="t" r="r" b="b"/>
              <a:pathLst>
                <a:path w="201" h="101" extrusionOk="0">
                  <a:moveTo>
                    <a:pt x="101" y="0"/>
                  </a:moveTo>
                  <a:cubicBezTo>
                    <a:pt x="0" y="0"/>
                    <a:pt x="0" y="101"/>
                    <a:pt x="0" y="101"/>
                  </a:cubicBezTo>
                  <a:lnTo>
                    <a:pt x="201" y="101"/>
                  </a:lnTo>
                  <a:cubicBezTo>
                    <a:pt x="201" y="101"/>
                    <a:pt x="201" y="0"/>
                    <a:pt x="101" y="0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86"/>
            <p:cNvSpPr/>
            <p:nvPr/>
          </p:nvSpPr>
          <p:spPr>
            <a:xfrm>
              <a:off x="-1378250" y="2896375"/>
              <a:ext cx="5025" cy="3150"/>
            </a:xfrm>
            <a:custGeom>
              <a:avLst/>
              <a:gdLst/>
              <a:ahLst/>
              <a:cxnLst/>
              <a:rect l="l" t="t" r="r" b="b"/>
              <a:pathLst>
                <a:path w="201" h="126" extrusionOk="0">
                  <a:moveTo>
                    <a:pt x="0" y="1"/>
                  </a:moveTo>
                  <a:cubicBezTo>
                    <a:pt x="0" y="126"/>
                    <a:pt x="101" y="126"/>
                    <a:pt x="101" y="126"/>
                  </a:cubicBezTo>
                  <a:cubicBezTo>
                    <a:pt x="201" y="126"/>
                    <a:pt x="201" y="126"/>
                    <a:pt x="201" y="1"/>
                  </a:cubicBez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11" name="Google Shape;1611;p86"/>
          <p:cNvCxnSpPr/>
          <p:nvPr/>
        </p:nvCxnSpPr>
        <p:spPr>
          <a:xfrm rot="5400000">
            <a:off x="4298535" y="3434355"/>
            <a:ext cx="326754" cy="9985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2" name="Google Shape;1612;p86"/>
          <p:cNvCxnSpPr/>
          <p:nvPr/>
        </p:nvCxnSpPr>
        <p:spPr>
          <a:xfrm rot="5400000">
            <a:off x="4313206" y="3226673"/>
            <a:ext cx="326754" cy="9985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3" name="Google Shape;1613;p86"/>
          <p:cNvCxnSpPr/>
          <p:nvPr/>
        </p:nvCxnSpPr>
        <p:spPr>
          <a:xfrm rot="5400000">
            <a:off x="4298535" y="3088692"/>
            <a:ext cx="326754" cy="9985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4" name="Google Shape;1614;p86"/>
          <p:cNvSpPr txBox="1"/>
          <p:nvPr/>
        </p:nvSpPr>
        <p:spPr>
          <a:xfrm>
            <a:off x="5642460" y="2744208"/>
            <a:ext cx="19215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300"/>
              </a:spcBef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Brawl 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Stars</a:t>
            </a:r>
            <a:endParaRPr sz="1600" dirty="0">
              <a:solidFill>
                <a:schemeClr val="accent3">
                  <a:lumMod val="75000"/>
                </a:schemeClr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73326" y="3081789"/>
            <a:ext cx="3073078" cy="63591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128</Words>
  <Application>Microsoft Office PowerPoint</Application>
  <PresentationFormat>Экран (16:9)</PresentationFormat>
  <Paragraphs>17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PT Sans</vt:lpstr>
      <vt:lpstr>Arial</vt:lpstr>
      <vt:lpstr>Didact Gothic</vt:lpstr>
      <vt:lpstr>Aldrich</vt:lpstr>
      <vt:lpstr>Virtual Slides for Education Day by Slidesgo</vt:lpstr>
      <vt:lpstr>Brawl Stars. Классификация персонажей</vt:lpstr>
      <vt:lpstr>Идея</vt:lpstr>
      <vt:lpstr>Презентация PowerPoint</vt:lpstr>
      <vt:lpstr>Разбираем на части</vt:lpstr>
      <vt:lpstr>Опрос</vt:lpstr>
      <vt:lpstr>Рейтинг бойцов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SLIDES FOR EDUCATION DAY</dc:title>
  <dc:creator>Lenovo</dc:creator>
  <cp:lastModifiedBy>102</cp:lastModifiedBy>
  <cp:revision>18</cp:revision>
  <dcterms:modified xsi:type="dcterms:W3CDTF">2022-05-07T09:53:33Z</dcterms:modified>
</cp:coreProperties>
</file>